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709" r:id="rId2"/>
    <p:sldId id="776" r:id="rId3"/>
    <p:sldId id="777" r:id="rId4"/>
    <p:sldId id="784" r:id="rId5"/>
    <p:sldId id="786" r:id="rId6"/>
    <p:sldId id="783" r:id="rId7"/>
  </p:sldIdLst>
  <p:sldSz cx="9906000" cy="6858000" type="A4"/>
  <p:notesSz cx="7099300" cy="10234613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5" userDrawn="1">
          <p15:clr>
            <a:srgbClr val="A4A3A4"/>
          </p15:clr>
        </p15:guide>
        <p15:guide id="3" pos="16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FF0000"/>
    <a:srgbClr val="FFFFFF"/>
    <a:srgbClr val="003399"/>
    <a:srgbClr val="660033"/>
    <a:srgbClr val="CC0000"/>
    <a:srgbClr val="008000"/>
    <a:srgbClr val="33CC33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5FF609-6B66-4C93-8164-6171EB53CDDE}" v="574" dt="2024-04-13T16:44:42.0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8" autoAdjust="0"/>
    <p:restoredTop sz="76165" autoAdjust="0"/>
  </p:normalViewPr>
  <p:slideViewPr>
    <p:cSldViewPr snapToGrid="0">
      <p:cViewPr>
        <p:scale>
          <a:sx n="66" d="100"/>
          <a:sy n="66" d="100"/>
        </p:scale>
        <p:origin x="2816" y="628"/>
      </p:cViewPr>
      <p:guideLst>
        <p:guide orient="horz" pos="595"/>
        <p:guide pos="160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824" y="1518"/>
      </p:cViewPr>
      <p:guideLst>
        <p:guide orient="horz" pos="3222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 Plejdrup Houmøller" userId="6c18fd073f0ef680" providerId="LiveId" clId="{BE5FF609-6B66-4C93-8164-6171EB53CDDE}"/>
    <pc:docChg chg="undo custSel addSld delSld modSld sldOrd">
      <pc:chgData name="Anders Plejdrup Houmøller" userId="6c18fd073f0ef680" providerId="LiveId" clId="{BE5FF609-6B66-4C93-8164-6171EB53CDDE}" dt="2024-04-13T16:44:42.068" v="4017"/>
      <pc:docMkLst>
        <pc:docMk/>
      </pc:docMkLst>
      <pc:sldChg chg="del">
        <pc:chgData name="Anders Plejdrup Houmøller" userId="6c18fd073f0ef680" providerId="LiveId" clId="{BE5FF609-6B66-4C93-8164-6171EB53CDDE}" dt="2024-04-13T16:34:23.904" v="3505" actId="47"/>
        <pc:sldMkLst>
          <pc:docMk/>
          <pc:sldMk cId="0" sldId="257"/>
        </pc:sldMkLst>
      </pc:sldChg>
      <pc:sldChg chg="modSp mod">
        <pc:chgData name="Anders Plejdrup Houmøller" userId="6c18fd073f0ef680" providerId="LiveId" clId="{BE5FF609-6B66-4C93-8164-6171EB53CDDE}" dt="2024-04-13T14:37:19.717" v="71" actId="20577"/>
        <pc:sldMkLst>
          <pc:docMk/>
          <pc:sldMk cId="0" sldId="776"/>
        </pc:sldMkLst>
        <pc:spChg chg="mod">
          <ac:chgData name="Anders Plejdrup Houmøller" userId="6c18fd073f0ef680" providerId="LiveId" clId="{BE5FF609-6B66-4C93-8164-6171EB53CDDE}" dt="2024-04-13T14:37:19.717" v="71" actId="20577"/>
          <ac:spMkLst>
            <pc:docMk/>
            <pc:sldMk cId="0" sldId="776"/>
            <ac:spMk id="4102" creationId="{00000000-0000-0000-0000-000000000000}"/>
          </ac:spMkLst>
        </pc:spChg>
      </pc:sldChg>
      <pc:sldChg chg="modSp mod">
        <pc:chgData name="Anders Plejdrup Houmøller" userId="6c18fd073f0ef680" providerId="LiveId" clId="{BE5FF609-6B66-4C93-8164-6171EB53CDDE}" dt="2024-04-13T14:32:26.951" v="24" actId="20577"/>
        <pc:sldMkLst>
          <pc:docMk/>
          <pc:sldMk cId="0" sldId="777"/>
        </pc:sldMkLst>
        <pc:spChg chg="mod">
          <ac:chgData name="Anders Plejdrup Houmøller" userId="6c18fd073f0ef680" providerId="LiveId" clId="{BE5FF609-6B66-4C93-8164-6171EB53CDDE}" dt="2024-04-13T14:32:26.951" v="24" actId="20577"/>
          <ac:spMkLst>
            <pc:docMk/>
            <pc:sldMk cId="0" sldId="777"/>
            <ac:spMk id="5126" creationId="{00000000-0000-0000-0000-000000000000}"/>
          </ac:spMkLst>
        </pc:spChg>
      </pc:sldChg>
      <pc:sldChg chg="addSp delSp modSp mod delAnim modAnim">
        <pc:chgData name="Anders Plejdrup Houmøller" userId="6c18fd073f0ef680" providerId="LiveId" clId="{BE5FF609-6B66-4C93-8164-6171EB53CDDE}" dt="2024-04-13T16:44:42.068" v="4017"/>
        <pc:sldMkLst>
          <pc:docMk/>
          <pc:sldMk cId="3495794884" sldId="784"/>
        </pc:sldMkLst>
        <pc:spChg chg="ord">
          <ac:chgData name="Anders Plejdrup Houmøller" userId="6c18fd073f0ef680" providerId="LiveId" clId="{BE5FF609-6B66-4C93-8164-6171EB53CDDE}" dt="2024-04-13T16:37:44.078" v="3542" actId="167"/>
          <ac:spMkLst>
            <pc:docMk/>
            <pc:sldMk cId="3495794884" sldId="784"/>
            <ac:spMk id="2" creationId="{24445AF2-B2BD-AD33-E306-330E215FF3F2}"/>
          </ac:spMkLst>
        </pc:spChg>
        <pc:spChg chg="add mod">
          <ac:chgData name="Anders Plejdrup Houmøller" userId="6c18fd073f0ef680" providerId="LiveId" clId="{BE5FF609-6B66-4C93-8164-6171EB53CDDE}" dt="2024-04-13T16:37:55.516" v="3577" actId="1035"/>
          <ac:spMkLst>
            <pc:docMk/>
            <pc:sldMk cId="3495794884" sldId="784"/>
            <ac:spMk id="4" creationId="{A49D1508-1285-882D-FE84-C4980E2C794E}"/>
          </ac:spMkLst>
        </pc:spChg>
        <pc:spChg chg="del mod topLvl">
          <ac:chgData name="Anders Plejdrup Houmøller" userId="6c18fd073f0ef680" providerId="LiveId" clId="{BE5FF609-6B66-4C93-8164-6171EB53CDDE}" dt="2024-04-13T14:49:05.910" v="110" actId="478"/>
          <ac:spMkLst>
            <pc:docMk/>
            <pc:sldMk cId="3495794884" sldId="784"/>
            <ac:spMk id="5" creationId="{87575EF1-617D-4DE6-42A3-DC94D7932ED6}"/>
          </ac:spMkLst>
        </pc:spChg>
        <pc:spChg chg="del mod topLvl">
          <ac:chgData name="Anders Plejdrup Houmøller" userId="6c18fd073f0ef680" providerId="LiveId" clId="{BE5FF609-6B66-4C93-8164-6171EB53CDDE}" dt="2024-04-13T14:49:04.693" v="109" actId="478"/>
          <ac:spMkLst>
            <pc:docMk/>
            <pc:sldMk cId="3495794884" sldId="784"/>
            <ac:spMk id="7" creationId="{9404EF6A-803C-22C5-7F19-A244D59FA798}"/>
          </ac:spMkLst>
        </pc:spChg>
        <pc:spChg chg="mod topLvl">
          <ac:chgData name="Anders Plejdrup Houmøller" userId="6c18fd073f0ef680" providerId="LiveId" clId="{BE5FF609-6B66-4C93-8164-6171EB53CDDE}" dt="2024-04-13T15:30:57.440" v="1666" actId="478"/>
          <ac:spMkLst>
            <pc:docMk/>
            <pc:sldMk cId="3495794884" sldId="784"/>
            <ac:spMk id="8" creationId="{C43A6463-30DB-7218-EF07-A091F7C85069}"/>
          </ac:spMkLst>
        </pc:spChg>
        <pc:spChg chg="mod topLvl">
          <ac:chgData name="Anders Plejdrup Houmøller" userId="6c18fd073f0ef680" providerId="LiveId" clId="{BE5FF609-6B66-4C93-8164-6171EB53CDDE}" dt="2024-04-13T15:30:57.440" v="1666" actId="478"/>
          <ac:spMkLst>
            <pc:docMk/>
            <pc:sldMk cId="3495794884" sldId="784"/>
            <ac:spMk id="9" creationId="{0356551C-10C5-2938-BF8F-0FE0F971A6F1}"/>
          </ac:spMkLst>
        </pc:spChg>
        <pc:spChg chg="del mod topLvl">
          <ac:chgData name="Anders Plejdrup Houmøller" userId="6c18fd073f0ef680" providerId="LiveId" clId="{BE5FF609-6B66-4C93-8164-6171EB53CDDE}" dt="2024-04-13T15:30:57.440" v="1666" actId="478"/>
          <ac:spMkLst>
            <pc:docMk/>
            <pc:sldMk cId="3495794884" sldId="784"/>
            <ac:spMk id="10" creationId="{C8FC8C2D-84AE-5E41-F98D-0EC626D5C136}"/>
          </ac:spMkLst>
        </pc:spChg>
        <pc:spChg chg="del mod topLvl">
          <ac:chgData name="Anders Plejdrup Houmøller" userId="6c18fd073f0ef680" providerId="LiveId" clId="{BE5FF609-6B66-4C93-8164-6171EB53CDDE}" dt="2024-04-13T15:24:08.317" v="1570" actId="21"/>
          <ac:spMkLst>
            <pc:docMk/>
            <pc:sldMk cId="3495794884" sldId="784"/>
            <ac:spMk id="11" creationId="{342A6DE3-0F95-F50E-4C27-20E0FD186D4F}"/>
          </ac:spMkLst>
        </pc:spChg>
        <pc:spChg chg="del mod topLvl">
          <ac:chgData name="Anders Plejdrup Houmøller" userId="6c18fd073f0ef680" providerId="LiveId" clId="{BE5FF609-6B66-4C93-8164-6171EB53CDDE}" dt="2024-04-13T15:23:56.758" v="1568" actId="21"/>
          <ac:spMkLst>
            <pc:docMk/>
            <pc:sldMk cId="3495794884" sldId="784"/>
            <ac:spMk id="12" creationId="{411FBA8D-991B-1AE0-07F2-5AAB0339F6AD}"/>
          </ac:spMkLst>
        </pc:spChg>
        <pc:spChg chg="mod topLvl">
          <ac:chgData name="Anders Plejdrup Houmøller" userId="6c18fd073f0ef680" providerId="LiveId" clId="{BE5FF609-6B66-4C93-8164-6171EB53CDDE}" dt="2024-04-13T15:00:13.556" v="451" actId="164"/>
          <ac:spMkLst>
            <pc:docMk/>
            <pc:sldMk cId="3495794884" sldId="784"/>
            <ac:spMk id="13" creationId="{6BCEF09A-A76C-68B1-279A-D62105A2C4CE}"/>
          </ac:spMkLst>
        </pc:spChg>
        <pc:spChg chg="mod topLvl">
          <ac:chgData name="Anders Plejdrup Houmøller" userId="6c18fd073f0ef680" providerId="LiveId" clId="{BE5FF609-6B66-4C93-8164-6171EB53CDDE}" dt="2024-04-13T15:00:13.556" v="451" actId="164"/>
          <ac:spMkLst>
            <pc:docMk/>
            <pc:sldMk cId="3495794884" sldId="784"/>
            <ac:spMk id="14" creationId="{9A5902D6-F18B-3193-74A3-5D03009B3CF0}"/>
          </ac:spMkLst>
        </pc:spChg>
        <pc:spChg chg="mod topLvl">
          <ac:chgData name="Anders Plejdrup Houmøller" userId="6c18fd073f0ef680" providerId="LiveId" clId="{BE5FF609-6B66-4C93-8164-6171EB53CDDE}" dt="2024-04-13T15:00:13.556" v="451" actId="164"/>
          <ac:spMkLst>
            <pc:docMk/>
            <pc:sldMk cId="3495794884" sldId="784"/>
            <ac:spMk id="15" creationId="{BB7CD9CA-7BA1-7A1F-3C5A-F5D592743D92}"/>
          </ac:spMkLst>
        </pc:spChg>
        <pc:spChg chg="mod topLvl">
          <ac:chgData name="Anders Plejdrup Houmøller" userId="6c18fd073f0ef680" providerId="LiveId" clId="{BE5FF609-6B66-4C93-8164-6171EB53CDDE}" dt="2024-04-13T15:00:13.556" v="451" actId="164"/>
          <ac:spMkLst>
            <pc:docMk/>
            <pc:sldMk cId="3495794884" sldId="784"/>
            <ac:spMk id="16" creationId="{7E207493-83DD-F9F2-8FE3-94783AA757D5}"/>
          </ac:spMkLst>
        </pc:spChg>
        <pc:spChg chg="del mod topLvl">
          <ac:chgData name="Anders Plejdrup Houmøller" userId="6c18fd073f0ef680" providerId="LiveId" clId="{BE5FF609-6B66-4C93-8164-6171EB53CDDE}" dt="2024-04-13T14:58:38.742" v="389" actId="478"/>
          <ac:spMkLst>
            <pc:docMk/>
            <pc:sldMk cId="3495794884" sldId="784"/>
            <ac:spMk id="17" creationId="{8418CCEB-9597-71C0-A67F-ED22F9103C0D}"/>
          </ac:spMkLst>
        </pc:spChg>
        <pc:spChg chg="del mod topLvl">
          <ac:chgData name="Anders Plejdrup Houmøller" userId="6c18fd073f0ef680" providerId="LiveId" clId="{BE5FF609-6B66-4C93-8164-6171EB53CDDE}" dt="2024-04-13T14:58:38.742" v="389" actId="478"/>
          <ac:spMkLst>
            <pc:docMk/>
            <pc:sldMk cId="3495794884" sldId="784"/>
            <ac:spMk id="18" creationId="{091984DB-B2E4-6498-C3FE-B161860C7678}"/>
          </ac:spMkLst>
        </pc:spChg>
        <pc:spChg chg="del mod topLvl">
          <ac:chgData name="Anders Plejdrup Houmøller" userId="6c18fd073f0ef680" providerId="LiveId" clId="{BE5FF609-6B66-4C93-8164-6171EB53CDDE}" dt="2024-04-13T14:58:38.742" v="389" actId="478"/>
          <ac:spMkLst>
            <pc:docMk/>
            <pc:sldMk cId="3495794884" sldId="784"/>
            <ac:spMk id="19" creationId="{B0FEA690-E80D-D056-8851-52576F98B342}"/>
          </ac:spMkLst>
        </pc:spChg>
        <pc:spChg chg="del mod topLvl">
          <ac:chgData name="Anders Plejdrup Houmøller" userId="6c18fd073f0ef680" providerId="LiveId" clId="{BE5FF609-6B66-4C93-8164-6171EB53CDDE}" dt="2024-04-13T14:58:38.742" v="389" actId="478"/>
          <ac:spMkLst>
            <pc:docMk/>
            <pc:sldMk cId="3495794884" sldId="784"/>
            <ac:spMk id="20" creationId="{F0547594-E2ED-E01D-7044-67A1980F633C}"/>
          </ac:spMkLst>
        </pc:spChg>
        <pc:spChg chg="del mod topLvl">
          <ac:chgData name="Anders Plejdrup Houmøller" userId="6c18fd073f0ef680" providerId="LiveId" clId="{BE5FF609-6B66-4C93-8164-6171EB53CDDE}" dt="2024-04-13T14:58:38.742" v="389" actId="478"/>
          <ac:spMkLst>
            <pc:docMk/>
            <pc:sldMk cId="3495794884" sldId="784"/>
            <ac:spMk id="21" creationId="{A47D286E-F6A2-FC5C-3DFE-BE63151CF57D}"/>
          </ac:spMkLst>
        </pc:spChg>
        <pc:spChg chg="del mod topLvl">
          <ac:chgData name="Anders Plejdrup Houmøller" userId="6c18fd073f0ef680" providerId="LiveId" clId="{BE5FF609-6B66-4C93-8164-6171EB53CDDE}" dt="2024-04-13T14:58:38.742" v="389" actId="478"/>
          <ac:spMkLst>
            <pc:docMk/>
            <pc:sldMk cId="3495794884" sldId="784"/>
            <ac:spMk id="22" creationId="{BD80B905-14FD-822F-819C-609F9AF3E977}"/>
          </ac:spMkLst>
        </pc:spChg>
        <pc:spChg chg="del mod topLvl">
          <ac:chgData name="Anders Plejdrup Houmøller" userId="6c18fd073f0ef680" providerId="LiveId" clId="{BE5FF609-6B66-4C93-8164-6171EB53CDDE}" dt="2024-04-13T14:58:38.742" v="389" actId="478"/>
          <ac:spMkLst>
            <pc:docMk/>
            <pc:sldMk cId="3495794884" sldId="784"/>
            <ac:spMk id="23" creationId="{98E66FAC-0917-E2BA-0657-7215915C545C}"/>
          </ac:spMkLst>
        </pc:spChg>
        <pc:spChg chg="del mod topLvl">
          <ac:chgData name="Anders Plejdrup Houmøller" userId="6c18fd073f0ef680" providerId="LiveId" clId="{BE5FF609-6B66-4C93-8164-6171EB53CDDE}" dt="2024-04-13T14:58:38.742" v="389" actId="478"/>
          <ac:spMkLst>
            <pc:docMk/>
            <pc:sldMk cId="3495794884" sldId="784"/>
            <ac:spMk id="24" creationId="{94C890A7-3F89-C79D-C83C-A46D7190E24A}"/>
          </ac:spMkLst>
        </pc:spChg>
        <pc:spChg chg="mod">
          <ac:chgData name="Anders Plejdrup Houmøller" userId="6c18fd073f0ef680" providerId="LiveId" clId="{BE5FF609-6B66-4C93-8164-6171EB53CDDE}" dt="2024-04-13T14:48:56.364" v="106" actId="338"/>
          <ac:spMkLst>
            <pc:docMk/>
            <pc:sldMk cId="3495794884" sldId="784"/>
            <ac:spMk id="25" creationId="{82420E78-FB88-6688-EB1E-83C20659C9D5}"/>
          </ac:spMkLst>
        </pc:spChg>
        <pc:spChg chg="mod">
          <ac:chgData name="Anders Plejdrup Houmøller" userId="6c18fd073f0ef680" providerId="LiveId" clId="{BE5FF609-6B66-4C93-8164-6171EB53CDDE}" dt="2024-04-13T14:48:56.364" v="106" actId="338"/>
          <ac:spMkLst>
            <pc:docMk/>
            <pc:sldMk cId="3495794884" sldId="784"/>
            <ac:spMk id="26" creationId="{89BE6111-1992-D0C1-3EE4-A1D5188D6B47}"/>
          </ac:spMkLst>
        </pc:spChg>
        <pc:spChg chg="mod">
          <ac:chgData name="Anders Plejdrup Houmøller" userId="6c18fd073f0ef680" providerId="LiveId" clId="{BE5FF609-6B66-4C93-8164-6171EB53CDDE}" dt="2024-04-13T14:48:56.364" v="106" actId="338"/>
          <ac:spMkLst>
            <pc:docMk/>
            <pc:sldMk cId="3495794884" sldId="784"/>
            <ac:spMk id="27" creationId="{1115D483-0E02-E44C-6CA7-7F44D5C53299}"/>
          </ac:spMkLst>
        </pc:spChg>
        <pc:spChg chg="del mod topLvl">
          <ac:chgData name="Anders Plejdrup Houmøller" userId="6c18fd073f0ef680" providerId="LiveId" clId="{BE5FF609-6B66-4C93-8164-6171EB53CDDE}" dt="2024-04-13T14:58:38.742" v="389" actId="478"/>
          <ac:spMkLst>
            <pc:docMk/>
            <pc:sldMk cId="3495794884" sldId="784"/>
            <ac:spMk id="28" creationId="{A9E68590-C803-0264-D394-DDD866268AB8}"/>
          </ac:spMkLst>
        </pc:spChg>
        <pc:spChg chg="del mod topLvl">
          <ac:chgData name="Anders Plejdrup Houmøller" userId="6c18fd073f0ef680" providerId="LiveId" clId="{BE5FF609-6B66-4C93-8164-6171EB53CDDE}" dt="2024-04-13T14:58:38.742" v="389" actId="478"/>
          <ac:spMkLst>
            <pc:docMk/>
            <pc:sldMk cId="3495794884" sldId="784"/>
            <ac:spMk id="29" creationId="{653A425D-2DEF-7271-EF40-EE7F06F1EB97}"/>
          </ac:spMkLst>
        </pc:spChg>
        <pc:spChg chg="del mod topLvl">
          <ac:chgData name="Anders Plejdrup Houmøller" userId="6c18fd073f0ef680" providerId="LiveId" clId="{BE5FF609-6B66-4C93-8164-6171EB53CDDE}" dt="2024-04-13T14:58:38.742" v="389" actId="478"/>
          <ac:spMkLst>
            <pc:docMk/>
            <pc:sldMk cId="3495794884" sldId="784"/>
            <ac:spMk id="31" creationId="{54075F91-F0AE-8A57-E0ED-0AFA66BEDDAD}"/>
          </ac:spMkLst>
        </pc:spChg>
        <pc:spChg chg="del mod topLvl">
          <ac:chgData name="Anders Plejdrup Houmøller" userId="6c18fd073f0ef680" providerId="LiveId" clId="{BE5FF609-6B66-4C93-8164-6171EB53CDDE}" dt="2024-04-13T14:58:38.742" v="389" actId="478"/>
          <ac:spMkLst>
            <pc:docMk/>
            <pc:sldMk cId="3495794884" sldId="784"/>
            <ac:spMk id="32" creationId="{D02A46A1-964C-00A8-E830-BEE97369497B}"/>
          </ac:spMkLst>
        </pc:spChg>
        <pc:spChg chg="del mod topLvl">
          <ac:chgData name="Anders Plejdrup Houmøller" userId="6c18fd073f0ef680" providerId="LiveId" clId="{BE5FF609-6B66-4C93-8164-6171EB53CDDE}" dt="2024-04-13T14:58:38.742" v="389" actId="478"/>
          <ac:spMkLst>
            <pc:docMk/>
            <pc:sldMk cId="3495794884" sldId="784"/>
            <ac:spMk id="50" creationId="{513F117F-027F-09EC-0EAC-51EDF68D39DD}"/>
          </ac:spMkLst>
        </pc:spChg>
        <pc:spChg chg="del mod topLvl">
          <ac:chgData name="Anders Plejdrup Houmøller" userId="6c18fd073f0ef680" providerId="LiveId" clId="{BE5FF609-6B66-4C93-8164-6171EB53CDDE}" dt="2024-04-13T14:58:38.742" v="389" actId="478"/>
          <ac:spMkLst>
            <pc:docMk/>
            <pc:sldMk cId="3495794884" sldId="784"/>
            <ac:spMk id="51" creationId="{73A54338-42D7-9905-59F4-15882D178112}"/>
          </ac:spMkLst>
        </pc:spChg>
        <pc:spChg chg="del mod topLvl">
          <ac:chgData name="Anders Plejdrup Houmøller" userId="6c18fd073f0ef680" providerId="LiveId" clId="{BE5FF609-6B66-4C93-8164-6171EB53CDDE}" dt="2024-04-13T14:58:38.742" v="389" actId="478"/>
          <ac:spMkLst>
            <pc:docMk/>
            <pc:sldMk cId="3495794884" sldId="784"/>
            <ac:spMk id="52" creationId="{E8BC9FE1-C340-34F7-6A77-BC75B9C91E7E}"/>
          </ac:spMkLst>
        </pc:spChg>
        <pc:spChg chg="del mod topLvl">
          <ac:chgData name="Anders Plejdrup Houmøller" userId="6c18fd073f0ef680" providerId="LiveId" clId="{BE5FF609-6B66-4C93-8164-6171EB53CDDE}" dt="2024-04-13T14:53:16.035" v="261" actId="478"/>
          <ac:spMkLst>
            <pc:docMk/>
            <pc:sldMk cId="3495794884" sldId="784"/>
            <ac:spMk id="57" creationId="{7FB4A318-AEAD-31B3-0B5E-B550668D85EB}"/>
          </ac:spMkLst>
        </pc:spChg>
        <pc:spChg chg="del mod topLvl">
          <ac:chgData name="Anders Plejdrup Houmøller" userId="6c18fd073f0ef680" providerId="LiveId" clId="{BE5FF609-6B66-4C93-8164-6171EB53CDDE}" dt="2024-04-13T14:53:12.768" v="260" actId="478"/>
          <ac:spMkLst>
            <pc:docMk/>
            <pc:sldMk cId="3495794884" sldId="784"/>
            <ac:spMk id="58" creationId="{126E9B9A-D6D4-F4B5-1062-95E0554F6E54}"/>
          </ac:spMkLst>
        </pc:spChg>
        <pc:spChg chg="del mod topLvl">
          <ac:chgData name="Anders Plejdrup Houmøller" userId="6c18fd073f0ef680" providerId="LiveId" clId="{BE5FF609-6B66-4C93-8164-6171EB53CDDE}" dt="2024-04-13T14:49:03.775" v="108" actId="478"/>
          <ac:spMkLst>
            <pc:docMk/>
            <pc:sldMk cId="3495794884" sldId="784"/>
            <ac:spMk id="59" creationId="{C127F1B5-00FB-8F62-7F35-A889F61879D1}"/>
          </ac:spMkLst>
        </pc:spChg>
        <pc:spChg chg="add mod topLvl">
          <ac:chgData name="Anders Plejdrup Houmøller" userId="6c18fd073f0ef680" providerId="LiveId" clId="{BE5FF609-6B66-4C93-8164-6171EB53CDDE}" dt="2024-04-13T15:30:57.440" v="1666" actId="478"/>
          <ac:spMkLst>
            <pc:docMk/>
            <pc:sldMk cId="3495794884" sldId="784"/>
            <ac:spMk id="60" creationId="{3244030B-142A-06A4-5F5E-4FB2EBFFFF4A}"/>
          </ac:spMkLst>
        </pc:spChg>
        <pc:spChg chg="add mod topLvl">
          <ac:chgData name="Anders Plejdrup Houmøller" userId="6c18fd073f0ef680" providerId="LiveId" clId="{BE5FF609-6B66-4C93-8164-6171EB53CDDE}" dt="2024-04-13T15:30:57.440" v="1666" actId="478"/>
          <ac:spMkLst>
            <pc:docMk/>
            <pc:sldMk cId="3495794884" sldId="784"/>
            <ac:spMk id="61" creationId="{48946AB7-EF31-0090-BA95-B6B5484B8B5E}"/>
          </ac:spMkLst>
        </pc:spChg>
        <pc:spChg chg="add mod">
          <ac:chgData name="Anders Plejdrup Houmøller" userId="6c18fd073f0ef680" providerId="LiveId" clId="{BE5FF609-6B66-4C93-8164-6171EB53CDDE}" dt="2024-04-13T15:30:57.440" v="1666" actId="478"/>
          <ac:spMkLst>
            <pc:docMk/>
            <pc:sldMk cId="3495794884" sldId="784"/>
            <ac:spMk id="2048" creationId="{214D3AC1-C4AF-117A-9070-3E944BBA7CA1}"/>
          </ac:spMkLst>
        </pc:spChg>
        <pc:spChg chg="add mod">
          <ac:chgData name="Anders Plejdrup Houmøller" userId="6c18fd073f0ef680" providerId="LiveId" clId="{BE5FF609-6B66-4C93-8164-6171EB53CDDE}" dt="2024-04-13T15:30:57.440" v="1666" actId="478"/>
          <ac:spMkLst>
            <pc:docMk/>
            <pc:sldMk cId="3495794884" sldId="784"/>
            <ac:spMk id="2049" creationId="{3519FE87-198A-2499-095F-A42044FADEF4}"/>
          </ac:spMkLst>
        </pc:spChg>
        <pc:spChg chg="add mod">
          <ac:chgData name="Anders Plejdrup Houmøller" userId="6c18fd073f0ef680" providerId="LiveId" clId="{BE5FF609-6B66-4C93-8164-6171EB53CDDE}" dt="2024-04-13T15:30:57.440" v="1666" actId="478"/>
          <ac:spMkLst>
            <pc:docMk/>
            <pc:sldMk cId="3495794884" sldId="784"/>
            <ac:spMk id="2050" creationId="{3C5E0CAE-31EA-526C-F5EB-11E8E42B57E9}"/>
          </ac:spMkLst>
        </pc:spChg>
        <pc:spChg chg="add mod">
          <ac:chgData name="Anders Plejdrup Houmøller" userId="6c18fd073f0ef680" providerId="LiveId" clId="{BE5FF609-6B66-4C93-8164-6171EB53CDDE}" dt="2024-04-13T15:30:57.440" v="1666" actId="478"/>
          <ac:spMkLst>
            <pc:docMk/>
            <pc:sldMk cId="3495794884" sldId="784"/>
            <ac:spMk id="2051" creationId="{C1540EA6-3E7D-788E-9932-04E418D16157}"/>
          </ac:spMkLst>
        </pc:spChg>
        <pc:spChg chg="add mod">
          <ac:chgData name="Anders Plejdrup Houmøller" userId="6c18fd073f0ef680" providerId="LiveId" clId="{BE5FF609-6B66-4C93-8164-6171EB53CDDE}" dt="2024-04-13T15:30:57.440" v="1666" actId="478"/>
          <ac:spMkLst>
            <pc:docMk/>
            <pc:sldMk cId="3495794884" sldId="784"/>
            <ac:spMk id="2052" creationId="{5A670EDA-07AF-D17E-5838-52C16D1C778C}"/>
          </ac:spMkLst>
        </pc:spChg>
        <pc:spChg chg="add mod">
          <ac:chgData name="Anders Plejdrup Houmøller" userId="6c18fd073f0ef680" providerId="LiveId" clId="{BE5FF609-6B66-4C93-8164-6171EB53CDDE}" dt="2024-04-13T15:30:57.440" v="1666" actId="478"/>
          <ac:spMkLst>
            <pc:docMk/>
            <pc:sldMk cId="3495794884" sldId="784"/>
            <ac:spMk id="2053" creationId="{78998528-4952-7318-F747-09935C220FD9}"/>
          </ac:spMkLst>
        </pc:spChg>
        <pc:spChg chg="mod">
          <ac:chgData name="Anders Plejdrup Houmøller" userId="6c18fd073f0ef680" providerId="LiveId" clId="{BE5FF609-6B66-4C93-8164-6171EB53CDDE}" dt="2024-04-13T14:48:56.364" v="106" actId="338"/>
          <ac:spMkLst>
            <pc:docMk/>
            <pc:sldMk cId="3495794884" sldId="784"/>
            <ac:spMk id="2054" creationId="{8382BF9A-0736-8000-4CF9-8AEC451ECE3D}"/>
          </ac:spMkLst>
        </pc:spChg>
        <pc:spChg chg="add mod topLvl">
          <ac:chgData name="Anders Plejdrup Houmøller" userId="6c18fd073f0ef680" providerId="LiveId" clId="{BE5FF609-6B66-4C93-8164-6171EB53CDDE}" dt="2024-04-13T15:30:57.440" v="1666" actId="478"/>
          <ac:spMkLst>
            <pc:docMk/>
            <pc:sldMk cId="3495794884" sldId="784"/>
            <ac:spMk id="2055" creationId="{8D1777C8-BFAF-94C5-1180-DE1F5AB61E30}"/>
          </ac:spMkLst>
        </pc:spChg>
        <pc:spChg chg="add mod topLvl">
          <ac:chgData name="Anders Plejdrup Houmøller" userId="6c18fd073f0ef680" providerId="LiveId" clId="{BE5FF609-6B66-4C93-8164-6171EB53CDDE}" dt="2024-04-13T15:30:57.440" v="1666" actId="478"/>
          <ac:spMkLst>
            <pc:docMk/>
            <pc:sldMk cId="3495794884" sldId="784"/>
            <ac:spMk id="2056" creationId="{154E7BF6-F761-5E19-B503-4203BF313AF1}"/>
          </ac:spMkLst>
        </pc:spChg>
        <pc:spChg chg="add mod">
          <ac:chgData name="Anders Plejdrup Houmøller" userId="6c18fd073f0ef680" providerId="LiveId" clId="{BE5FF609-6B66-4C93-8164-6171EB53CDDE}" dt="2024-04-13T15:30:57.440" v="1666" actId="478"/>
          <ac:spMkLst>
            <pc:docMk/>
            <pc:sldMk cId="3495794884" sldId="784"/>
            <ac:spMk id="2058" creationId="{89B1F35F-755C-FE9E-5129-3DC8B9A94C85}"/>
          </ac:spMkLst>
        </pc:spChg>
        <pc:spChg chg="add mod">
          <ac:chgData name="Anders Plejdrup Houmøller" userId="6c18fd073f0ef680" providerId="LiveId" clId="{BE5FF609-6B66-4C93-8164-6171EB53CDDE}" dt="2024-04-13T16:39:24.797" v="3612" actId="166"/>
          <ac:spMkLst>
            <pc:docMk/>
            <pc:sldMk cId="3495794884" sldId="784"/>
            <ac:spMk id="2061" creationId="{3F2B9623-B520-7622-77B0-E55CD4378D24}"/>
          </ac:spMkLst>
        </pc:spChg>
        <pc:spChg chg="add mod">
          <ac:chgData name="Anders Plejdrup Houmøller" userId="6c18fd073f0ef680" providerId="LiveId" clId="{BE5FF609-6B66-4C93-8164-6171EB53CDDE}" dt="2024-04-13T16:39:15.751" v="3611" actId="166"/>
          <ac:spMkLst>
            <pc:docMk/>
            <pc:sldMk cId="3495794884" sldId="784"/>
            <ac:spMk id="2062" creationId="{D2248A21-0F2F-5BEE-A64C-626BAC3696BD}"/>
          </ac:spMkLst>
        </pc:spChg>
        <pc:spChg chg="add mod ord">
          <ac:chgData name="Anders Plejdrup Houmøller" userId="6c18fd073f0ef680" providerId="LiveId" clId="{BE5FF609-6B66-4C93-8164-6171EB53CDDE}" dt="2024-04-13T16:38:43.731" v="3607" actId="166"/>
          <ac:spMkLst>
            <pc:docMk/>
            <pc:sldMk cId="3495794884" sldId="784"/>
            <ac:spMk id="2063" creationId="{EC09A9A0-43C2-B244-A737-63753FF29AFB}"/>
          </ac:spMkLst>
        </pc:spChg>
        <pc:spChg chg="mod">
          <ac:chgData name="Anders Plejdrup Houmøller" userId="6c18fd073f0ef680" providerId="LiveId" clId="{BE5FF609-6B66-4C93-8164-6171EB53CDDE}" dt="2024-04-13T15:31:48.465" v="1667"/>
          <ac:spMkLst>
            <pc:docMk/>
            <pc:sldMk cId="3495794884" sldId="784"/>
            <ac:spMk id="2068" creationId="{0A8D2616-45C1-4A24-20DF-37B127F03773}"/>
          </ac:spMkLst>
        </pc:spChg>
        <pc:spChg chg="mod">
          <ac:chgData name="Anders Plejdrup Houmøller" userId="6c18fd073f0ef680" providerId="LiveId" clId="{BE5FF609-6B66-4C93-8164-6171EB53CDDE}" dt="2024-04-13T15:33:12.442" v="1750" actId="1038"/>
          <ac:spMkLst>
            <pc:docMk/>
            <pc:sldMk cId="3495794884" sldId="784"/>
            <ac:spMk id="2069" creationId="{CDCD8C20-CF61-B992-AD79-C55302916453}"/>
          </ac:spMkLst>
        </pc:spChg>
        <pc:spChg chg="mod">
          <ac:chgData name="Anders Plejdrup Houmøller" userId="6c18fd073f0ef680" providerId="LiveId" clId="{BE5FF609-6B66-4C93-8164-6171EB53CDDE}" dt="2024-04-13T15:33:25.865" v="1816" actId="1037"/>
          <ac:spMkLst>
            <pc:docMk/>
            <pc:sldMk cId="3495794884" sldId="784"/>
            <ac:spMk id="2070" creationId="{5A311C68-E1C9-5B6E-5718-F102A719998B}"/>
          </ac:spMkLst>
        </pc:spChg>
        <pc:spChg chg="mod">
          <ac:chgData name="Anders Plejdrup Houmøller" userId="6c18fd073f0ef680" providerId="LiveId" clId="{BE5FF609-6B66-4C93-8164-6171EB53CDDE}" dt="2024-04-13T15:32:33.286" v="1680" actId="14100"/>
          <ac:spMkLst>
            <pc:docMk/>
            <pc:sldMk cId="3495794884" sldId="784"/>
            <ac:spMk id="2071" creationId="{7BDE0579-D41F-718B-A157-31775055B621}"/>
          </ac:spMkLst>
        </pc:spChg>
        <pc:spChg chg="mod">
          <ac:chgData name="Anders Plejdrup Houmøller" userId="6c18fd073f0ef680" providerId="LiveId" clId="{BE5FF609-6B66-4C93-8164-6171EB53CDDE}" dt="2024-04-13T15:32:22.534" v="1679" actId="1038"/>
          <ac:spMkLst>
            <pc:docMk/>
            <pc:sldMk cId="3495794884" sldId="784"/>
            <ac:spMk id="2072" creationId="{3A3EA0B8-69AA-7196-F278-7B1D15F2CBD8}"/>
          </ac:spMkLst>
        </pc:spChg>
        <pc:spChg chg="mod">
          <ac:chgData name="Anders Plejdrup Houmøller" userId="6c18fd073f0ef680" providerId="LiveId" clId="{BE5FF609-6B66-4C93-8164-6171EB53CDDE}" dt="2024-04-13T15:34:02.244" v="1940" actId="1037"/>
          <ac:spMkLst>
            <pc:docMk/>
            <pc:sldMk cId="3495794884" sldId="784"/>
            <ac:spMk id="2073" creationId="{252B6E84-0327-C494-567D-B9AB0C5B1907}"/>
          </ac:spMkLst>
        </pc:spChg>
        <pc:spChg chg="mod">
          <ac:chgData name="Anders Plejdrup Houmøller" userId="6c18fd073f0ef680" providerId="LiveId" clId="{BE5FF609-6B66-4C93-8164-6171EB53CDDE}" dt="2024-04-13T15:35:09.198" v="1973" actId="1037"/>
          <ac:spMkLst>
            <pc:docMk/>
            <pc:sldMk cId="3495794884" sldId="784"/>
            <ac:spMk id="2074" creationId="{E5510058-839A-449E-A92C-D5E2137CDC24}"/>
          </ac:spMkLst>
        </pc:spChg>
        <pc:spChg chg="mod">
          <ac:chgData name="Anders Plejdrup Houmøller" userId="6c18fd073f0ef680" providerId="LiveId" clId="{BE5FF609-6B66-4C93-8164-6171EB53CDDE}" dt="2024-04-13T15:31:48.465" v="1667"/>
          <ac:spMkLst>
            <pc:docMk/>
            <pc:sldMk cId="3495794884" sldId="784"/>
            <ac:spMk id="2075" creationId="{E7DA5F3F-60F1-2534-261C-898BF57E3DBC}"/>
          </ac:spMkLst>
        </pc:spChg>
        <pc:spChg chg="mod">
          <ac:chgData name="Anders Plejdrup Houmøller" userId="6c18fd073f0ef680" providerId="LiveId" clId="{BE5FF609-6B66-4C93-8164-6171EB53CDDE}" dt="2024-04-13T15:35:41.818" v="1986" actId="1037"/>
          <ac:spMkLst>
            <pc:docMk/>
            <pc:sldMk cId="3495794884" sldId="784"/>
            <ac:spMk id="2077" creationId="{6C480C10-3224-6A5B-FAE5-55658EBF5BC4}"/>
          </ac:spMkLst>
        </pc:spChg>
        <pc:spChg chg="mod">
          <ac:chgData name="Anders Plejdrup Houmøller" userId="6c18fd073f0ef680" providerId="LiveId" clId="{BE5FF609-6B66-4C93-8164-6171EB53CDDE}" dt="2024-04-13T15:35:28.890" v="1974"/>
          <ac:spMkLst>
            <pc:docMk/>
            <pc:sldMk cId="3495794884" sldId="784"/>
            <ac:spMk id="2078" creationId="{82E25EB8-0920-A357-BD86-8BAED2DCF6B5}"/>
          </ac:spMkLst>
        </pc:spChg>
        <pc:spChg chg="mod">
          <ac:chgData name="Anders Plejdrup Houmøller" userId="6c18fd073f0ef680" providerId="LiveId" clId="{BE5FF609-6B66-4C93-8164-6171EB53CDDE}" dt="2024-04-13T15:36:27.579" v="2032" actId="1038"/>
          <ac:spMkLst>
            <pc:docMk/>
            <pc:sldMk cId="3495794884" sldId="784"/>
            <ac:spMk id="2079" creationId="{F8E168D8-C055-A6F8-1E3F-8FC09F977985}"/>
          </ac:spMkLst>
        </pc:spChg>
        <pc:spChg chg="mod">
          <ac:chgData name="Anders Plejdrup Houmøller" userId="6c18fd073f0ef680" providerId="LiveId" clId="{BE5FF609-6B66-4C93-8164-6171EB53CDDE}" dt="2024-04-13T15:36:48.793" v="2079" actId="1038"/>
          <ac:spMkLst>
            <pc:docMk/>
            <pc:sldMk cId="3495794884" sldId="784"/>
            <ac:spMk id="2080" creationId="{2D0A4121-AA22-8535-D1B5-8FF587B107EF}"/>
          </ac:spMkLst>
        </pc:spChg>
        <pc:spChg chg="mod">
          <ac:chgData name="Anders Plejdrup Houmøller" userId="6c18fd073f0ef680" providerId="LiveId" clId="{BE5FF609-6B66-4C93-8164-6171EB53CDDE}" dt="2024-04-13T15:36:41.394" v="2065" actId="1038"/>
          <ac:spMkLst>
            <pc:docMk/>
            <pc:sldMk cId="3495794884" sldId="784"/>
            <ac:spMk id="2081" creationId="{29A983A1-437B-AF59-01C6-E1B04216908C}"/>
          </ac:spMkLst>
        </pc:spChg>
        <pc:spChg chg="mod">
          <ac:chgData name="Anders Plejdrup Houmøller" userId="6c18fd073f0ef680" providerId="LiveId" clId="{BE5FF609-6B66-4C93-8164-6171EB53CDDE}" dt="2024-04-13T15:39:54.274" v="2307" actId="1035"/>
          <ac:spMkLst>
            <pc:docMk/>
            <pc:sldMk cId="3495794884" sldId="784"/>
            <ac:spMk id="2083" creationId="{D6C29B45-789A-FDCF-5DC9-DA7528CF556D}"/>
          </ac:spMkLst>
        </pc:spChg>
        <pc:spChg chg="mod">
          <ac:chgData name="Anders Plejdrup Houmøller" userId="6c18fd073f0ef680" providerId="LiveId" clId="{BE5FF609-6B66-4C93-8164-6171EB53CDDE}" dt="2024-04-13T15:37:52.703" v="2206" actId="1037"/>
          <ac:spMkLst>
            <pc:docMk/>
            <pc:sldMk cId="3495794884" sldId="784"/>
            <ac:spMk id="2085" creationId="{AE24C412-A3EE-5ED1-4F4A-0DD0352E4D5D}"/>
          </ac:spMkLst>
        </pc:spChg>
        <pc:spChg chg="mod">
          <ac:chgData name="Anders Plejdrup Houmøller" userId="6c18fd073f0ef680" providerId="LiveId" clId="{BE5FF609-6B66-4C93-8164-6171EB53CDDE}" dt="2024-04-13T15:36:14.506" v="1998" actId="1037"/>
          <ac:spMkLst>
            <pc:docMk/>
            <pc:sldMk cId="3495794884" sldId="784"/>
            <ac:spMk id="2088" creationId="{6DF6B0AF-73A3-9EE9-466E-9A4DFA79B2C0}"/>
          </ac:spMkLst>
        </pc:spChg>
        <pc:spChg chg="mod">
          <ac:chgData name="Anders Plejdrup Houmøller" userId="6c18fd073f0ef680" providerId="LiveId" clId="{BE5FF609-6B66-4C93-8164-6171EB53CDDE}" dt="2024-04-13T15:38:30.515" v="2274" actId="1037"/>
          <ac:spMkLst>
            <pc:docMk/>
            <pc:sldMk cId="3495794884" sldId="784"/>
            <ac:spMk id="2089" creationId="{063C3DC3-9FF9-A46F-2664-7D98BC9DD844}"/>
          </ac:spMkLst>
        </pc:spChg>
        <pc:spChg chg="mod">
          <ac:chgData name="Anders Plejdrup Houmøller" userId="6c18fd073f0ef680" providerId="LiveId" clId="{BE5FF609-6B66-4C93-8164-6171EB53CDDE}" dt="2024-04-13T15:37:03.412" v="2105" actId="1038"/>
          <ac:spMkLst>
            <pc:docMk/>
            <pc:sldMk cId="3495794884" sldId="784"/>
            <ac:spMk id="2091" creationId="{D98B6591-642F-33EB-1BE8-D7E75D434DC6}"/>
          </ac:spMkLst>
        </pc:spChg>
        <pc:spChg chg="mod">
          <ac:chgData name="Anders Plejdrup Houmøller" userId="6c18fd073f0ef680" providerId="LiveId" clId="{BE5FF609-6B66-4C93-8164-6171EB53CDDE}" dt="2024-04-13T15:37:15.960" v="2144" actId="1037"/>
          <ac:spMkLst>
            <pc:docMk/>
            <pc:sldMk cId="3495794884" sldId="784"/>
            <ac:spMk id="2092" creationId="{4E258A5D-A420-FEBE-212C-8243474B5003}"/>
          </ac:spMkLst>
        </pc:spChg>
        <pc:spChg chg="mod">
          <ac:chgData name="Anders Plejdrup Houmøller" userId="6c18fd073f0ef680" providerId="LiveId" clId="{BE5FF609-6B66-4C93-8164-6171EB53CDDE}" dt="2024-04-13T15:37:09.680" v="2123" actId="1037"/>
          <ac:spMkLst>
            <pc:docMk/>
            <pc:sldMk cId="3495794884" sldId="784"/>
            <ac:spMk id="2093" creationId="{163C5ACD-070B-9C9C-7686-399B56CDCA81}"/>
          </ac:spMkLst>
        </pc:spChg>
        <pc:spChg chg="add mod ord">
          <ac:chgData name="Anders Plejdrup Houmøller" userId="6c18fd073f0ef680" providerId="LiveId" clId="{BE5FF609-6B66-4C93-8164-6171EB53CDDE}" dt="2024-04-13T16:38:48.591" v="3608" actId="166"/>
          <ac:spMkLst>
            <pc:docMk/>
            <pc:sldMk cId="3495794884" sldId="784"/>
            <ac:spMk id="2096" creationId="{81E2571F-262D-50C6-7540-DF1F21A73533}"/>
          </ac:spMkLst>
        </pc:spChg>
        <pc:spChg chg="mod ord">
          <ac:chgData name="Anders Plejdrup Houmøller" userId="6c18fd073f0ef680" providerId="LiveId" clId="{BE5FF609-6B66-4C93-8164-6171EB53CDDE}" dt="2024-04-13T16:38:02.945" v="3578" actId="166"/>
          <ac:spMkLst>
            <pc:docMk/>
            <pc:sldMk cId="3495794884" sldId="784"/>
            <ac:spMk id="2227" creationId="{79C6D74E-B9D4-4BCE-A3FA-D119C56A33A1}"/>
          </ac:spMkLst>
        </pc:spChg>
        <pc:spChg chg="mod ord">
          <ac:chgData name="Anders Plejdrup Houmøller" userId="6c18fd073f0ef680" providerId="LiveId" clId="{BE5FF609-6B66-4C93-8164-6171EB53CDDE}" dt="2024-04-13T16:38:18.947" v="3605" actId="1036"/>
          <ac:spMkLst>
            <pc:docMk/>
            <pc:sldMk cId="3495794884" sldId="784"/>
            <ac:spMk id="2228" creationId="{0DF9ED7B-D4EA-B95E-AEAF-5AE77DC45974}"/>
          </ac:spMkLst>
        </pc:spChg>
        <pc:spChg chg="del">
          <ac:chgData name="Anders Plejdrup Houmøller" userId="6c18fd073f0ef680" providerId="LiveId" clId="{BE5FF609-6B66-4C93-8164-6171EB53CDDE}" dt="2024-04-13T14:36:24.272" v="51" actId="478"/>
          <ac:spMkLst>
            <pc:docMk/>
            <pc:sldMk cId="3495794884" sldId="784"/>
            <ac:spMk id="2268" creationId="{3EDB6A5B-3CCB-90AE-70AD-27D41D475D08}"/>
          </ac:spMkLst>
        </pc:spChg>
        <pc:spChg chg="del">
          <ac:chgData name="Anders Plejdrup Houmøller" userId="6c18fd073f0ef680" providerId="LiveId" clId="{BE5FF609-6B66-4C93-8164-6171EB53CDDE}" dt="2024-04-13T14:36:32.753" v="54" actId="478"/>
          <ac:spMkLst>
            <pc:docMk/>
            <pc:sldMk cId="3495794884" sldId="784"/>
            <ac:spMk id="2269" creationId="{44C7453C-ACAC-6CB4-D133-9CCEF0A684B5}"/>
          </ac:spMkLst>
        </pc:spChg>
        <pc:spChg chg="del">
          <ac:chgData name="Anders Plejdrup Houmøller" userId="6c18fd073f0ef680" providerId="LiveId" clId="{BE5FF609-6B66-4C93-8164-6171EB53CDDE}" dt="2024-04-13T14:36:32.753" v="54" actId="478"/>
          <ac:spMkLst>
            <pc:docMk/>
            <pc:sldMk cId="3495794884" sldId="784"/>
            <ac:spMk id="2270" creationId="{C392387B-29DA-F429-608E-EA1C6B20CBA2}"/>
          </ac:spMkLst>
        </pc:spChg>
        <pc:spChg chg="mod topLvl">
          <ac:chgData name="Anders Plejdrup Houmøller" userId="6c18fd073f0ef680" providerId="LiveId" clId="{BE5FF609-6B66-4C93-8164-6171EB53CDDE}" dt="2024-04-13T14:59:34.114" v="445" actId="1037"/>
          <ac:spMkLst>
            <pc:docMk/>
            <pc:sldMk cId="3495794884" sldId="784"/>
            <ac:spMk id="2302" creationId="{626CCB1A-D803-5641-ACCA-B74BDB1B3679}"/>
          </ac:spMkLst>
        </pc:spChg>
        <pc:spChg chg="del mod">
          <ac:chgData name="Anders Plejdrup Houmøller" userId="6c18fd073f0ef680" providerId="LiveId" clId="{BE5FF609-6B66-4C93-8164-6171EB53CDDE}" dt="2024-04-13T14:36:32.753" v="54" actId="478"/>
          <ac:spMkLst>
            <pc:docMk/>
            <pc:sldMk cId="3495794884" sldId="784"/>
            <ac:spMk id="2303" creationId="{584D4C3D-6285-EAFA-DEC4-98199C883BF9}"/>
          </ac:spMkLst>
        </pc:spChg>
        <pc:spChg chg="mod">
          <ac:chgData name="Anders Plejdrup Houmøller" userId="6c18fd073f0ef680" providerId="LiveId" clId="{BE5FF609-6B66-4C93-8164-6171EB53CDDE}" dt="2024-04-13T14:48:56.364" v="106" actId="338"/>
          <ac:spMkLst>
            <pc:docMk/>
            <pc:sldMk cId="3495794884" sldId="784"/>
            <ac:spMk id="2304" creationId="{E9468A61-557D-2533-C653-33E30C9EAA92}"/>
          </ac:spMkLst>
        </pc:spChg>
        <pc:spChg chg="mod">
          <ac:chgData name="Anders Plejdrup Houmøller" userId="6c18fd073f0ef680" providerId="LiveId" clId="{BE5FF609-6B66-4C93-8164-6171EB53CDDE}" dt="2024-04-13T14:48:56.364" v="106" actId="338"/>
          <ac:spMkLst>
            <pc:docMk/>
            <pc:sldMk cId="3495794884" sldId="784"/>
            <ac:spMk id="2305" creationId="{6BE79E3E-0AD7-82F1-0E49-69646D583671}"/>
          </ac:spMkLst>
        </pc:spChg>
        <pc:spChg chg="mod topLvl">
          <ac:chgData name="Anders Plejdrup Houmøller" userId="6c18fd073f0ef680" providerId="LiveId" clId="{BE5FF609-6B66-4C93-8164-6171EB53CDDE}" dt="2024-04-13T14:59:34.114" v="445" actId="1037"/>
          <ac:spMkLst>
            <pc:docMk/>
            <pc:sldMk cId="3495794884" sldId="784"/>
            <ac:spMk id="2306" creationId="{AAF854CB-2130-05A8-0C85-785FAEC6AF04}"/>
          </ac:spMkLst>
        </pc:spChg>
        <pc:spChg chg="mod topLvl">
          <ac:chgData name="Anders Plejdrup Houmøller" userId="6c18fd073f0ef680" providerId="LiveId" clId="{BE5FF609-6B66-4C93-8164-6171EB53CDDE}" dt="2024-04-13T14:59:34.114" v="445" actId="1037"/>
          <ac:spMkLst>
            <pc:docMk/>
            <pc:sldMk cId="3495794884" sldId="784"/>
            <ac:spMk id="2307" creationId="{44C8ADF3-8F4A-BDE4-5EB5-752962461682}"/>
          </ac:spMkLst>
        </pc:spChg>
        <pc:spChg chg="mod topLvl">
          <ac:chgData name="Anders Plejdrup Houmøller" userId="6c18fd073f0ef680" providerId="LiveId" clId="{BE5FF609-6B66-4C93-8164-6171EB53CDDE}" dt="2024-04-13T14:59:34.114" v="445" actId="1037"/>
          <ac:spMkLst>
            <pc:docMk/>
            <pc:sldMk cId="3495794884" sldId="784"/>
            <ac:spMk id="2308" creationId="{7788D50D-F507-25D4-6C29-136E956D8540}"/>
          </ac:spMkLst>
        </pc:spChg>
        <pc:spChg chg="mod topLvl">
          <ac:chgData name="Anders Plejdrup Houmøller" userId="6c18fd073f0ef680" providerId="LiveId" clId="{BE5FF609-6B66-4C93-8164-6171EB53CDDE}" dt="2024-04-13T14:59:34.114" v="445" actId="1037"/>
          <ac:spMkLst>
            <pc:docMk/>
            <pc:sldMk cId="3495794884" sldId="784"/>
            <ac:spMk id="2309" creationId="{786527C0-B43A-8687-9150-3E433C10A0EC}"/>
          </ac:spMkLst>
        </pc:spChg>
        <pc:spChg chg="mod topLvl">
          <ac:chgData name="Anders Plejdrup Houmøller" userId="6c18fd073f0ef680" providerId="LiveId" clId="{BE5FF609-6B66-4C93-8164-6171EB53CDDE}" dt="2024-04-13T14:59:34.114" v="445" actId="1037"/>
          <ac:spMkLst>
            <pc:docMk/>
            <pc:sldMk cId="3495794884" sldId="784"/>
            <ac:spMk id="2310" creationId="{BD9F7589-F2E0-0A6B-B6CB-0FB21D1EFF40}"/>
          </ac:spMkLst>
        </pc:spChg>
        <pc:spChg chg="mod topLvl">
          <ac:chgData name="Anders Plejdrup Houmøller" userId="6c18fd073f0ef680" providerId="LiveId" clId="{BE5FF609-6B66-4C93-8164-6171EB53CDDE}" dt="2024-04-13T14:59:34.114" v="445" actId="1037"/>
          <ac:spMkLst>
            <pc:docMk/>
            <pc:sldMk cId="3495794884" sldId="784"/>
            <ac:spMk id="2311" creationId="{99C0E43B-1346-AB56-4036-830CA8AC1980}"/>
          </ac:spMkLst>
        </pc:spChg>
        <pc:spChg chg="mod topLvl">
          <ac:chgData name="Anders Plejdrup Houmøller" userId="6c18fd073f0ef680" providerId="LiveId" clId="{BE5FF609-6B66-4C93-8164-6171EB53CDDE}" dt="2024-04-13T14:59:34.114" v="445" actId="1037"/>
          <ac:spMkLst>
            <pc:docMk/>
            <pc:sldMk cId="3495794884" sldId="784"/>
            <ac:spMk id="2312" creationId="{A1FB93B2-A274-0B0E-4999-6385B8C8161B}"/>
          </ac:spMkLst>
        </pc:spChg>
        <pc:spChg chg="mod topLvl">
          <ac:chgData name="Anders Plejdrup Houmøller" userId="6c18fd073f0ef680" providerId="LiveId" clId="{BE5FF609-6B66-4C93-8164-6171EB53CDDE}" dt="2024-04-13T14:59:34.114" v="445" actId="1037"/>
          <ac:spMkLst>
            <pc:docMk/>
            <pc:sldMk cId="3495794884" sldId="784"/>
            <ac:spMk id="2313" creationId="{68C49943-DE78-63B8-584F-DD22513D2229}"/>
          </ac:spMkLst>
        </pc:spChg>
        <pc:spChg chg="mod topLvl">
          <ac:chgData name="Anders Plejdrup Houmøller" userId="6c18fd073f0ef680" providerId="LiveId" clId="{BE5FF609-6B66-4C93-8164-6171EB53CDDE}" dt="2024-04-13T14:59:34.114" v="445" actId="1037"/>
          <ac:spMkLst>
            <pc:docMk/>
            <pc:sldMk cId="3495794884" sldId="784"/>
            <ac:spMk id="2314" creationId="{1829E8FD-B11D-D623-ABED-1937A7677123}"/>
          </ac:spMkLst>
        </pc:spChg>
        <pc:spChg chg="mod topLvl">
          <ac:chgData name="Anders Plejdrup Houmøller" userId="6c18fd073f0ef680" providerId="LiveId" clId="{BE5FF609-6B66-4C93-8164-6171EB53CDDE}" dt="2024-04-13T14:59:34.114" v="445" actId="1037"/>
          <ac:spMkLst>
            <pc:docMk/>
            <pc:sldMk cId="3495794884" sldId="784"/>
            <ac:spMk id="2315" creationId="{2AB4AA88-CF6B-797E-9DB6-856D78F3C473}"/>
          </ac:spMkLst>
        </pc:spChg>
        <pc:spChg chg="mod topLvl">
          <ac:chgData name="Anders Plejdrup Houmøller" userId="6c18fd073f0ef680" providerId="LiveId" clId="{BE5FF609-6B66-4C93-8164-6171EB53CDDE}" dt="2024-04-13T14:59:34.114" v="445" actId="1037"/>
          <ac:spMkLst>
            <pc:docMk/>
            <pc:sldMk cId="3495794884" sldId="784"/>
            <ac:spMk id="2316" creationId="{65CADE24-60B3-00C8-9068-073D04F9CFDB}"/>
          </ac:spMkLst>
        </pc:spChg>
        <pc:spChg chg="mod topLvl">
          <ac:chgData name="Anders Plejdrup Houmøller" userId="6c18fd073f0ef680" providerId="LiveId" clId="{BE5FF609-6B66-4C93-8164-6171EB53CDDE}" dt="2024-04-13T14:59:34.114" v="445" actId="1037"/>
          <ac:spMkLst>
            <pc:docMk/>
            <pc:sldMk cId="3495794884" sldId="784"/>
            <ac:spMk id="2317" creationId="{C29065D4-6A79-A4F1-13FB-E8F8C53CF450}"/>
          </ac:spMkLst>
        </pc:spChg>
        <pc:spChg chg="mod topLvl">
          <ac:chgData name="Anders Plejdrup Houmøller" userId="6c18fd073f0ef680" providerId="LiveId" clId="{BE5FF609-6B66-4C93-8164-6171EB53CDDE}" dt="2024-04-13T14:59:34.114" v="445" actId="1037"/>
          <ac:spMkLst>
            <pc:docMk/>
            <pc:sldMk cId="3495794884" sldId="784"/>
            <ac:spMk id="2318" creationId="{BEEA075D-259F-CB6B-51A9-0CB7161ECE6A}"/>
          </ac:spMkLst>
        </pc:spChg>
        <pc:spChg chg="mod topLvl">
          <ac:chgData name="Anders Plejdrup Houmøller" userId="6c18fd073f0ef680" providerId="LiveId" clId="{BE5FF609-6B66-4C93-8164-6171EB53CDDE}" dt="2024-04-13T14:59:34.114" v="445" actId="1037"/>
          <ac:spMkLst>
            <pc:docMk/>
            <pc:sldMk cId="3495794884" sldId="784"/>
            <ac:spMk id="2319" creationId="{D04E6E6C-EB36-0A5D-219E-025761823682}"/>
          </ac:spMkLst>
        </pc:spChg>
        <pc:spChg chg="mod topLvl">
          <ac:chgData name="Anders Plejdrup Houmøller" userId="6c18fd073f0ef680" providerId="LiveId" clId="{BE5FF609-6B66-4C93-8164-6171EB53CDDE}" dt="2024-04-13T14:59:34.114" v="445" actId="1037"/>
          <ac:spMkLst>
            <pc:docMk/>
            <pc:sldMk cId="3495794884" sldId="784"/>
            <ac:spMk id="2320" creationId="{75D0858B-A9A0-97CF-4641-D9CDDF0B06C5}"/>
          </ac:spMkLst>
        </pc:spChg>
        <pc:spChg chg="mod topLvl">
          <ac:chgData name="Anders Plejdrup Houmøller" userId="6c18fd073f0ef680" providerId="LiveId" clId="{BE5FF609-6B66-4C93-8164-6171EB53CDDE}" dt="2024-04-13T14:59:34.114" v="445" actId="1037"/>
          <ac:spMkLst>
            <pc:docMk/>
            <pc:sldMk cId="3495794884" sldId="784"/>
            <ac:spMk id="2321" creationId="{E6B992D0-1FAF-B491-E8F7-2B690339034F}"/>
          </ac:spMkLst>
        </pc:spChg>
        <pc:spChg chg="mod topLvl">
          <ac:chgData name="Anders Plejdrup Houmøller" userId="6c18fd073f0ef680" providerId="LiveId" clId="{BE5FF609-6B66-4C93-8164-6171EB53CDDE}" dt="2024-04-13T14:59:34.114" v="445" actId="1037"/>
          <ac:spMkLst>
            <pc:docMk/>
            <pc:sldMk cId="3495794884" sldId="784"/>
            <ac:spMk id="2322" creationId="{4F263939-EA36-8116-F983-B40ED461C9E1}"/>
          </ac:spMkLst>
        </pc:spChg>
        <pc:spChg chg="mod topLvl">
          <ac:chgData name="Anders Plejdrup Houmøller" userId="6c18fd073f0ef680" providerId="LiveId" clId="{BE5FF609-6B66-4C93-8164-6171EB53CDDE}" dt="2024-04-13T14:59:34.114" v="445" actId="1037"/>
          <ac:spMkLst>
            <pc:docMk/>
            <pc:sldMk cId="3495794884" sldId="784"/>
            <ac:spMk id="2323" creationId="{E08FAFA8-01B7-D54A-6150-0453D7500AEA}"/>
          </ac:spMkLst>
        </pc:spChg>
        <pc:spChg chg="add mod">
          <ac:chgData name="Anders Plejdrup Houmøller" userId="6c18fd073f0ef680" providerId="LiveId" clId="{BE5FF609-6B66-4C93-8164-6171EB53CDDE}" dt="2024-04-13T15:00:13.556" v="451" actId="164"/>
          <ac:spMkLst>
            <pc:docMk/>
            <pc:sldMk cId="3495794884" sldId="784"/>
            <ac:spMk id="2325" creationId="{FA9C479F-2A1F-AB6B-F20F-495BDC57F188}"/>
          </ac:spMkLst>
        </pc:spChg>
        <pc:spChg chg="add mod">
          <ac:chgData name="Anders Plejdrup Houmøller" userId="6c18fd073f0ef680" providerId="LiveId" clId="{BE5FF609-6B66-4C93-8164-6171EB53CDDE}" dt="2024-04-13T15:01:45.187" v="455" actId="164"/>
          <ac:spMkLst>
            <pc:docMk/>
            <pc:sldMk cId="3495794884" sldId="784"/>
            <ac:spMk id="2327" creationId="{498A4DD6-2BB8-19FD-4D91-0B5593DDDB39}"/>
          </ac:spMkLst>
        </pc:spChg>
        <pc:spChg chg="add mod topLvl">
          <ac:chgData name="Anders Plejdrup Houmøller" userId="6c18fd073f0ef680" providerId="LiveId" clId="{BE5FF609-6B66-4C93-8164-6171EB53CDDE}" dt="2024-04-13T15:30:57.440" v="1666" actId="478"/>
          <ac:spMkLst>
            <pc:docMk/>
            <pc:sldMk cId="3495794884" sldId="784"/>
            <ac:spMk id="2329" creationId="{79773CA2-CBE4-F463-3E2A-D6F76F0781B5}"/>
          </ac:spMkLst>
        </pc:spChg>
        <pc:spChg chg="add mod topLvl">
          <ac:chgData name="Anders Plejdrup Houmøller" userId="6c18fd073f0ef680" providerId="LiveId" clId="{BE5FF609-6B66-4C93-8164-6171EB53CDDE}" dt="2024-04-13T15:30:57.440" v="1666" actId="478"/>
          <ac:spMkLst>
            <pc:docMk/>
            <pc:sldMk cId="3495794884" sldId="784"/>
            <ac:spMk id="2330" creationId="{57E7CE22-3AAE-D5DE-1C5D-10842138BD1C}"/>
          </ac:spMkLst>
        </pc:spChg>
        <pc:spChg chg="add mod topLvl">
          <ac:chgData name="Anders Plejdrup Houmøller" userId="6c18fd073f0ef680" providerId="LiveId" clId="{BE5FF609-6B66-4C93-8164-6171EB53CDDE}" dt="2024-04-13T15:30:57.440" v="1666" actId="478"/>
          <ac:spMkLst>
            <pc:docMk/>
            <pc:sldMk cId="3495794884" sldId="784"/>
            <ac:spMk id="2331" creationId="{16A00E36-327B-E4F9-34D5-547C8897C6F8}"/>
          </ac:spMkLst>
        </pc:spChg>
        <pc:spChg chg="add mod topLvl">
          <ac:chgData name="Anders Plejdrup Houmøller" userId="6c18fd073f0ef680" providerId="LiveId" clId="{BE5FF609-6B66-4C93-8164-6171EB53CDDE}" dt="2024-04-13T15:30:57.440" v="1666" actId="478"/>
          <ac:spMkLst>
            <pc:docMk/>
            <pc:sldMk cId="3495794884" sldId="784"/>
            <ac:spMk id="2332" creationId="{6DCA485F-1A29-FEED-BDCD-434B4E2D6A57}"/>
          </ac:spMkLst>
        </pc:spChg>
        <pc:spChg chg="add mod topLvl">
          <ac:chgData name="Anders Plejdrup Houmøller" userId="6c18fd073f0ef680" providerId="LiveId" clId="{BE5FF609-6B66-4C93-8164-6171EB53CDDE}" dt="2024-04-13T15:30:57.440" v="1666" actId="478"/>
          <ac:spMkLst>
            <pc:docMk/>
            <pc:sldMk cId="3495794884" sldId="784"/>
            <ac:spMk id="2333" creationId="{E5CDADEF-94FA-E6A1-EFE7-ACAB2CD6FA00}"/>
          </ac:spMkLst>
        </pc:spChg>
        <pc:spChg chg="add mod topLvl">
          <ac:chgData name="Anders Plejdrup Houmøller" userId="6c18fd073f0ef680" providerId="LiveId" clId="{BE5FF609-6B66-4C93-8164-6171EB53CDDE}" dt="2024-04-13T15:30:57.440" v="1666" actId="478"/>
          <ac:spMkLst>
            <pc:docMk/>
            <pc:sldMk cId="3495794884" sldId="784"/>
            <ac:spMk id="2334" creationId="{15FFF2ED-B257-B46D-E800-9A25AEAECEA1}"/>
          </ac:spMkLst>
        </pc:spChg>
        <pc:spChg chg="add mod topLvl">
          <ac:chgData name="Anders Plejdrup Houmøller" userId="6c18fd073f0ef680" providerId="LiveId" clId="{BE5FF609-6B66-4C93-8164-6171EB53CDDE}" dt="2024-04-13T15:30:57.440" v="1666" actId="478"/>
          <ac:spMkLst>
            <pc:docMk/>
            <pc:sldMk cId="3495794884" sldId="784"/>
            <ac:spMk id="2335" creationId="{8AC4C127-E301-EAD3-39BF-138A63D69FCE}"/>
          </ac:spMkLst>
        </pc:spChg>
        <pc:spChg chg="add mod topLvl">
          <ac:chgData name="Anders Plejdrup Houmøller" userId="6c18fd073f0ef680" providerId="LiveId" clId="{BE5FF609-6B66-4C93-8164-6171EB53CDDE}" dt="2024-04-13T15:30:57.440" v="1666" actId="478"/>
          <ac:spMkLst>
            <pc:docMk/>
            <pc:sldMk cId="3495794884" sldId="784"/>
            <ac:spMk id="2336" creationId="{BAD1198A-961D-601F-B6BB-E1831EEE8094}"/>
          </ac:spMkLst>
        </pc:spChg>
        <pc:spChg chg="add mod topLvl">
          <ac:chgData name="Anders Plejdrup Houmøller" userId="6c18fd073f0ef680" providerId="LiveId" clId="{BE5FF609-6B66-4C93-8164-6171EB53CDDE}" dt="2024-04-13T15:30:57.440" v="1666" actId="478"/>
          <ac:spMkLst>
            <pc:docMk/>
            <pc:sldMk cId="3495794884" sldId="784"/>
            <ac:spMk id="2337" creationId="{9CFF7D7D-967F-62E0-1E80-DE8CB92AFA9F}"/>
          </ac:spMkLst>
        </pc:spChg>
        <pc:spChg chg="add mod topLvl">
          <ac:chgData name="Anders Plejdrup Houmøller" userId="6c18fd073f0ef680" providerId="LiveId" clId="{BE5FF609-6B66-4C93-8164-6171EB53CDDE}" dt="2024-04-13T15:30:57.440" v="1666" actId="478"/>
          <ac:spMkLst>
            <pc:docMk/>
            <pc:sldMk cId="3495794884" sldId="784"/>
            <ac:spMk id="2338" creationId="{B234E41F-90FE-C26A-E065-CD5F8177F6ED}"/>
          </ac:spMkLst>
        </pc:spChg>
        <pc:spChg chg="add mod topLvl">
          <ac:chgData name="Anders Plejdrup Houmøller" userId="6c18fd073f0ef680" providerId="LiveId" clId="{BE5FF609-6B66-4C93-8164-6171EB53CDDE}" dt="2024-04-13T15:30:57.440" v="1666" actId="478"/>
          <ac:spMkLst>
            <pc:docMk/>
            <pc:sldMk cId="3495794884" sldId="784"/>
            <ac:spMk id="2339" creationId="{6B66F65A-2D18-06F4-02A9-352B0E41F285}"/>
          </ac:spMkLst>
        </pc:spChg>
        <pc:spChg chg="add mod topLvl">
          <ac:chgData name="Anders Plejdrup Houmøller" userId="6c18fd073f0ef680" providerId="LiveId" clId="{BE5FF609-6B66-4C93-8164-6171EB53CDDE}" dt="2024-04-13T15:30:57.440" v="1666" actId="478"/>
          <ac:spMkLst>
            <pc:docMk/>
            <pc:sldMk cId="3495794884" sldId="784"/>
            <ac:spMk id="2340" creationId="{741E0696-0882-EB68-1E99-1A5C74EC4F21}"/>
          </ac:spMkLst>
        </pc:spChg>
        <pc:spChg chg="add mod topLvl">
          <ac:chgData name="Anders Plejdrup Houmøller" userId="6c18fd073f0ef680" providerId="LiveId" clId="{BE5FF609-6B66-4C93-8164-6171EB53CDDE}" dt="2024-04-13T15:30:57.440" v="1666" actId="478"/>
          <ac:spMkLst>
            <pc:docMk/>
            <pc:sldMk cId="3495794884" sldId="784"/>
            <ac:spMk id="2341" creationId="{A895500D-8BFC-B240-C5FF-138BDAF23FCE}"/>
          </ac:spMkLst>
        </pc:spChg>
        <pc:spChg chg="add mod topLvl">
          <ac:chgData name="Anders Plejdrup Houmøller" userId="6c18fd073f0ef680" providerId="LiveId" clId="{BE5FF609-6B66-4C93-8164-6171EB53CDDE}" dt="2024-04-13T15:30:57.440" v="1666" actId="478"/>
          <ac:spMkLst>
            <pc:docMk/>
            <pc:sldMk cId="3495794884" sldId="784"/>
            <ac:spMk id="2342" creationId="{E98BD0AD-98E7-56A9-43BE-423915764BF9}"/>
          </ac:spMkLst>
        </pc:spChg>
        <pc:spChg chg="add mod">
          <ac:chgData name="Anders Plejdrup Houmøller" userId="6c18fd073f0ef680" providerId="LiveId" clId="{BE5FF609-6B66-4C93-8164-6171EB53CDDE}" dt="2024-04-13T15:30:57.440" v="1666" actId="478"/>
          <ac:spMkLst>
            <pc:docMk/>
            <pc:sldMk cId="3495794884" sldId="784"/>
            <ac:spMk id="2343" creationId="{CABCE443-75A0-E0E9-2262-901C07A9652D}"/>
          </ac:spMkLst>
        </pc:spChg>
        <pc:spChg chg="add mod">
          <ac:chgData name="Anders Plejdrup Houmøller" userId="6c18fd073f0ef680" providerId="LiveId" clId="{BE5FF609-6B66-4C93-8164-6171EB53CDDE}" dt="2024-04-13T15:30:57.440" v="1666" actId="478"/>
          <ac:spMkLst>
            <pc:docMk/>
            <pc:sldMk cId="3495794884" sldId="784"/>
            <ac:spMk id="2344" creationId="{BC32E500-958D-6712-E88F-CAC1500E62EF}"/>
          </ac:spMkLst>
        </pc:spChg>
        <pc:spChg chg="add mod">
          <ac:chgData name="Anders Plejdrup Houmøller" userId="6c18fd073f0ef680" providerId="LiveId" clId="{BE5FF609-6B66-4C93-8164-6171EB53CDDE}" dt="2024-04-13T15:30:57.440" v="1666" actId="478"/>
          <ac:spMkLst>
            <pc:docMk/>
            <pc:sldMk cId="3495794884" sldId="784"/>
            <ac:spMk id="2345" creationId="{09D08E2B-1CB3-1114-0305-55553989B91F}"/>
          </ac:spMkLst>
        </pc:spChg>
        <pc:spChg chg="add mod">
          <ac:chgData name="Anders Plejdrup Houmøller" userId="6c18fd073f0ef680" providerId="LiveId" clId="{BE5FF609-6B66-4C93-8164-6171EB53CDDE}" dt="2024-04-13T15:30:57.440" v="1666" actId="478"/>
          <ac:spMkLst>
            <pc:docMk/>
            <pc:sldMk cId="3495794884" sldId="784"/>
            <ac:spMk id="2346" creationId="{146E497A-3A5A-75F7-0E77-13BD7A691638}"/>
          </ac:spMkLst>
        </pc:spChg>
        <pc:spChg chg="add mod">
          <ac:chgData name="Anders Plejdrup Houmøller" userId="6c18fd073f0ef680" providerId="LiveId" clId="{BE5FF609-6B66-4C93-8164-6171EB53CDDE}" dt="2024-04-13T15:30:57.440" v="1666" actId="478"/>
          <ac:spMkLst>
            <pc:docMk/>
            <pc:sldMk cId="3495794884" sldId="784"/>
            <ac:spMk id="2347" creationId="{FB5BB773-1554-9E29-B9FF-BEE3B918B3FE}"/>
          </ac:spMkLst>
        </pc:spChg>
        <pc:spChg chg="add mod">
          <ac:chgData name="Anders Plejdrup Houmøller" userId="6c18fd073f0ef680" providerId="LiveId" clId="{BE5FF609-6B66-4C93-8164-6171EB53CDDE}" dt="2024-04-13T15:30:57.440" v="1666" actId="478"/>
          <ac:spMkLst>
            <pc:docMk/>
            <pc:sldMk cId="3495794884" sldId="784"/>
            <ac:spMk id="2348" creationId="{0751F415-4CA7-D39B-CE54-3AC4E603E9DF}"/>
          </ac:spMkLst>
        </pc:spChg>
        <pc:spChg chg="add mod">
          <ac:chgData name="Anders Plejdrup Houmøller" userId="6c18fd073f0ef680" providerId="LiveId" clId="{BE5FF609-6B66-4C93-8164-6171EB53CDDE}" dt="2024-04-13T15:30:57.440" v="1666" actId="478"/>
          <ac:spMkLst>
            <pc:docMk/>
            <pc:sldMk cId="3495794884" sldId="784"/>
            <ac:spMk id="2349" creationId="{F07E08E3-C9B3-4253-4578-6723EBEAB62F}"/>
          </ac:spMkLst>
        </pc:spChg>
        <pc:spChg chg="add mod">
          <ac:chgData name="Anders Plejdrup Houmøller" userId="6c18fd073f0ef680" providerId="LiveId" clId="{BE5FF609-6B66-4C93-8164-6171EB53CDDE}" dt="2024-04-13T15:30:57.440" v="1666" actId="478"/>
          <ac:spMkLst>
            <pc:docMk/>
            <pc:sldMk cId="3495794884" sldId="784"/>
            <ac:spMk id="2350" creationId="{2B39415E-ACA3-4D0C-E580-5EEA3F992CA8}"/>
          </ac:spMkLst>
        </pc:spChg>
        <pc:spChg chg="add mod">
          <ac:chgData name="Anders Plejdrup Houmøller" userId="6c18fd073f0ef680" providerId="LiveId" clId="{BE5FF609-6B66-4C93-8164-6171EB53CDDE}" dt="2024-04-13T15:30:57.440" v="1666" actId="478"/>
          <ac:spMkLst>
            <pc:docMk/>
            <pc:sldMk cId="3495794884" sldId="784"/>
            <ac:spMk id="2351" creationId="{F36CA516-B7FE-E9A9-664A-1B5AF74A9610}"/>
          </ac:spMkLst>
        </pc:spChg>
        <pc:spChg chg="add mod">
          <ac:chgData name="Anders Plejdrup Houmøller" userId="6c18fd073f0ef680" providerId="LiveId" clId="{BE5FF609-6B66-4C93-8164-6171EB53CDDE}" dt="2024-04-13T15:30:57.440" v="1666" actId="478"/>
          <ac:spMkLst>
            <pc:docMk/>
            <pc:sldMk cId="3495794884" sldId="784"/>
            <ac:spMk id="2352" creationId="{7893A794-0BF6-A92C-3D2E-174590790A95}"/>
          </ac:spMkLst>
        </pc:spChg>
        <pc:spChg chg="add mod">
          <ac:chgData name="Anders Plejdrup Houmøller" userId="6c18fd073f0ef680" providerId="LiveId" clId="{BE5FF609-6B66-4C93-8164-6171EB53CDDE}" dt="2024-04-13T15:30:57.440" v="1666" actId="478"/>
          <ac:spMkLst>
            <pc:docMk/>
            <pc:sldMk cId="3495794884" sldId="784"/>
            <ac:spMk id="2353" creationId="{02074F64-A67E-9926-8734-84034C2485B6}"/>
          </ac:spMkLst>
        </pc:spChg>
        <pc:spChg chg="add mod">
          <ac:chgData name="Anders Plejdrup Houmøller" userId="6c18fd073f0ef680" providerId="LiveId" clId="{BE5FF609-6B66-4C93-8164-6171EB53CDDE}" dt="2024-04-13T15:30:57.440" v="1666" actId="478"/>
          <ac:spMkLst>
            <pc:docMk/>
            <pc:sldMk cId="3495794884" sldId="784"/>
            <ac:spMk id="2354" creationId="{97054A75-6AC5-6440-C656-FF7652A5ECFA}"/>
          </ac:spMkLst>
        </pc:spChg>
        <pc:spChg chg="add mod">
          <ac:chgData name="Anders Plejdrup Houmøller" userId="6c18fd073f0ef680" providerId="LiveId" clId="{BE5FF609-6B66-4C93-8164-6171EB53CDDE}" dt="2024-04-13T15:30:57.440" v="1666" actId="478"/>
          <ac:spMkLst>
            <pc:docMk/>
            <pc:sldMk cId="3495794884" sldId="784"/>
            <ac:spMk id="2355" creationId="{F586B277-F566-84FE-9A7B-81A5754FF8CC}"/>
          </ac:spMkLst>
        </pc:spChg>
        <pc:spChg chg="add mod">
          <ac:chgData name="Anders Plejdrup Houmøller" userId="6c18fd073f0ef680" providerId="LiveId" clId="{BE5FF609-6B66-4C93-8164-6171EB53CDDE}" dt="2024-04-13T15:30:57.440" v="1666" actId="478"/>
          <ac:spMkLst>
            <pc:docMk/>
            <pc:sldMk cId="3495794884" sldId="784"/>
            <ac:spMk id="2356" creationId="{A448FAC0-895F-960B-A7F0-58A04F03121C}"/>
          </ac:spMkLst>
        </pc:spChg>
        <pc:spChg chg="add mod">
          <ac:chgData name="Anders Plejdrup Houmøller" userId="6c18fd073f0ef680" providerId="LiveId" clId="{BE5FF609-6B66-4C93-8164-6171EB53CDDE}" dt="2024-04-13T15:30:57.440" v="1666" actId="478"/>
          <ac:spMkLst>
            <pc:docMk/>
            <pc:sldMk cId="3495794884" sldId="784"/>
            <ac:spMk id="2357" creationId="{62ACBACF-7CE2-4A42-D3CF-AFC814F25D7C}"/>
          </ac:spMkLst>
        </pc:spChg>
        <pc:spChg chg="add mod">
          <ac:chgData name="Anders Plejdrup Houmøller" userId="6c18fd073f0ef680" providerId="LiveId" clId="{BE5FF609-6B66-4C93-8164-6171EB53CDDE}" dt="2024-04-13T15:30:57.440" v="1666" actId="478"/>
          <ac:spMkLst>
            <pc:docMk/>
            <pc:sldMk cId="3495794884" sldId="784"/>
            <ac:spMk id="2358" creationId="{5351DEA6-850A-0E67-3085-09D843F1DB6F}"/>
          </ac:spMkLst>
        </pc:spChg>
        <pc:spChg chg="add mod">
          <ac:chgData name="Anders Plejdrup Houmøller" userId="6c18fd073f0ef680" providerId="LiveId" clId="{BE5FF609-6B66-4C93-8164-6171EB53CDDE}" dt="2024-04-13T15:30:57.440" v="1666" actId="478"/>
          <ac:spMkLst>
            <pc:docMk/>
            <pc:sldMk cId="3495794884" sldId="784"/>
            <ac:spMk id="2359" creationId="{E8EC4668-73FC-C1AE-11CC-18E7B1212197}"/>
          </ac:spMkLst>
        </pc:spChg>
        <pc:spChg chg="add mod">
          <ac:chgData name="Anders Plejdrup Houmøller" userId="6c18fd073f0ef680" providerId="LiveId" clId="{BE5FF609-6B66-4C93-8164-6171EB53CDDE}" dt="2024-04-13T15:30:57.440" v="1666" actId="478"/>
          <ac:spMkLst>
            <pc:docMk/>
            <pc:sldMk cId="3495794884" sldId="784"/>
            <ac:spMk id="2360" creationId="{AA6FB8FA-E711-FB4C-4455-1DA10D43EB1E}"/>
          </ac:spMkLst>
        </pc:spChg>
        <pc:spChg chg="add mod">
          <ac:chgData name="Anders Plejdrup Houmøller" userId="6c18fd073f0ef680" providerId="LiveId" clId="{BE5FF609-6B66-4C93-8164-6171EB53CDDE}" dt="2024-04-13T15:30:57.440" v="1666" actId="478"/>
          <ac:spMkLst>
            <pc:docMk/>
            <pc:sldMk cId="3495794884" sldId="784"/>
            <ac:spMk id="2361" creationId="{A538A356-E06B-9E77-3A89-F4118A4FF168}"/>
          </ac:spMkLst>
        </pc:spChg>
        <pc:spChg chg="add mod">
          <ac:chgData name="Anders Plejdrup Houmøller" userId="6c18fd073f0ef680" providerId="LiveId" clId="{BE5FF609-6B66-4C93-8164-6171EB53CDDE}" dt="2024-04-13T15:30:57.440" v="1666" actId="478"/>
          <ac:spMkLst>
            <pc:docMk/>
            <pc:sldMk cId="3495794884" sldId="784"/>
            <ac:spMk id="2362" creationId="{578F1646-4266-143A-BE25-62A58D181D30}"/>
          </ac:spMkLst>
        </pc:spChg>
        <pc:spChg chg="add mod">
          <ac:chgData name="Anders Plejdrup Houmøller" userId="6c18fd073f0ef680" providerId="LiveId" clId="{BE5FF609-6B66-4C93-8164-6171EB53CDDE}" dt="2024-04-13T15:30:57.440" v="1666" actId="478"/>
          <ac:spMkLst>
            <pc:docMk/>
            <pc:sldMk cId="3495794884" sldId="784"/>
            <ac:spMk id="2363" creationId="{751145EE-3695-CB7F-9664-6C7D9A407304}"/>
          </ac:spMkLst>
        </pc:spChg>
        <pc:spChg chg="add mod">
          <ac:chgData name="Anders Plejdrup Houmøller" userId="6c18fd073f0ef680" providerId="LiveId" clId="{BE5FF609-6B66-4C93-8164-6171EB53CDDE}" dt="2024-04-13T15:30:57.440" v="1666" actId="478"/>
          <ac:spMkLst>
            <pc:docMk/>
            <pc:sldMk cId="3495794884" sldId="784"/>
            <ac:spMk id="2364" creationId="{586D6F3B-D2C9-E0DD-B2BD-2074447CA07C}"/>
          </ac:spMkLst>
        </pc:spChg>
        <pc:spChg chg="add mod">
          <ac:chgData name="Anders Plejdrup Houmøller" userId="6c18fd073f0ef680" providerId="LiveId" clId="{BE5FF609-6B66-4C93-8164-6171EB53CDDE}" dt="2024-04-13T15:30:57.440" v="1666" actId="478"/>
          <ac:spMkLst>
            <pc:docMk/>
            <pc:sldMk cId="3495794884" sldId="784"/>
            <ac:spMk id="2365" creationId="{7EBA8867-1A3F-3AB3-BD0E-7F220B6B1E63}"/>
          </ac:spMkLst>
        </pc:spChg>
        <pc:spChg chg="add mod">
          <ac:chgData name="Anders Plejdrup Houmøller" userId="6c18fd073f0ef680" providerId="LiveId" clId="{BE5FF609-6B66-4C93-8164-6171EB53CDDE}" dt="2024-04-13T15:30:57.440" v="1666" actId="478"/>
          <ac:spMkLst>
            <pc:docMk/>
            <pc:sldMk cId="3495794884" sldId="784"/>
            <ac:spMk id="2366" creationId="{7453A9AF-DEE6-6C69-D802-7F615C2BD415}"/>
          </ac:spMkLst>
        </pc:spChg>
        <pc:spChg chg="add mod">
          <ac:chgData name="Anders Plejdrup Houmøller" userId="6c18fd073f0ef680" providerId="LiveId" clId="{BE5FF609-6B66-4C93-8164-6171EB53CDDE}" dt="2024-04-13T15:30:57.440" v="1666" actId="478"/>
          <ac:spMkLst>
            <pc:docMk/>
            <pc:sldMk cId="3495794884" sldId="784"/>
            <ac:spMk id="2367" creationId="{BC98CAD0-AA44-DB6D-78B2-0353881C1F08}"/>
          </ac:spMkLst>
        </pc:spChg>
        <pc:grpChg chg="mod">
          <ac:chgData name="Anders Plejdrup Houmøller" userId="6c18fd073f0ef680" providerId="LiveId" clId="{BE5FF609-6B66-4C93-8164-6171EB53CDDE}" dt="2024-04-13T14:48:56.364" v="106" actId="338"/>
          <ac:grpSpMkLst>
            <pc:docMk/>
            <pc:sldMk cId="3495794884" sldId="784"/>
            <ac:grpSpMk id="1" creationId="{00000000-0000-0000-0000-000000000000}"/>
          </ac:grpSpMkLst>
        </pc:grpChg>
        <pc:grpChg chg="del mod">
          <ac:chgData name="Anders Plejdrup Houmøller" userId="6c18fd073f0ef680" providerId="LiveId" clId="{BE5FF609-6B66-4C93-8164-6171EB53CDDE}" dt="2024-04-13T14:49:00.720" v="107" actId="165"/>
          <ac:grpSpMkLst>
            <pc:docMk/>
            <pc:sldMk cId="3495794884" sldId="784"/>
            <ac:grpSpMk id="4" creationId="{625231BB-8E1B-5A30-C92C-B5296B379C14}"/>
          </ac:grpSpMkLst>
        </pc:grpChg>
        <pc:grpChg chg="add del mod">
          <ac:chgData name="Anders Plejdrup Houmøller" userId="6c18fd073f0ef680" providerId="LiveId" clId="{BE5FF609-6B66-4C93-8164-6171EB53CDDE}" dt="2024-04-13T15:17:57.947" v="1221" actId="165"/>
          <ac:grpSpMkLst>
            <pc:docMk/>
            <pc:sldMk cId="3495794884" sldId="784"/>
            <ac:grpSpMk id="62" creationId="{78FEE1F9-E534-996B-5713-D3A0EA321862}"/>
          </ac:grpSpMkLst>
        </pc:grpChg>
        <pc:grpChg chg="add del mod">
          <ac:chgData name="Anders Plejdrup Houmøller" userId="6c18fd073f0ef680" providerId="LiveId" clId="{BE5FF609-6B66-4C93-8164-6171EB53CDDE}" dt="2024-04-13T14:58:19.236" v="388" actId="165"/>
          <ac:grpSpMkLst>
            <pc:docMk/>
            <pc:sldMk cId="3495794884" sldId="784"/>
            <ac:grpSpMk id="63" creationId="{3EB14211-A02B-5D4B-83DE-A6A594ADAF59}"/>
          </ac:grpSpMkLst>
        </pc:grpChg>
        <pc:grpChg chg="add del mod">
          <ac:chgData name="Anders Plejdrup Houmøller" userId="6c18fd073f0ef680" providerId="LiveId" clId="{BE5FF609-6B66-4C93-8164-6171EB53CDDE}" dt="2024-04-13T15:18:15.419" v="1222" actId="165"/>
          <ac:grpSpMkLst>
            <pc:docMk/>
            <pc:sldMk cId="3495794884" sldId="784"/>
            <ac:grpSpMk id="2057" creationId="{57F87797-3D9A-CCF0-5FA6-1A0F87293133}"/>
          </ac:grpSpMkLst>
        </pc:grpChg>
        <pc:grpChg chg="add mod">
          <ac:chgData name="Anders Plejdrup Houmøller" userId="6c18fd073f0ef680" providerId="LiveId" clId="{BE5FF609-6B66-4C93-8164-6171EB53CDDE}" dt="2024-04-13T15:30:57.440" v="1666" actId="478"/>
          <ac:grpSpMkLst>
            <pc:docMk/>
            <pc:sldMk cId="3495794884" sldId="784"/>
            <ac:grpSpMk id="2059" creationId="{70BE690D-E2D5-9B2B-69E3-F4E97989AB14}"/>
          </ac:grpSpMkLst>
        </pc:grpChg>
        <pc:grpChg chg="add mod">
          <ac:chgData name="Anders Plejdrup Houmøller" userId="6c18fd073f0ef680" providerId="LiveId" clId="{BE5FF609-6B66-4C93-8164-6171EB53CDDE}" dt="2024-04-13T16:38:26.577" v="3606" actId="166"/>
          <ac:grpSpMkLst>
            <pc:docMk/>
            <pc:sldMk cId="3495794884" sldId="784"/>
            <ac:grpSpMk id="2060" creationId="{83F69C0D-E36B-2C31-6F88-883851F3B501}"/>
          </ac:grpSpMkLst>
        </pc:grpChg>
        <pc:grpChg chg="add mod ord">
          <ac:chgData name="Anders Plejdrup Houmøller" userId="6c18fd073f0ef680" providerId="LiveId" clId="{BE5FF609-6B66-4C93-8164-6171EB53CDDE}" dt="2024-04-13T16:39:08.773" v="3610" actId="166"/>
          <ac:grpSpMkLst>
            <pc:docMk/>
            <pc:sldMk cId="3495794884" sldId="784"/>
            <ac:grpSpMk id="2064" creationId="{4479597B-C2F1-053D-BA7A-CF945E16950E}"/>
          </ac:grpSpMkLst>
        </pc:grpChg>
        <pc:grpChg chg="mod">
          <ac:chgData name="Anders Plejdrup Houmøller" userId="6c18fd073f0ef680" providerId="LiveId" clId="{BE5FF609-6B66-4C93-8164-6171EB53CDDE}" dt="2024-04-13T15:31:48.465" v="1667"/>
          <ac:grpSpMkLst>
            <pc:docMk/>
            <pc:sldMk cId="3495794884" sldId="784"/>
            <ac:grpSpMk id="2065" creationId="{3BDBD2F6-4BD0-D3C9-1C07-A33BA18A9587}"/>
          </ac:grpSpMkLst>
        </pc:grpChg>
        <pc:grpChg chg="add mod ord">
          <ac:chgData name="Anders Plejdrup Houmøller" userId="6c18fd073f0ef680" providerId="LiveId" clId="{BE5FF609-6B66-4C93-8164-6171EB53CDDE}" dt="2024-04-13T16:38:59.948" v="3609" actId="166"/>
          <ac:grpSpMkLst>
            <pc:docMk/>
            <pc:sldMk cId="3495794884" sldId="784"/>
            <ac:grpSpMk id="2076" creationId="{CAE6D093-127A-4A18-0AE6-02E8FFC1BCE4}"/>
          </ac:grpSpMkLst>
        </pc:grpChg>
        <pc:grpChg chg="mod">
          <ac:chgData name="Anders Plejdrup Houmøller" userId="6c18fd073f0ef680" providerId="LiveId" clId="{BE5FF609-6B66-4C93-8164-6171EB53CDDE}" dt="2024-04-13T15:35:28.890" v="1974"/>
          <ac:grpSpMkLst>
            <pc:docMk/>
            <pc:sldMk cId="3495794884" sldId="784"/>
            <ac:grpSpMk id="2082" creationId="{AA14F1EF-3831-B98B-123F-2B7C6F85C84A}"/>
          </ac:grpSpMkLst>
        </pc:grpChg>
        <pc:grpChg chg="del">
          <ac:chgData name="Anders Plejdrup Houmøller" userId="6c18fd073f0ef680" providerId="LiveId" clId="{BE5FF609-6B66-4C93-8164-6171EB53CDDE}" dt="2024-04-13T14:36:28.187" v="53" actId="478"/>
          <ac:grpSpMkLst>
            <pc:docMk/>
            <pc:sldMk cId="3495794884" sldId="784"/>
            <ac:grpSpMk id="2265" creationId="{B7B7CFCA-2715-1FCE-6F75-913734C2EA00}"/>
          </ac:grpSpMkLst>
        </pc:grpChg>
        <pc:grpChg chg="del">
          <ac:chgData name="Anders Plejdrup Houmøller" userId="6c18fd073f0ef680" providerId="LiveId" clId="{BE5FF609-6B66-4C93-8164-6171EB53CDDE}" dt="2024-04-13T14:36:36.229" v="55" actId="478"/>
          <ac:grpSpMkLst>
            <pc:docMk/>
            <pc:sldMk cId="3495794884" sldId="784"/>
            <ac:grpSpMk id="2266" creationId="{125D939A-C140-5ED8-F837-F8A78D48D819}"/>
          </ac:grpSpMkLst>
        </pc:grpChg>
        <pc:grpChg chg="del">
          <ac:chgData name="Anders Plejdrup Houmøller" userId="6c18fd073f0ef680" providerId="LiveId" clId="{BE5FF609-6B66-4C93-8164-6171EB53CDDE}" dt="2024-04-13T14:36:26.462" v="52" actId="478"/>
          <ac:grpSpMkLst>
            <pc:docMk/>
            <pc:sldMk cId="3495794884" sldId="784"/>
            <ac:grpSpMk id="2267" creationId="{2550C52C-C906-FD35-1A59-1EF76B30B99A}"/>
          </ac:grpSpMkLst>
        </pc:grpChg>
        <pc:grpChg chg="del">
          <ac:chgData name="Anders Plejdrup Houmøller" userId="6c18fd073f0ef680" providerId="LiveId" clId="{BE5FF609-6B66-4C93-8164-6171EB53CDDE}" dt="2024-04-13T14:36:32.753" v="54" actId="478"/>
          <ac:grpSpMkLst>
            <pc:docMk/>
            <pc:sldMk cId="3495794884" sldId="784"/>
            <ac:grpSpMk id="2271" creationId="{90417237-3F0D-710F-DFC7-C797BBF53E0B}"/>
          </ac:grpSpMkLst>
        </pc:grpChg>
        <pc:grpChg chg="add del mod">
          <ac:chgData name="Anders Plejdrup Houmøller" userId="6c18fd073f0ef680" providerId="LiveId" clId="{BE5FF609-6B66-4C93-8164-6171EB53CDDE}" dt="2024-04-13T14:56:48.074" v="355" actId="165"/>
          <ac:grpSpMkLst>
            <pc:docMk/>
            <pc:sldMk cId="3495794884" sldId="784"/>
            <ac:grpSpMk id="2283" creationId="{F5C14E80-7668-E5D2-7C86-39111495D5D2}"/>
          </ac:grpSpMkLst>
        </pc:grpChg>
        <pc:grpChg chg="del">
          <ac:chgData name="Anders Plejdrup Houmøller" userId="6c18fd073f0ef680" providerId="LiveId" clId="{BE5FF609-6B66-4C93-8164-6171EB53CDDE}" dt="2024-04-13T14:36:32.753" v="54" actId="478"/>
          <ac:grpSpMkLst>
            <pc:docMk/>
            <pc:sldMk cId="3495794884" sldId="784"/>
            <ac:grpSpMk id="2284" creationId="{A02B564F-40B9-1DF0-BFBC-43F10080DB5C}"/>
          </ac:grpSpMkLst>
        </pc:grpChg>
        <pc:grpChg chg="add mod">
          <ac:chgData name="Anders Plejdrup Houmøller" userId="6c18fd073f0ef680" providerId="LiveId" clId="{BE5FF609-6B66-4C93-8164-6171EB53CDDE}" dt="2024-04-13T15:01:45.187" v="455" actId="164"/>
          <ac:grpSpMkLst>
            <pc:docMk/>
            <pc:sldMk cId="3495794884" sldId="784"/>
            <ac:grpSpMk id="2324" creationId="{EB30EA42-3876-347A-98F0-5E6314A23D78}"/>
          </ac:grpSpMkLst>
        </pc:grpChg>
        <pc:grpChg chg="add mod">
          <ac:chgData name="Anders Plejdrup Houmøller" userId="6c18fd073f0ef680" providerId="LiveId" clId="{BE5FF609-6B66-4C93-8164-6171EB53CDDE}" dt="2024-04-13T15:00:13.556" v="451" actId="164"/>
          <ac:grpSpMkLst>
            <pc:docMk/>
            <pc:sldMk cId="3495794884" sldId="784"/>
            <ac:grpSpMk id="2326" creationId="{18425998-29C2-7DBE-B430-DFC54071E400}"/>
          </ac:grpSpMkLst>
        </pc:grpChg>
        <pc:grpChg chg="add mod">
          <ac:chgData name="Anders Plejdrup Houmøller" userId="6c18fd073f0ef680" providerId="LiveId" clId="{BE5FF609-6B66-4C93-8164-6171EB53CDDE}" dt="2024-04-13T15:01:45.187" v="455" actId="164"/>
          <ac:grpSpMkLst>
            <pc:docMk/>
            <pc:sldMk cId="3495794884" sldId="784"/>
            <ac:grpSpMk id="2328" creationId="{0F7D4D73-9284-DBC7-CB84-835F01B6FD1A}"/>
          </ac:grpSpMkLst>
        </pc:grpChg>
        <pc:graphicFrameChg chg="add del mod">
          <ac:chgData name="Anders Plejdrup Houmøller" userId="6c18fd073f0ef680" providerId="LiveId" clId="{BE5FF609-6B66-4C93-8164-6171EB53CDDE}" dt="2024-04-13T14:46:43.647" v="90" actId="478"/>
          <ac:graphicFrameMkLst>
            <pc:docMk/>
            <pc:sldMk cId="3495794884" sldId="784"/>
            <ac:graphicFrameMk id="2" creationId="{35CBF2B7-A1F9-4B4A-93FB-79CF4FD75207}"/>
          </ac:graphicFrameMkLst>
        </pc:graphicFrameChg>
        <pc:picChg chg="del mod">
          <ac:chgData name="Anders Plejdrup Houmøller" userId="6c18fd073f0ef680" providerId="LiveId" clId="{BE5FF609-6B66-4C93-8164-6171EB53CDDE}" dt="2024-04-13T14:48:56.364" v="106" actId="338"/>
          <ac:picMkLst>
            <pc:docMk/>
            <pc:sldMk cId="3495794884" sldId="784"/>
            <ac:picMk id="3" creationId="{A9F703B7-31A0-9DF9-DA36-C5EDB4752E7E}"/>
          </ac:picMkLst>
        </pc:picChg>
        <pc:cxnChg chg="mod">
          <ac:chgData name="Anders Plejdrup Houmøller" userId="6c18fd073f0ef680" providerId="LiveId" clId="{BE5FF609-6B66-4C93-8164-6171EB53CDDE}" dt="2024-04-13T15:33:39.520" v="1849" actId="1037"/>
          <ac:cxnSpMkLst>
            <pc:docMk/>
            <pc:sldMk cId="3495794884" sldId="784"/>
            <ac:cxnSpMk id="2066" creationId="{2A96D4DC-01CC-1F6C-A0DC-9D81011BC8F4}"/>
          </ac:cxnSpMkLst>
        </pc:cxnChg>
        <pc:cxnChg chg="mod">
          <ac:chgData name="Anders Plejdrup Houmøller" userId="6c18fd073f0ef680" providerId="LiveId" clId="{BE5FF609-6B66-4C93-8164-6171EB53CDDE}" dt="2024-04-13T15:33:55.593" v="1936" actId="1038"/>
          <ac:cxnSpMkLst>
            <pc:docMk/>
            <pc:sldMk cId="3495794884" sldId="784"/>
            <ac:cxnSpMk id="2067" creationId="{5803F7AE-91C9-3DC4-D8AC-7BD735E6F886}"/>
          </ac:cxnSpMkLst>
        </pc:cxnChg>
        <pc:cxnChg chg="mod">
          <ac:chgData name="Anders Plejdrup Houmøller" userId="6c18fd073f0ef680" providerId="LiveId" clId="{BE5FF609-6B66-4C93-8164-6171EB53CDDE}" dt="2024-04-13T15:40:00.789" v="2308" actId="14100"/>
          <ac:cxnSpMkLst>
            <pc:docMk/>
            <pc:sldMk cId="3495794884" sldId="784"/>
            <ac:cxnSpMk id="2084" creationId="{6792C543-F110-6A2C-3358-7B71CC6E3EED}"/>
          </ac:cxnSpMkLst>
        </pc:cxnChg>
        <pc:cxnChg chg="mod">
          <ac:chgData name="Anders Plejdrup Houmøller" userId="6c18fd073f0ef680" providerId="LiveId" clId="{BE5FF609-6B66-4C93-8164-6171EB53CDDE}" dt="2024-04-13T15:38:05.203" v="2232" actId="1038"/>
          <ac:cxnSpMkLst>
            <pc:docMk/>
            <pc:sldMk cId="3495794884" sldId="784"/>
            <ac:cxnSpMk id="2086" creationId="{99445B1C-4232-C0F3-6680-D84708BEA073}"/>
          </ac:cxnSpMkLst>
        </pc:cxnChg>
        <pc:cxnChg chg="mod">
          <ac:chgData name="Anders Plejdrup Houmøller" userId="6c18fd073f0ef680" providerId="LiveId" clId="{BE5FF609-6B66-4C93-8164-6171EB53CDDE}" dt="2024-04-13T15:38:15.585" v="2261" actId="1038"/>
          <ac:cxnSpMkLst>
            <pc:docMk/>
            <pc:sldMk cId="3495794884" sldId="784"/>
            <ac:cxnSpMk id="2087" creationId="{07AB55A7-B675-5D06-E720-2855A9B032FB}"/>
          </ac:cxnSpMkLst>
        </pc:cxnChg>
        <pc:cxnChg chg="mod">
          <ac:chgData name="Anders Plejdrup Houmøller" userId="6c18fd073f0ef680" providerId="LiveId" clId="{BE5FF609-6B66-4C93-8164-6171EB53CDDE}" dt="2024-04-13T15:38:40.985" v="2291" actId="14100"/>
          <ac:cxnSpMkLst>
            <pc:docMk/>
            <pc:sldMk cId="3495794884" sldId="784"/>
            <ac:cxnSpMk id="2090" creationId="{1A1D0D2A-C520-66A7-BB17-B6246EB432E8}"/>
          </ac:cxnSpMkLst>
        </pc:cxnChg>
      </pc:sldChg>
      <pc:sldChg chg="delSp modSp add del modAnim">
        <pc:chgData name="Anders Plejdrup Houmøller" userId="6c18fd073f0ef680" providerId="LiveId" clId="{BE5FF609-6B66-4C93-8164-6171EB53CDDE}" dt="2024-04-13T15:42:41.910" v="2336" actId="47"/>
        <pc:sldMkLst>
          <pc:docMk/>
          <pc:sldMk cId="1264791040" sldId="785"/>
        </pc:sldMkLst>
        <pc:spChg chg="mod topLvl">
          <ac:chgData name="Anders Plejdrup Houmøller" userId="6c18fd073f0ef680" providerId="LiveId" clId="{BE5FF609-6B66-4C93-8164-6171EB53CDDE}" dt="2024-04-13T15:03:00.579" v="460" actId="165"/>
          <ac:spMkLst>
            <pc:docMk/>
            <pc:sldMk cId="1264791040" sldId="785"/>
            <ac:spMk id="6" creationId="{FC4BDF3D-06CF-6DB6-6A4C-5024D1CBDF11}"/>
          </ac:spMkLst>
        </pc:spChg>
        <pc:spChg chg="mod">
          <ac:chgData name="Anders Plejdrup Houmøller" userId="6c18fd073f0ef680" providerId="LiveId" clId="{BE5FF609-6B66-4C93-8164-6171EB53CDDE}" dt="2024-04-13T14:36:12.982" v="50" actId="20577"/>
          <ac:spMkLst>
            <pc:docMk/>
            <pc:sldMk cId="1264791040" sldId="785"/>
            <ac:spMk id="25" creationId="{82420E78-FB88-6688-EB1E-83C20659C9D5}"/>
          </ac:spMkLst>
        </pc:spChg>
        <pc:spChg chg="mod topLvl">
          <ac:chgData name="Anders Plejdrup Houmøller" userId="6c18fd073f0ef680" providerId="LiveId" clId="{BE5FF609-6B66-4C93-8164-6171EB53CDDE}" dt="2024-04-13T15:03:00.579" v="460" actId="165"/>
          <ac:spMkLst>
            <pc:docMk/>
            <pc:sldMk cId="1264791040" sldId="785"/>
            <ac:spMk id="30" creationId="{24387FF0-EB49-1664-CDD8-D1D82E18420E}"/>
          </ac:spMkLst>
        </pc:spChg>
        <pc:spChg chg="mod topLvl">
          <ac:chgData name="Anders Plejdrup Houmøller" userId="6c18fd073f0ef680" providerId="LiveId" clId="{BE5FF609-6B66-4C93-8164-6171EB53CDDE}" dt="2024-04-13T15:02:39.323" v="459" actId="165"/>
          <ac:spMkLst>
            <pc:docMk/>
            <pc:sldMk cId="1264791040" sldId="785"/>
            <ac:spMk id="33" creationId="{2ED47474-2A5C-F105-8E18-8912C17BD0E2}"/>
          </ac:spMkLst>
        </pc:spChg>
        <pc:spChg chg="mod topLvl">
          <ac:chgData name="Anders Plejdrup Houmøller" userId="6c18fd073f0ef680" providerId="LiveId" clId="{BE5FF609-6B66-4C93-8164-6171EB53CDDE}" dt="2024-04-13T15:02:39.323" v="459" actId="165"/>
          <ac:spMkLst>
            <pc:docMk/>
            <pc:sldMk cId="1264791040" sldId="785"/>
            <ac:spMk id="34" creationId="{12C5166B-44A7-9B35-DA94-45671992F3F5}"/>
          </ac:spMkLst>
        </pc:spChg>
        <pc:spChg chg="mod topLvl">
          <ac:chgData name="Anders Plejdrup Houmøller" userId="6c18fd073f0ef680" providerId="LiveId" clId="{BE5FF609-6B66-4C93-8164-6171EB53CDDE}" dt="2024-04-13T15:02:39.323" v="459" actId="165"/>
          <ac:spMkLst>
            <pc:docMk/>
            <pc:sldMk cId="1264791040" sldId="785"/>
            <ac:spMk id="35" creationId="{26B6CAAE-FB8A-9452-990B-B41AAD0D70E5}"/>
          </ac:spMkLst>
        </pc:spChg>
        <pc:spChg chg="mod topLvl">
          <ac:chgData name="Anders Plejdrup Houmøller" userId="6c18fd073f0ef680" providerId="LiveId" clId="{BE5FF609-6B66-4C93-8164-6171EB53CDDE}" dt="2024-04-13T15:02:39.323" v="459" actId="165"/>
          <ac:spMkLst>
            <pc:docMk/>
            <pc:sldMk cId="1264791040" sldId="785"/>
            <ac:spMk id="36" creationId="{B21DA90A-0242-ABC1-A117-FB83ED05DA3E}"/>
          </ac:spMkLst>
        </pc:spChg>
        <pc:spChg chg="mod topLvl">
          <ac:chgData name="Anders Plejdrup Houmøller" userId="6c18fd073f0ef680" providerId="LiveId" clId="{BE5FF609-6B66-4C93-8164-6171EB53CDDE}" dt="2024-04-13T15:02:39.323" v="459" actId="165"/>
          <ac:spMkLst>
            <pc:docMk/>
            <pc:sldMk cId="1264791040" sldId="785"/>
            <ac:spMk id="37" creationId="{D9C0A61A-FAF8-1F95-0F74-6E3EE5721138}"/>
          </ac:spMkLst>
        </pc:spChg>
        <pc:spChg chg="mod topLvl">
          <ac:chgData name="Anders Plejdrup Houmøller" userId="6c18fd073f0ef680" providerId="LiveId" clId="{BE5FF609-6B66-4C93-8164-6171EB53CDDE}" dt="2024-04-13T15:02:39.323" v="459" actId="165"/>
          <ac:spMkLst>
            <pc:docMk/>
            <pc:sldMk cId="1264791040" sldId="785"/>
            <ac:spMk id="38" creationId="{7CE7C90D-F43A-5523-63B7-5AF86AB26B0B}"/>
          </ac:spMkLst>
        </pc:spChg>
        <pc:spChg chg="mod topLvl">
          <ac:chgData name="Anders Plejdrup Houmøller" userId="6c18fd073f0ef680" providerId="LiveId" clId="{BE5FF609-6B66-4C93-8164-6171EB53CDDE}" dt="2024-04-13T15:02:39.323" v="459" actId="165"/>
          <ac:spMkLst>
            <pc:docMk/>
            <pc:sldMk cId="1264791040" sldId="785"/>
            <ac:spMk id="39" creationId="{03CBB70B-B586-6D4B-B995-6AA40A8D61F9}"/>
          </ac:spMkLst>
        </pc:spChg>
        <pc:spChg chg="mod topLvl">
          <ac:chgData name="Anders Plejdrup Houmøller" userId="6c18fd073f0ef680" providerId="LiveId" clId="{BE5FF609-6B66-4C93-8164-6171EB53CDDE}" dt="2024-04-13T15:02:39.323" v="459" actId="165"/>
          <ac:spMkLst>
            <pc:docMk/>
            <pc:sldMk cId="1264791040" sldId="785"/>
            <ac:spMk id="40" creationId="{62FA0C95-594B-B715-2E3E-384A2BFCF87B}"/>
          </ac:spMkLst>
        </pc:spChg>
        <pc:spChg chg="mod topLvl">
          <ac:chgData name="Anders Plejdrup Houmøller" userId="6c18fd073f0ef680" providerId="LiveId" clId="{BE5FF609-6B66-4C93-8164-6171EB53CDDE}" dt="2024-04-13T15:02:39.323" v="459" actId="165"/>
          <ac:spMkLst>
            <pc:docMk/>
            <pc:sldMk cId="1264791040" sldId="785"/>
            <ac:spMk id="41" creationId="{FA9A4B97-F417-FF22-8C2B-D87EE615ACBB}"/>
          </ac:spMkLst>
        </pc:spChg>
        <pc:spChg chg="mod topLvl">
          <ac:chgData name="Anders Plejdrup Houmøller" userId="6c18fd073f0ef680" providerId="LiveId" clId="{BE5FF609-6B66-4C93-8164-6171EB53CDDE}" dt="2024-04-13T15:02:39.323" v="459" actId="165"/>
          <ac:spMkLst>
            <pc:docMk/>
            <pc:sldMk cId="1264791040" sldId="785"/>
            <ac:spMk id="42" creationId="{22DC8951-B7F6-4152-42B3-5E7002D3198A}"/>
          </ac:spMkLst>
        </pc:spChg>
        <pc:spChg chg="mod topLvl">
          <ac:chgData name="Anders Plejdrup Houmøller" userId="6c18fd073f0ef680" providerId="LiveId" clId="{BE5FF609-6B66-4C93-8164-6171EB53CDDE}" dt="2024-04-13T15:02:39.323" v="459" actId="165"/>
          <ac:spMkLst>
            <pc:docMk/>
            <pc:sldMk cId="1264791040" sldId="785"/>
            <ac:spMk id="43" creationId="{1D228013-909F-3961-D751-D24D6F67A263}"/>
          </ac:spMkLst>
        </pc:spChg>
        <pc:spChg chg="mod topLvl">
          <ac:chgData name="Anders Plejdrup Houmøller" userId="6c18fd073f0ef680" providerId="LiveId" clId="{BE5FF609-6B66-4C93-8164-6171EB53CDDE}" dt="2024-04-13T15:02:39.323" v="459" actId="165"/>
          <ac:spMkLst>
            <pc:docMk/>
            <pc:sldMk cId="1264791040" sldId="785"/>
            <ac:spMk id="44" creationId="{1DB6CC44-1B0C-183C-109D-E8FEFAC21938}"/>
          </ac:spMkLst>
        </pc:spChg>
        <pc:spChg chg="mod topLvl">
          <ac:chgData name="Anders Plejdrup Houmøller" userId="6c18fd073f0ef680" providerId="LiveId" clId="{BE5FF609-6B66-4C93-8164-6171EB53CDDE}" dt="2024-04-13T15:02:39.323" v="459" actId="165"/>
          <ac:spMkLst>
            <pc:docMk/>
            <pc:sldMk cId="1264791040" sldId="785"/>
            <ac:spMk id="45" creationId="{0FD78861-559D-6BF3-A81B-B191768F4312}"/>
          </ac:spMkLst>
        </pc:spChg>
        <pc:spChg chg="mod topLvl">
          <ac:chgData name="Anders Plejdrup Houmøller" userId="6c18fd073f0ef680" providerId="LiveId" clId="{BE5FF609-6B66-4C93-8164-6171EB53CDDE}" dt="2024-04-13T15:02:39.323" v="459" actId="165"/>
          <ac:spMkLst>
            <pc:docMk/>
            <pc:sldMk cId="1264791040" sldId="785"/>
            <ac:spMk id="46" creationId="{23DD6677-514C-1069-0B14-A8F071DC36A1}"/>
          </ac:spMkLst>
        </pc:spChg>
        <pc:spChg chg="mod topLvl">
          <ac:chgData name="Anders Plejdrup Houmøller" userId="6c18fd073f0ef680" providerId="LiveId" clId="{BE5FF609-6B66-4C93-8164-6171EB53CDDE}" dt="2024-04-13T15:02:39.323" v="459" actId="165"/>
          <ac:spMkLst>
            <pc:docMk/>
            <pc:sldMk cId="1264791040" sldId="785"/>
            <ac:spMk id="47" creationId="{BA18D3E0-68A9-B76E-0EBD-038CE7EFA576}"/>
          </ac:spMkLst>
        </pc:spChg>
        <pc:spChg chg="mod topLvl">
          <ac:chgData name="Anders Plejdrup Houmøller" userId="6c18fd073f0ef680" providerId="LiveId" clId="{BE5FF609-6B66-4C93-8164-6171EB53CDDE}" dt="2024-04-13T15:02:39.323" v="459" actId="165"/>
          <ac:spMkLst>
            <pc:docMk/>
            <pc:sldMk cId="1264791040" sldId="785"/>
            <ac:spMk id="48" creationId="{C7258EBA-02C8-E9DC-D492-C127F94E8C30}"/>
          </ac:spMkLst>
        </pc:spChg>
        <pc:spChg chg="mod topLvl">
          <ac:chgData name="Anders Plejdrup Houmøller" userId="6c18fd073f0ef680" providerId="LiveId" clId="{BE5FF609-6B66-4C93-8164-6171EB53CDDE}" dt="2024-04-13T15:02:39.323" v="459" actId="165"/>
          <ac:spMkLst>
            <pc:docMk/>
            <pc:sldMk cId="1264791040" sldId="785"/>
            <ac:spMk id="49" creationId="{698522C1-CB78-3676-03F1-4499508B3C9C}"/>
          </ac:spMkLst>
        </pc:spChg>
        <pc:spChg chg="mod topLvl">
          <ac:chgData name="Anders Plejdrup Houmøller" userId="6c18fd073f0ef680" providerId="LiveId" clId="{BE5FF609-6B66-4C93-8164-6171EB53CDDE}" dt="2024-04-13T15:02:39.323" v="459" actId="165"/>
          <ac:spMkLst>
            <pc:docMk/>
            <pc:sldMk cId="1264791040" sldId="785"/>
            <ac:spMk id="2171" creationId="{46F9CB6E-00C3-0F86-6137-7F7C2794BAC7}"/>
          </ac:spMkLst>
        </pc:spChg>
        <pc:spChg chg="mod topLvl">
          <ac:chgData name="Anders Plejdrup Houmøller" userId="6c18fd073f0ef680" providerId="LiveId" clId="{BE5FF609-6B66-4C93-8164-6171EB53CDDE}" dt="2024-04-13T15:02:39.323" v="459" actId="165"/>
          <ac:spMkLst>
            <pc:docMk/>
            <pc:sldMk cId="1264791040" sldId="785"/>
            <ac:spMk id="2178" creationId="{7995E5A8-358A-D617-DFB6-5E8DB3CC5298}"/>
          </ac:spMkLst>
        </pc:spChg>
        <pc:spChg chg="mod topLvl">
          <ac:chgData name="Anders Plejdrup Houmøller" userId="6c18fd073f0ef680" providerId="LiveId" clId="{BE5FF609-6B66-4C93-8164-6171EB53CDDE}" dt="2024-04-13T15:03:00.579" v="460" actId="165"/>
          <ac:spMkLst>
            <pc:docMk/>
            <pc:sldMk cId="1264791040" sldId="785"/>
            <ac:spMk id="2179" creationId="{BFBB451E-0958-6B04-6E7F-5C4809EE8090}"/>
          </ac:spMkLst>
        </pc:spChg>
        <pc:spChg chg="mod topLvl">
          <ac:chgData name="Anders Plejdrup Houmøller" userId="6c18fd073f0ef680" providerId="LiveId" clId="{BE5FF609-6B66-4C93-8164-6171EB53CDDE}" dt="2024-04-13T15:03:00.579" v="460" actId="165"/>
          <ac:spMkLst>
            <pc:docMk/>
            <pc:sldMk cId="1264791040" sldId="785"/>
            <ac:spMk id="2180" creationId="{1DCC8017-1EA1-071E-A104-7F6CE72E1953}"/>
          </ac:spMkLst>
        </pc:spChg>
        <pc:spChg chg="mod topLvl">
          <ac:chgData name="Anders Plejdrup Houmøller" userId="6c18fd073f0ef680" providerId="LiveId" clId="{BE5FF609-6B66-4C93-8164-6171EB53CDDE}" dt="2024-04-13T15:03:00.579" v="460" actId="165"/>
          <ac:spMkLst>
            <pc:docMk/>
            <pc:sldMk cId="1264791040" sldId="785"/>
            <ac:spMk id="2181" creationId="{4F2EFA62-4C8C-A8C9-E355-C1C5987A0E3C}"/>
          </ac:spMkLst>
        </pc:spChg>
        <pc:spChg chg="mod topLvl">
          <ac:chgData name="Anders Plejdrup Houmøller" userId="6c18fd073f0ef680" providerId="LiveId" clId="{BE5FF609-6B66-4C93-8164-6171EB53CDDE}" dt="2024-04-13T15:03:00.579" v="460" actId="165"/>
          <ac:spMkLst>
            <pc:docMk/>
            <pc:sldMk cId="1264791040" sldId="785"/>
            <ac:spMk id="2182" creationId="{0733BB48-30B2-6EE4-2F2A-E21D03F769B7}"/>
          </ac:spMkLst>
        </pc:spChg>
        <pc:spChg chg="mod topLvl">
          <ac:chgData name="Anders Plejdrup Houmøller" userId="6c18fd073f0ef680" providerId="LiveId" clId="{BE5FF609-6B66-4C93-8164-6171EB53CDDE}" dt="2024-04-13T15:03:00.579" v="460" actId="165"/>
          <ac:spMkLst>
            <pc:docMk/>
            <pc:sldMk cId="1264791040" sldId="785"/>
            <ac:spMk id="2183" creationId="{02DC6A95-5C1C-610E-94AE-84BF37ACE1A5}"/>
          </ac:spMkLst>
        </pc:spChg>
        <pc:spChg chg="mod topLvl">
          <ac:chgData name="Anders Plejdrup Houmøller" userId="6c18fd073f0ef680" providerId="LiveId" clId="{BE5FF609-6B66-4C93-8164-6171EB53CDDE}" dt="2024-04-13T15:03:00.579" v="460" actId="165"/>
          <ac:spMkLst>
            <pc:docMk/>
            <pc:sldMk cId="1264791040" sldId="785"/>
            <ac:spMk id="2184" creationId="{C6DCE083-3BC9-A228-BCB0-D82092429733}"/>
          </ac:spMkLst>
        </pc:spChg>
        <pc:spChg chg="mod topLvl">
          <ac:chgData name="Anders Plejdrup Houmøller" userId="6c18fd073f0ef680" providerId="LiveId" clId="{BE5FF609-6B66-4C93-8164-6171EB53CDDE}" dt="2024-04-13T15:03:00.579" v="460" actId="165"/>
          <ac:spMkLst>
            <pc:docMk/>
            <pc:sldMk cId="1264791040" sldId="785"/>
            <ac:spMk id="2185" creationId="{7677F6F4-40DB-F6ED-AE23-6CD6B226017D}"/>
          </ac:spMkLst>
        </pc:spChg>
        <pc:spChg chg="mod topLvl">
          <ac:chgData name="Anders Plejdrup Houmøller" userId="6c18fd073f0ef680" providerId="LiveId" clId="{BE5FF609-6B66-4C93-8164-6171EB53CDDE}" dt="2024-04-13T15:03:00.579" v="460" actId="165"/>
          <ac:spMkLst>
            <pc:docMk/>
            <pc:sldMk cId="1264791040" sldId="785"/>
            <ac:spMk id="2186" creationId="{4442574D-57C5-10E8-7764-6BE25584ED06}"/>
          </ac:spMkLst>
        </pc:spChg>
        <pc:spChg chg="mod topLvl">
          <ac:chgData name="Anders Plejdrup Houmøller" userId="6c18fd073f0ef680" providerId="LiveId" clId="{BE5FF609-6B66-4C93-8164-6171EB53CDDE}" dt="2024-04-13T15:03:00.579" v="460" actId="165"/>
          <ac:spMkLst>
            <pc:docMk/>
            <pc:sldMk cId="1264791040" sldId="785"/>
            <ac:spMk id="2205" creationId="{443E2A3B-6C57-759D-C54C-F07157B6AAB1}"/>
          </ac:spMkLst>
        </pc:spChg>
        <pc:spChg chg="mod topLvl">
          <ac:chgData name="Anders Plejdrup Houmøller" userId="6c18fd073f0ef680" providerId="LiveId" clId="{BE5FF609-6B66-4C93-8164-6171EB53CDDE}" dt="2024-04-13T15:03:00.579" v="460" actId="165"/>
          <ac:spMkLst>
            <pc:docMk/>
            <pc:sldMk cId="1264791040" sldId="785"/>
            <ac:spMk id="2206" creationId="{7E1ED72D-1190-14D9-B3A9-6F4727F38FA7}"/>
          </ac:spMkLst>
        </pc:spChg>
        <pc:spChg chg="mod topLvl">
          <ac:chgData name="Anders Plejdrup Houmøller" userId="6c18fd073f0ef680" providerId="LiveId" clId="{BE5FF609-6B66-4C93-8164-6171EB53CDDE}" dt="2024-04-13T15:03:00.579" v="460" actId="165"/>
          <ac:spMkLst>
            <pc:docMk/>
            <pc:sldMk cId="1264791040" sldId="785"/>
            <ac:spMk id="2207" creationId="{6CC70A47-ED3F-1B51-4D4D-47F527087A05}"/>
          </ac:spMkLst>
        </pc:spChg>
        <pc:spChg chg="mod topLvl">
          <ac:chgData name="Anders Plejdrup Houmøller" userId="6c18fd073f0ef680" providerId="LiveId" clId="{BE5FF609-6B66-4C93-8164-6171EB53CDDE}" dt="2024-04-13T15:03:00.579" v="460" actId="165"/>
          <ac:spMkLst>
            <pc:docMk/>
            <pc:sldMk cId="1264791040" sldId="785"/>
            <ac:spMk id="2208" creationId="{953FDE16-4DC6-BD76-3959-E9E88D72ABE3}"/>
          </ac:spMkLst>
        </pc:spChg>
        <pc:spChg chg="mod topLvl">
          <ac:chgData name="Anders Plejdrup Houmøller" userId="6c18fd073f0ef680" providerId="LiveId" clId="{BE5FF609-6B66-4C93-8164-6171EB53CDDE}" dt="2024-04-13T15:03:00.579" v="460" actId="165"/>
          <ac:spMkLst>
            <pc:docMk/>
            <pc:sldMk cId="1264791040" sldId="785"/>
            <ac:spMk id="2209" creationId="{DAEF902A-259D-CDC7-2A59-3EC6DB4F8D28}"/>
          </ac:spMkLst>
        </pc:spChg>
        <pc:spChg chg="mod topLvl">
          <ac:chgData name="Anders Plejdrup Houmøller" userId="6c18fd073f0ef680" providerId="LiveId" clId="{BE5FF609-6B66-4C93-8164-6171EB53CDDE}" dt="2024-04-13T15:03:00.579" v="460" actId="165"/>
          <ac:spMkLst>
            <pc:docMk/>
            <pc:sldMk cId="1264791040" sldId="785"/>
            <ac:spMk id="2229" creationId="{E719B84F-191F-F50B-AA4B-F0F22160EC5D}"/>
          </ac:spMkLst>
        </pc:spChg>
        <pc:spChg chg="mod topLvl">
          <ac:chgData name="Anders Plejdrup Houmøller" userId="6c18fd073f0ef680" providerId="LiveId" clId="{BE5FF609-6B66-4C93-8164-6171EB53CDDE}" dt="2024-04-13T15:03:00.579" v="460" actId="165"/>
          <ac:spMkLst>
            <pc:docMk/>
            <pc:sldMk cId="1264791040" sldId="785"/>
            <ac:spMk id="2230" creationId="{9A9A1269-C548-42F6-C726-040E2AA2C531}"/>
          </ac:spMkLst>
        </pc:spChg>
        <pc:spChg chg="mod topLvl">
          <ac:chgData name="Anders Plejdrup Houmøller" userId="6c18fd073f0ef680" providerId="LiveId" clId="{BE5FF609-6B66-4C93-8164-6171EB53CDDE}" dt="2024-04-13T15:03:00.579" v="460" actId="165"/>
          <ac:spMkLst>
            <pc:docMk/>
            <pc:sldMk cId="1264791040" sldId="785"/>
            <ac:spMk id="2231" creationId="{461574C1-1B87-53B2-C45A-4F54557A4A9F}"/>
          </ac:spMkLst>
        </pc:spChg>
        <pc:spChg chg="mod topLvl">
          <ac:chgData name="Anders Plejdrup Houmøller" userId="6c18fd073f0ef680" providerId="LiveId" clId="{BE5FF609-6B66-4C93-8164-6171EB53CDDE}" dt="2024-04-13T15:03:00.579" v="460" actId="165"/>
          <ac:spMkLst>
            <pc:docMk/>
            <pc:sldMk cId="1264791040" sldId="785"/>
            <ac:spMk id="2232" creationId="{C986A06F-AA21-90CC-946C-47F2D6436D6F}"/>
          </ac:spMkLst>
        </pc:spChg>
        <pc:spChg chg="mod topLvl">
          <ac:chgData name="Anders Plejdrup Houmøller" userId="6c18fd073f0ef680" providerId="LiveId" clId="{BE5FF609-6B66-4C93-8164-6171EB53CDDE}" dt="2024-04-13T15:03:00.579" v="460" actId="165"/>
          <ac:spMkLst>
            <pc:docMk/>
            <pc:sldMk cId="1264791040" sldId="785"/>
            <ac:spMk id="2233" creationId="{51DC8D80-B8B9-5048-92A7-9582336494E4}"/>
          </ac:spMkLst>
        </pc:spChg>
        <pc:spChg chg="mod topLvl">
          <ac:chgData name="Anders Plejdrup Houmøller" userId="6c18fd073f0ef680" providerId="LiveId" clId="{BE5FF609-6B66-4C93-8164-6171EB53CDDE}" dt="2024-04-13T15:03:00.579" v="460" actId="165"/>
          <ac:spMkLst>
            <pc:docMk/>
            <pc:sldMk cId="1264791040" sldId="785"/>
            <ac:spMk id="2234" creationId="{12E6BF63-3B33-8440-6899-D305F2F858C1}"/>
          </ac:spMkLst>
        </pc:spChg>
        <pc:spChg chg="mod topLvl">
          <ac:chgData name="Anders Plejdrup Houmøller" userId="6c18fd073f0ef680" providerId="LiveId" clId="{BE5FF609-6B66-4C93-8164-6171EB53CDDE}" dt="2024-04-13T15:03:00.579" v="460" actId="165"/>
          <ac:spMkLst>
            <pc:docMk/>
            <pc:sldMk cId="1264791040" sldId="785"/>
            <ac:spMk id="2235" creationId="{7B565BD1-5FFB-C76E-9796-E626E6DB6BD1}"/>
          </ac:spMkLst>
        </pc:spChg>
        <pc:spChg chg="mod topLvl">
          <ac:chgData name="Anders Plejdrup Houmøller" userId="6c18fd073f0ef680" providerId="LiveId" clId="{BE5FF609-6B66-4C93-8164-6171EB53CDDE}" dt="2024-04-13T15:03:00.579" v="460" actId="165"/>
          <ac:spMkLst>
            <pc:docMk/>
            <pc:sldMk cId="1264791040" sldId="785"/>
            <ac:spMk id="2236" creationId="{74D987B8-DFF7-C3DC-623E-6FBEFB0007D0}"/>
          </ac:spMkLst>
        </pc:spChg>
        <pc:spChg chg="mod topLvl">
          <ac:chgData name="Anders Plejdrup Houmøller" userId="6c18fd073f0ef680" providerId="LiveId" clId="{BE5FF609-6B66-4C93-8164-6171EB53CDDE}" dt="2024-04-13T15:03:00.579" v="460" actId="165"/>
          <ac:spMkLst>
            <pc:docMk/>
            <pc:sldMk cId="1264791040" sldId="785"/>
            <ac:spMk id="2237" creationId="{88164BC5-41EB-FE54-4AA9-B3448DF61566}"/>
          </ac:spMkLst>
        </pc:spChg>
        <pc:spChg chg="mod topLvl">
          <ac:chgData name="Anders Plejdrup Houmøller" userId="6c18fd073f0ef680" providerId="LiveId" clId="{BE5FF609-6B66-4C93-8164-6171EB53CDDE}" dt="2024-04-13T15:03:00.579" v="460" actId="165"/>
          <ac:spMkLst>
            <pc:docMk/>
            <pc:sldMk cId="1264791040" sldId="785"/>
            <ac:spMk id="2238" creationId="{63230571-B962-95A9-2A7D-55775AAF31FC}"/>
          </ac:spMkLst>
        </pc:spChg>
        <pc:spChg chg="mod topLvl">
          <ac:chgData name="Anders Plejdrup Houmøller" userId="6c18fd073f0ef680" providerId="LiveId" clId="{BE5FF609-6B66-4C93-8164-6171EB53CDDE}" dt="2024-04-13T15:03:00.579" v="460" actId="165"/>
          <ac:spMkLst>
            <pc:docMk/>
            <pc:sldMk cId="1264791040" sldId="785"/>
            <ac:spMk id="2239" creationId="{0352D9D5-D625-D565-51DF-5249BE6277EA}"/>
          </ac:spMkLst>
        </pc:spChg>
        <pc:spChg chg="mod topLvl">
          <ac:chgData name="Anders Plejdrup Houmøller" userId="6c18fd073f0ef680" providerId="LiveId" clId="{BE5FF609-6B66-4C93-8164-6171EB53CDDE}" dt="2024-04-13T15:03:00.579" v="460" actId="165"/>
          <ac:spMkLst>
            <pc:docMk/>
            <pc:sldMk cId="1264791040" sldId="785"/>
            <ac:spMk id="2240" creationId="{701F3CD5-0F57-7C31-C302-7C74CD9FCE88}"/>
          </ac:spMkLst>
        </pc:spChg>
        <pc:spChg chg="mod topLvl">
          <ac:chgData name="Anders Plejdrup Houmøller" userId="6c18fd073f0ef680" providerId="LiveId" clId="{BE5FF609-6B66-4C93-8164-6171EB53CDDE}" dt="2024-04-13T15:03:00.579" v="460" actId="165"/>
          <ac:spMkLst>
            <pc:docMk/>
            <pc:sldMk cId="1264791040" sldId="785"/>
            <ac:spMk id="2241" creationId="{4940AB2B-F8AF-1EE8-BB6C-5A2DC5CA35B6}"/>
          </ac:spMkLst>
        </pc:spChg>
        <pc:spChg chg="mod topLvl">
          <ac:chgData name="Anders Plejdrup Houmøller" userId="6c18fd073f0ef680" providerId="LiveId" clId="{BE5FF609-6B66-4C93-8164-6171EB53CDDE}" dt="2024-04-13T15:03:00.579" v="460" actId="165"/>
          <ac:spMkLst>
            <pc:docMk/>
            <pc:sldMk cId="1264791040" sldId="785"/>
            <ac:spMk id="2242" creationId="{A3D682D9-0322-AC91-E97B-4B183838F332}"/>
          </ac:spMkLst>
        </pc:spChg>
        <pc:spChg chg="mod topLvl">
          <ac:chgData name="Anders Plejdrup Houmøller" userId="6c18fd073f0ef680" providerId="LiveId" clId="{BE5FF609-6B66-4C93-8164-6171EB53CDDE}" dt="2024-04-13T15:03:00.579" v="460" actId="165"/>
          <ac:spMkLst>
            <pc:docMk/>
            <pc:sldMk cId="1264791040" sldId="785"/>
            <ac:spMk id="2243" creationId="{8B59C703-3F4B-8321-7D00-4EB1E54B5CF5}"/>
          </ac:spMkLst>
        </pc:spChg>
        <pc:spChg chg="mod topLvl">
          <ac:chgData name="Anders Plejdrup Houmøller" userId="6c18fd073f0ef680" providerId="LiveId" clId="{BE5FF609-6B66-4C93-8164-6171EB53CDDE}" dt="2024-04-13T15:03:00.579" v="460" actId="165"/>
          <ac:spMkLst>
            <pc:docMk/>
            <pc:sldMk cId="1264791040" sldId="785"/>
            <ac:spMk id="2244" creationId="{5BCCBBB3-0F2B-BCE9-3FC1-1ED810D19ADA}"/>
          </ac:spMkLst>
        </pc:spChg>
        <pc:spChg chg="mod topLvl">
          <ac:chgData name="Anders Plejdrup Houmøller" userId="6c18fd073f0ef680" providerId="LiveId" clId="{BE5FF609-6B66-4C93-8164-6171EB53CDDE}" dt="2024-04-13T15:03:00.579" v="460" actId="165"/>
          <ac:spMkLst>
            <pc:docMk/>
            <pc:sldMk cId="1264791040" sldId="785"/>
            <ac:spMk id="2245" creationId="{119ED63E-5EFF-48B0-950E-CAE79B4E0FC3}"/>
          </ac:spMkLst>
        </pc:spChg>
        <pc:spChg chg="mod topLvl">
          <ac:chgData name="Anders Plejdrup Houmøller" userId="6c18fd073f0ef680" providerId="LiveId" clId="{BE5FF609-6B66-4C93-8164-6171EB53CDDE}" dt="2024-04-13T15:02:39.323" v="459" actId="165"/>
          <ac:spMkLst>
            <pc:docMk/>
            <pc:sldMk cId="1264791040" sldId="785"/>
            <ac:spMk id="2246" creationId="{BB2BAD30-D2D0-6F8E-F9AA-BFF8CE7B699B}"/>
          </ac:spMkLst>
        </pc:spChg>
        <pc:spChg chg="mod topLvl">
          <ac:chgData name="Anders Plejdrup Houmøller" userId="6c18fd073f0ef680" providerId="LiveId" clId="{BE5FF609-6B66-4C93-8164-6171EB53CDDE}" dt="2024-04-13T15:02:39.323" v="459" actId="165"/>
          <ac:spMkLst>
            <pc:docMk/>
            <pc:sldMk cId="1264791040" sldId="785"/>
            <ac:spMk id="2247" creationId="{85F74B75-A430-4107-9625-65AD4AA36511}"/>
          </ac:spMkLst>
        </pc:spChg>
        <pc:spChg chg="mod topLvl">
          <ac:chgData name="Anders Plejdrup Houmøller" userId="6c18fd073f0ef680" providerId="LiveId" clId="{BE5FF609-6B66-4C93-8164-6171EB53CDDE}" dt="2024-04-13T15:02:39.323" v="459" actId="165"/>
          <ac:spMkLst>
            <pc:docMk/>
            <pc:sldMk cId="1264791040" sldId="785"/>
            <ac:spMk id="2248" creationId="{19F12B08-6F95-E270-9025-81A2D1B7022A}"/>
          </ac:spMkLst>
        </pc:spChg>
        <pc:spChg chg="mod topLvl">
          <ac:chgData name="Anders Plejdrup Houmøller" userId="6c18fd073f0ef680" providerId="LiveId" clId="{BE5FF609-6B66-4C93-8164-6171EB53CDDE}" dt="2024-04-13T15:02:39.323" v="459" actId="165"/>
          <ac:spMkLst>
            <pc:docMk/>
            <pc:sldMk cId="1264791040" sldId="785"/>
            <ac:spMk id="2249" creationId="{59A7E439-99CD-0093-E5F7-F02352D5FBFE}"/>
          </ac:spMkLst>
        </pc:spChg>
        <pc:spChg chg="mod topLvl">
          <ac:chgData name="Anders Plejdrup Houmøller" userId="6c18fd073f0ef680" providerId="LiveId" clId="{BE5FF609-6B66-4C93-8164-6171EB53CDDE}" dt="2024-04-13T15:02:39.323" v="459" actId="165"/>
          <ac:spMkLst>
            <pc:docMk/>
            <pc:sldMk cId="1264791040" sldId="785"/>
            <ac:spMk id="2250" creationId="{35823FCF-17AC-F405-E155-E9BC737AB720}"/>
          </ac:spMkLst>
        </pc:spChg>
        <pc:spChg chg="mod topLvl">
          <ac:chgData name="Anders Plejdrup Houmøller" userId="6c18fd073f0ef680" providerId="LiveId" clId="{BE5FF609-6B66-4C93-8164-6171EB53CDDE}" dt="2024-04-13T15:02:39.323" v="459" actId="165"/>
          <ac:spMkLst>
            <pc:docMk/>
            <pc:sldMk cId="1264791040" sldId="785"/>
            <ac:spMk id="2251" creationId="{32068B47-A6DA-1C73-05A5-7D64537E58A7}"/>
          </ac:spMkLst>
        </pc:spChg>
        <pc:spChg chg="mod topLvl">
          <ac:chgData name="Anders Plejdrup Houmøller" userId="6c18fd073f0ef680" providerId="LiveId" clId="{BE5FF609-6B66-4C93-8164-6171EB53CDDE}" dt="2024-04-13T15:02:39.323" v="459" actId="165"/>
          <ac:spMkLst>
            <pc:docMk/>
            <pc:sldMk cId="1264791040" sldId="785"/>
            <ac:spMk id="2252" creationId="{D5C5D93F-29F5-9C8C-3F6C-D1A4F4002A4A}"/>
          </ac:spMkLst>
        </pc:spChg>
        <pc:spChg chg="mod topLvl">
          <ac:chgData name="Anders Plejdrup Houmøller" userId="6c18fd073f0ef680" providerId="LiveId" clId="{BE5FF609-6B66-4C93-8164-6171EB53CDDE}" dt="2024-04-13T15:02:39.323" v="459" actId="165"/>
          <ac:spMkLst>
            <pc:docMk/>
            <pc:sldMk cId="1264791040" sldId="785"/>
            <ac:spMk id="2253" creationId="{40347EFE-38FC-B075-C6D1-5CC33949E555}"/>
          </ac:spMkLst>
        </pc:spChg>
        <pc:spChg chg="mod topLvl">
          <ac:chgData name="Anders Plejdrup Houmøller" userId="6c18fd073f0ef680" providerId="LiveId" clId="{BE5FF609-6B66-4C93-8164-6171EB53CDDE}" dt="2024-04-13T15:02:39.323" v="459" actId="165"/>
          <ac:spMkLst>
            <pc:docMk/>
            <pc:sldMk cId="1264791040" sldId="785"/>
            <ac:spMk id="2254" creationId="{00757B86-0667-36CF-75DC-6F69BE1F2E15}"/>
          </ac:spMkLst>
        </pc:spChg>
        <pc:spChg chg="mod topLvl">
          <ac:chgData name="Anders Plejdrup Houmøller" userId="6c18fd073f0ef680" providerId="LiveId" clId="{BE5FF609-6B66-4C93-8164-6171EB53CDDE}" dt="2024-04-13T15:02:39.323" v="459" actId="165"/>
          <ac:spMkLst>
            <pc:docMk/>
            <pc:sldMk cId="1264791040" sldId="785"/>
            <ac:spMk id="2255" creationId="{0C86CB6B-AECB-B1C2-0C12-E2E7964BF060}"/>
          </ac:spMkLst>
        </pc:spChg>
        <pc:spChg chg="mod topLvl">
          <ac:chgData name="Anders Plejdrup Houmøller" userId="6c18fd073f0ef680" providerId="LiveId" clId="{BE5FF609-6B66-4C93-8164-6171EB53CDDE}" dt="2024-04-13T15:02:39.323" v="459" actId="165"/>
          <ac:spMkLst>
            <pc:docMk/>
            <pc:sldMk cId="1264791040" sldId="785"/>
            <ac:spMk id="2256" creationId="{FD03202D-BC4B-F284-C82C-F1777FAC2125}"/>
          </ac:spMkLst>
        </pc:spChg>
        <pc:spChg chg="mod topLvl">
          <ac:chgData name="Anders Plejdrup Houmøller" userId="6c18fd073f0ef680" providerId="LiveId" clId="{BE5FF609-6B66-4C93-8164-6171EB53CDDE}" dt="2024-04-13T15:02:39.323" v="459" actId="165"/>
          <ac:spMkLst>
            <pc:docMk/>
            <pc:sldMk cId="1264791040" sldId="785"/>
            <ac:spMk id="2257" creationId="{5905A0E8-850E-BB2D-E348-B97C4578BEDF}"/>
          </ac:spMkLst>
        </pc:spChg>
        <pc:spChg chg="mod topLvl">
          <ac:chgData name="Anders Plejdrup Houmøller" userId="6c18fd073f0ef680" providerId="LiveId" clId="{BE5FF609-6B66-4C93-8164-6171EB53CDDE}" dt="2024-04-13T15:02:39.323" v="459" actId="165"/>
          <ac:spMkLst>
            <pc:docMk/>
            <pc:sldMk cId="1264791040" sldId="785"/>
            <ac:spMk id="2258" creationId="{43A40743-31E7-D409-9DDD-555A9A21CD38}"/>
          </ac:spMkLst>
        </pc:spChg>
        <pc:spChg chg="mod topLvl">
          <ac:chgData name="Anders Plejdrup Houmøller" userId="6c18fd073f0ef680" providerId="LiveId" clId="{BE5FF609-6B66-4C93-8164-6171EB53CDDE}" dt="2024-04-13T15:02:39.323" v="459" actId="165"/>
          <ac:spMkLst>
            <pc:docMk/>
            <pc:sldMk cId="1264791040" sldId="785"/>
            <ac:spMk id="2259" creationId="{161C69DD-24F3-4F35-46B3-C816F8D7F5AF}"/>
          </ac:spMkLst>
        </pc:spChg>
        <pc:spChg chg="mod topLvl">
          <ac:chgData name="Anders Plejdrup Houmøller" userId="6c18fd073f0ef680" providerId="LiveId" clId="{BE5FF609-6B66-4C93-8164-6171EB53CDDE}" dt="2024-04-13T15:03:00.579" v="460" actId="165"/>
          <ac:spMkLst>
            <pc:docMk/>
            <pc:sldMk cId="1264791040" sldId="785"/>
            <ac:spMk id="2260" creationId="{AF32208F-D6F3-1EFF-4381-ACB19AD31CB3}"/>
          </ac:spMkLst>
        </pc:spChg>
        <pc:spChg chg="mod topLvl">
          <ac:chgData name="Anders Plejdrup Houmøller" userId="6c18fd073f0ef680" providerId="LiveId" clId="{BE5FF609-6B66-4C93-8164-6171EB53CDDE}" dt="2024-04-13T15:02:39.323" v="459" actId="165"/>
          <ac:spMkLst>
            <pc:docMk/>
            <pc:sldMk cId="1264791040" sldId="785"/>
            <ac:spMk id="2262" creationId="{1DA6EF26-0918-36E8-FFF4-C58917925FD2}"/>
          </ac:spMkLst>
        </pc:spChg>
        <pc:grpChg chg="del mod topLvl">
          <ac:chgData name="Anders Plejdrup Houmøller" userId="6c18fd073f0ef680" providerId="LiveId" clId="{BE5FF609-6B66-4C93-8164-6171EB53CDDE}" dt="2024-04-13T15:03:00.579" v="460" actId="165"/>
          <ac:grpSpMkLst>
            <pc:docMk/>
            <pc:sldMk cId="1264791040" sldId="785"/>
            <ac:grpSpMk id="2261" creationId="{E2B45437-7ABE-0A47-AC4C-6EF7A71717C1}"/>
          </ac:grpSpMkLst>
        </pc:grpChg>
        <pc:grpChg chg="del">
          <ac:chgData name="Anders Plejdrup Houmøller" userId="6c18fd073f0ef680" providerId="LiveId" clId="{BE5FF609-6B66-4C93-8164-6171EB53CDDE}" dt="2024-04-13T15:02:39.323" v="459" actId="165"/>
          <ac:grpSpMkLst>
            <pc:docMk/>
            <pc:sldMk cId="1264791040" sldId="785"/>
            <ac:grpSpMk id="2265" creationId="{B7B7CFCA-2715-1FCE-6F75-913734C2EA00}"/>
          </ac:grpSpMkLst>
        </pc:grpChg>
      </pc:sldChg>
      <pc:sldChg chg="addSp modSp add del mod modAnim">
        <pc:chgData name="Anders Plejdrup Houmøller" userId="6c18fd073f0ef680" providerId="LiveId" clId="{BE5FF609-6B66-4C93-8164-6171EB53CDDE}" dt="2024-04-13T16:34:23.904" v="3505" actId="47"/>
        <pc:sldMkLst>
          <pc:docMk/>
          <pc:sldMk cId="1515188909" sldId="785"/>
        </pc:sldMkLst>
        <pc:spChg chg="add mod">
          <ac:chgData name="Anders Plejdrup Houmøller" userId="6c18fd073f0ef680" providerId="LiveId" clId="{BE5FF609-6B66-4C93-8164-6171EB53CDDE}" dt="2024-04-13T16:26:23.586" v="3382" actId="1037"/>
          <ac:spMkLst>
            <pc:docMk/>
            <pc:sldMk cId="1515188909" sldId="785"/>
            <ac:spMk id="2" creationId="{4377156F-CB30-C373-3397-A2E6DE89C386}"/>
          </ac:spMkLst>
        </pc:spChg>
      </pc:sldChg>
      <pc:sldChg chg="addSp delSp modSp add mod delAnim modAnim">
        <pc:chgData name="Anders Plejdrup Houmøller" userId="6c18fd073f0ef680" providerId="LiveId" clId="{BE5FF609-6B66-4C93-8164-6171EB53CDDE}" dt="2024-04-13T16:42:29.189" v="4016" actId="1037"/>
        <pc:sldMkLst>
          <pc:docMk/>
          <pc:sldMk cId="1348417503" sldId="786"/>
        </pc:sldMkLst>
        <pc:spChg chg="add mod ord">
          <ac:chgData name="Anders Plejdrup Houmøller" userId="6c18fd073f0ef680" providerId="LiveId" clId="{BE5FF609-6B66-4C93-8164-6171EB53CDDE}" dt="2024-04-13T16:36:27.945" v="3537" actId="166"/>
          <ac:spMkLst>
            <pc:docMk/>
            <pc:sldMk cId="1348417503" sldId="786"/>
            <ac:spMk id="2" creationId="{06C401D9-EE0D-31B0-0309-F0806B2A75BD}"/>
          </ac:spMkLst>
        </pc:spChg>
        <pc:spChg chg="ord">
          <ac:chgData name="Anders Plejdrup Houmøller" userId="6c18fd073f0ef680" providerId="LiveId" clId="{BE5FF609-6B66-4C93-8164-6171EB53CDDE}" dt="2024-04-13T16:35:29.084" v="3507" actId="167"/>
          <ac:spMkLst>
            <pc:docMk/>
            <pc:sldMk cId="1348417503" sldId="786"/>
            <ac:spMk id="3" creationId="{A235904C-84EC-36A5-290E-0B795966393E}"/>
          </ac:spMkLst>
        </pc:spChg>
        <pc:spChg chg="del mod topLvl">
          <ac:chgData name="Anders Plejdrup Houmøller" userId="6c18fd073f0ef680" providerId="LiveId" clId="{BE5FF609-6B66-4C93-8164-6171EB53CDDE}" dt="2024-04-13T15:54:24.462" v="2395" actId="478"/>
          <ac:spMkLst>
            <pc:docMk/>
            <pc:sldMk cId="1348417503" sldId="786"/>
            <ac:spMk id="5" creationId="{769BF0FC-D7E9-BEED-E88D-3F7C28CF4F19}"/>
          </ac:spMkLst>
        </pc:spChg>
        <pc:spChg chg="del mod topLvl">
          <ac:chgData name="Anders Plejdrup Houmøller" userId="6c18fd073f0ef680" providerId="LiveId" clId="{BE5FF609-6B66-4C93-8164-6171EB53CDDE}" dt="2024-04-13T15:54:23.430" v="2394" actId="478"/>
          <ac:spMkLst>
            <pc:docMk/>
            <pc:sldMk cId="1348417503" sldId="786"/>
            <ac:spMk id="6" creationId="{F256A4F9-3EDE-F8BC-9636-9494BC0C9A0C}"/>
          </ac:spMkLst>
        </pc:spChg>
        <pc:spChg chg="mod topLvl">
          <ac:chgData name="Anders Plejdrup Houmøller" userId="6c18fd073f0ef680" providerId="LiveId" clId="{BE5FF609-6B66-4C93-8164-6171EB53CDDE}" dt="2024-04-13T16:23:29.481" v="3303" actId="164"/>
          <ac:spMkLst>
            <pc:docMk/>
            <pc:sldMk cId="1348417503" sldId="786"/>
            <ac:spMk id="7" creationId="{196BA604-C544-C360-A76D-FC77C0C2DD5C}"/>
          </ac:spMkLst>
        </pc:spChg>
        <pc:spChg chg="mod topLvl">
          <ac:chgData name="Anders Plejdrup Houmøller" userId="6c18fd073f0ef680" providerId="LiveId" clId="{BE5FF609-6B66-4C93-8164-6171EB53CDDE}" dt="2024-04-13T16:23:29.481" v="3303" actId="164"/>
          <ac:spMkLst>
            <pc:docMk/>
            <pc:sldMk cId="1348417503" sldId="786"/>
            <ac:spMk id="8" creationId="{0118A77F-761C-A36B-4EE1-C9D3316F2A0C}"/>
          </ac:spMkLst>
        </pc:spChg>
        <pc:spChg chg="del mod topLvl">
          <ac:chgData name="Anders Plejdrup Houmøller" userId="6c18fd073f0ef680" providerId="LiveId" clId="{BE5FF609-6B66-4C93-8164-6171EB53CDDE}" dt="2024-04-13T16:21:44.579" v="3277" actId="478"/>
          <ac:spMkLst>
            <pc:docMk/>
            <pc:sldMk cId="1348417503" sldId="786"/>
            <ac:spMk id="24" creationId="{700E081C-7998-D6A5-9E2A-5261013E189E}"/>
          </ac:spMkLst>
        </pc:spChg>
        <pc:spChg chg="del mod topLvl">
          <ac:chgData name="Anders Plejdrup Houmøller" userId="6c18fd073f0ef680" providerId="LiveId" clId="{BE5FF609-6B66-4C93-8164-6171EB53CDDE}" dt="2024-04-13T16:23:11.089" v="3301" actId="21"/>
          <ac:spMkLst>
            <pc:docMk/>
            <pc:sldMk cId="1348417503" sldId="786"/>
            <ac:spMk id="25" creationId="{BAAA96C9-E78D-0B4E-F639-AA14ADAB991B}"/>
          </ac:spMkLst>
        </pc:spChg>
        <pc:spChg chg="del mod topLvl">
          <ac:chgData name="Anders Plejdrup Houmøller" userId="6c18fd073f0ef680" providerId="LiveId" clId="{BE5FF609-6B66-4C93-8164-6171EB53CDDE}" dt="2024-04-13T16:22:56.448" v="3299" actId="21"/>
          <ac:spMkLst>
            <pc:docMk/>
            <pc:sldMk cId="1348417503" sldId="786"/>
            <ac:spMk id="26" creationId="{F64D6BF8-6072-B421-7F18-2BD400FC6AE5}"/>
          </ac:spMkLst>
        </pc:spChg>
        <pc:spChg chg="del mod">
          <ac:chgData name="Anders Plejdrup Houmøller" userId="6c18fd073f0ef680" providerId="LiveId" clId="{BE5FF609-6B66-4C93-8164-6171EB53CDDE}" dt="2024-04-13T16:22:56.448" v="3299" actId="21"/>
          <ac:spMkLst>
            <pc:docMk/>
            <pc:sldMk cId="1348417503" sldId="786"/>
            <ac:spMk id="30" creationId="{241B203A-41BF-01D2-E66F-8618A8FAE53B}"/>
          </ac:spMkLst>
        </pc:spChg>
        <pc:spChg chg="mod topLvl">
          <ac:chgData name="Anders Plejdrup Houmøller" userId="6c18fd073f0ef680" providerId="LiveId" clId="{BE5FF609-6B66-4C93-8164-6171EB53CDDE}" dt="2024-04-13T16:08:27.871" v="2691" actId="165"/>
          <ac:spMkLst>
            <pc:docMk/>
            <pc:sldMk cId="1348417503" sldId="786"/>
            <ac:spMk id="31" creationId="{ABDF377C-3DB0-8747-243B-A0D73C6B20CF}"/>
          </ac:spMkLst>
        </pc:spChg>
        <pc:spChg chg="mod topLvl">
          <ac:chgData name="Anders Plejdrup Houmøller" userId="6c18fd073f0ef680" providerId="LiveId" clId="{BE5FF609-6B66-4C93-8164-6171EB53CDDE}" dt="2024-04-13T16:08:27.871" v="2691" actId="165"/>
          <ac:spMkLst>
            <pc:docMk/>
            <pc:sldMk cId="1348417503" sldId="786"/>
            <ac:spMk id="33" creationId="{3DE15C0A-9C6B-DA37-7310-BAED6969F3F6}"/>
          </ac:spMkLst>
        </pc:spChg>
        <pc:spChg chg="mod topLvl">
          <ac:chgData name="Anders Plejdrup Houmøller" userId="6c18fd073f0ef680" providerId="LiveId" clId="{BE5FF609-6B66-4C93-8164-6171EB53CDDE}" dt="2024-04-13T16:08:27.871" v="2691" actId="165"/>
          <ac:spMkLst>
            <pc:docMk/>
            <pc:sldMk cId="1348417503" sldId="786"/>
            <ac:spMk id="34" creationId="{06386401-27B8-2FDB-0703-A7F5F3297215}"/>
          </ac:spMkLst>
        </pc:spChg>
        <pc:spChg chg="mod topLvl">
          <ac:chgData name="Anders Plejdrup Houmøller" userId="6c18fd073f0ef680" providerId="LiveId" clId="{BE5FF609-6B66-4C93-8164-6171EB53CDDE}" dt="2024-04-13T16:08:27.871" v="2691" actId="165"/>
          <ac:spMkLst>
            <pc:docMk/>
            <pc:sldMk cId="1348417503" sldId="786"/>
            <ac:spMk id="35" creationId="{0B7E4163-9175-8DB0-6F3D-B949DCDD5589}"/>
          </ac:spMkLst>
        </pc:spChg>
        <pc:spChg chg="del mod topLvl">
          <ac:chgData name="Anders Plejdrup Houmøller" userId="6c18fd073f0ef680" providerId="LiveId" clId="{BE5FF609-6B66-4C93-8164-6171EB53CDDE}" dt="2024-04-13T15:58:17.166" v="2492" actId="478"/>
          <ac:spMkLst>
            <pc:docMk/>
            <pc:sldMk cId="1348417503" sldId="786"/>
            <ac:spMk id="36" creationId="{705E6457-3489-9CBF-0933-52387D60F14B}"/>
          </ac:spMkLst>
        </pc:spChg>
        <pc:spChg chg="del mod topLvl">
          <ac:chgData name="Anders Plejdrup Houmøller" userId="6c18fd073f0ef680" providerId="LiveId" clId="{BE5FF609-6B66-4C93-8164-6171EB53CDDE}" dt="2024-04-13T15:58:17.166" v="2492" actId="478"/>
          <ac:spMkLst>
            <pc:docMk/>
            <pc:sldMk cId="1348417503" sldId="786"/>
            <ac:spMk id="37" creationId="{13BFD6F3-AB48-83D2-D4E5-79C667331684}"/>
          </ac:spMkLst>
        </pc:spChg>
        <pc:spChg chg="del mod topLvl">
          <ac:chgData name="Anders Plejdrup Houmøller" userId="6c18fd073f0ef680" providerId="LiveId" clId="{BE5FF609-6B66-4C93-8164-6171EB53CDDE}" dt="2024-04-13T15:58:17.166" v="2492" actId="478"/>
          <ac:spMkLst>
            <pc:docMk/>
            <pc:sldMk cId="1348417503" sldId="786"/>
            <ac:spMk id="38" creationId="{7F153E5B-E818-352B-8CBC-170BF390F50C}"/>
          </ac:spMkLst>
        </pc:spChg>
        <pc:spChg chg="del mod topLvl">
          <ac:chgData name="Anders Plejdrup Houmøller" userId="6c18fd073f0ef680" providerId="LiveId" clId="{BE5FF609-6B66-4C93-8164-6171EB53CDDE}" dt="2024-04-13T15:58:17.166" v="2492" actId="478"/>
          <ac:spMkLst>
            <pc:docMk/>
            <pc:sldMk cId="1348417503" sldId="786"/>
            <ac:spMk id="39" creationId="{554D8F6D-F8AA-CCA4-C1E4-DBE95C0BA226}"/>
          </ac:spMkLst>
        </pc:spChg>
        <pc:spChg chg="del mod topLvl">
          <ac:chgData name="Anders Plejdrup Houmøller" userId="6c18fd073f0ef680" providerId="LiveId" clId="{BE5FF609-6B66-4C93-8164-6171EB53CDDE}" dt="2024-04-13T15:58:17.166" v="2492" actId="478"/>
          <ac:spMkLst>
            <pc:docMk/>
            <pc:sldMk cId="1348417503" sldId="786"/>
            <ac:spMk id="40" creationId="{8C4CAEF0-8067-C5BB-AAB9-04F6CA45D803}"/>
          </ac:spMkLst>
        </pc:spChg>
        <pc:spChg chg="del mod topLvl">
          <ac:chgData name="Anders Plejdrup Houmøller" userId="6c18fd073f0ef680" providerId="LiveId" clId="{BE5FF609-6B66-4C93-8164-6171EB53CDDE}" dt="2024-04-13T15:58:17.166" v="2492" actId="478"/>
          <ac:spMkLst>
            <pc:docMk/>
            <pc:sldMk cId="1348417503" sldId="786"/>
            <ac:spMk id="41" creationId="{BBF6F4A1-F744-1B2B-AC9E-71BD990219E4}"/>
          </ac:spMkLst>
        </pc:spChg>
        <pc:spChg chg="del mod topLvl">
          <ac:chgData name="Anders Plejdrup Houmøller" userId="6c18fd073f0ef680" providerId="LiveId" clId="{BE5FF609-6B66-4C93-8164-6171EB53CDDE}" dt="2024-04-13T15:58:17.166" v="2492" actId="478"/>
          <ac:spMkLst>
            <pc:docMk/>
            <pc:sldMk cId="1348417503" sldId="786"/>
            <ac:spMk id="42" creationId="{2B68D410-847C-9C7F-452E-2B6CE2928089}"/>
          </ac:spMkLst>
        </pc:spChg>
        <pc:spChg chg="del mod topLvl">
          <ac:chgData name="Anders Plejdrup Houmøller" userId="6c18fd073f0ef680" providerId="LiveId" clId="{BE5FF609-6B66-4C93-8164-6171EB53CDDE}" dt="2024-04-13T15:58:17.166" v="2492" actId="478"/>
          <ac:spMkLst>
            <pc:docMk/>
            <pc:sldMk cId="1348417503" sldId="786"/>
            <ac:spMk id="43" creationId="{FA8C4D97-CB6F-AC74-75B5-85CBF618D0D6}"/>
          </ac:spMkLst>
        </pc:spChg>
        <pc:spChg chg="del mod topLvl">
          <ac:chgData name="Anders Plejdrup Houmøller" userId="6c18fd073f0ef680" providerId="LiveId" clId="{BE5FF609-6B66-4C93-8164-6171EB53CDDE}" dt="2024-04-13T15:58:17.166" v="2492" actId="478"/>
          <ac:spMkLst>
            <pc:docMk/>
            <pc:sldMk cId="1348417503" sldId="786"/>
            <ac:spMk id="44" creationId="{D4A47405-6B32-EB0C-E8BF-B963361ABF31}"/>
          </ac:spMkLst>
        </pc:spChg>
        <pc:spChg chg="del mod topLvl">
          <ac:chgData name="Anders Plejdrup Houmøller" userId="6c18fd073f0ef680" providerId="LiveId" clId="{BE5FF609-6B66-4C93-8164-6171EB53CDDE}" dt="2024-04-13T15:58:17.166" v="2492" actId="478"/>
          <ac:spMkLst>
            <pc:docMk/>
            <pc:sldMk cId="1348417503" sldId="786"/>
            <ac:spMk id="45" creationId="{F6BEAE3E-8F37-1A72-51C0-68EF02B72EFB}"/>
          </ac:spMkLst>
        </pc:spChg>
        <pc:spChg chg="del mod topLvl">
          <ac:chgData name="Anders Plejdrup Houmøller" userId="6c18fd073f0ef680" providerId="LiveId" clId="{BE5FF609-6B66-4C93-8164-6171EB53CDDE}" dt="2024-04-13T15:58:17.166" v="2492" actId="478"/>
          <ac:spMkLst>
            <pc:docMk/>
            <pc:sldMk cId="1348417503" sldId="786"/>
            <ac:spMk id="46" creationId="{141B560B-9689-C35A-64CA-6D10517C8708}"/>
          </ac:spMkLst>
        </pc:spChg>
        <pc:spChg chg="del mod topLvl">
          <ac:chgData name="Anders Plejdrup Houmøller" userId="6c18fd073f0ef680" providerId="LiveId" clId="{BE5FF609-6B66-4C93-8164-6171EB53CDDE}" dt="2024-04-13T15:54:37.126" v="2397" actId="478"/>
          <ac:spMkLst>
            <pc:docMk/>
            <pc:sldMk cId="1348417503" sldId="786"/>
            <ac:spMk id="47" creationId="{42050B86-7887-AAE3-7092-2945A4E1A56D}"/>
          </ac:spMkLst>
        </pc:spChg>
        <pc:spChg chg="del mod topLvl">
          <ac:chgData name="Anders Plejdrup Houmøller" userId="6c18fd073f0ef680" providerId="LiveId" clId="{BE5FF609-6B66-4C93-8164-6171EB53CDDE}" dt="2024-04-13T15:54:29.392" v="2396" actId="478"/>
          <ac:spMkLst>
            <pc:docMk/>
            <pc:sldMk cId="1348417503" sldId="786"/>
            <ac:spMk id="48" creationId="{C17E8D12-F8D2-CBB0-6E69-4ACF785607E6}"/>
          </ac:spMkLst>
        </pc:spChg>
        <pc:spChg chg="del mod topLvl">
          <ac:chgData name="Anders Plejdrup Houmøller" userId="6c18fd073f0ef680" providerId="LiveId" clId="{BE5FF609-6B66-4C93-8164-6171EB53CDDE}" dt="2024-04-13T15:54:22.520" v="2393" actId="478"/>
          <ac:spMkLst>
            <pc:docMk/>
            <pc:sldMk cId="1348417503" sldId="786"/>
            <ac:spMk id="49" creationId="{626D2D28-2A05-245F-22A6-E60764CE2253}"/>
          </ac:spMkLst>
        </pc:spChg>
        <pc:spChg chg="mod topLvl">
          <ac:chgData name="Anders Plejdrup Houmøller" userId="6c18fd073f0ef680" providerId="LiveId" clId="{BE5FF609-6B66-4C93-8164-6171EB53CDDE}" dt="2024-04-13T16:08:27.871" v="2691" actId="165"/>
          <ac:spMkLst>
            <pc:docMk/>
            <pc:sldMk cId="1348417503" sldId="786"/>
            <ac:spMk id="53" creationId="{A01618C6-8479-6BA8-81F4-65C2235E2253}"/>
          </ac:spMkLst>
        </pc:spChg>
        <pc:spChg chg="mod topLvl">
          <ac:chgData name="Anders Plejdrup Houmøller" userId="6c18fd073f0ef680" providerId="LiveId" clId="{BE5FF609-6B66-4C93-8164-6171EB53CDDE}" dt="2024-04-13T16:08:27.871" v="2691" actId="165"/>
          <ac:spMkLst>
            <pc:docMk/>
            <pc:sldMk cId="1348417503" sldId="786"/>
            <ac:spMk id="54" creationId="{8CA3281C-995C-4398-576F-57C15F0298BC}"/>
          </ac:spMkLst>
        </pc:spChg>
        <pc:spChg chg="mod topLvl">
          <ac:chgData name="Anders Plejdrup Houmøller" userId="6c18fd073f0ef680" providerId="LiveId" clId="{BE5FF609-6B66-4C93-8164-6171EB53CDDE}" dt="2024-04-13T16:08:27.871" v="2691" actId="165"/>
          <ac:spMkLst>
            <pc:docMk/>
            <pc:sldMk cId="1348417503" sldId="786"/>
            <ac:spMk id="55" creationId="{DD0170EC-33E9-F5BE-9D75-5270D1A7C4F7}"/>
          </ac:spMkLst>
        </pc:spChg>
        <pc:spChg chg="mod topLvl">
          <ac:chgData name="Anders Plejdrup Houmøller" userId="6c18fd073f0ef680" providerId="LiveId" clId="{BE5FF609-6B66-4C93-8164-6171EB53CDDE}" dt="2024-04-13T16:08:27.871" v="2691" actId="165"/>
          <ac:spMkLst>
            <pc:docMk/>
            <pc:sldMk cId="1348417503" sldId="786"/>
            <ac:spMk id="56" creationId="{D9C45A05-204F-DC43-C386-33158852431E}"/>
          </ac:spMkLst>
        </pc:spChg>
        <pc:spChg chg="mod topLvl">
          <ac:chgData name="Anders Plejdrup Houmøller" userId="6c18fd073f0ef680" providerId="LiveId" clId="{BE5FF609-6B66-4C93-8164-6171EB53CDDE}" dt="2024-04-13T16:08:27.871" v="2691" actId="165"/>
          <ac:spMkLst>
            <pc:docMk/>
            <pc:sldMk cId="1348417503" sldId="786"/>
            <ac:spMk id="57" creationId="{4FFFBED7-4AE0-C01F-D195-F0D076CD0499}"/>
          </ac:spMkLst>
        </pc:spChg>
        <pc:spChg chg="mod topLvl">
          <ac:chgData name="Anders Plejdrup Houmøller" userId="6c18fd073f0ef680" providerId="LiveId" clId="{BE5FF609-6B66-4C93-8164-6171EB53CDDE}" dt="2024-04-13T16:08:27.871" v="2691" actId="165"/>
          <ac:spMkLst>
            <pc:docMk/>
            <pc:sldMk cId="1348417503" sldId="786"/>
            <ac:spMk id="58" creationId="{7C589C04-6A5D-3823-5619-B7D75780CCE7}"/>
          </ac:spMkLst>
        </pc:spChg>
        <pc:spChg chg="mod topLvl">
          <ac:chgData name="Anders Plejdrup Houmøller" userId="6c18fd073f0ef680" providerId="LiveId" clId="{BE5FF609-6B66-4C93-8164-6171EB53CDDE}" dt="2024-04-13T16:08:27.871" v="2691" actId="165"/>
          <ac:spMkLst>
            <pc:docMk/>
            <pc:sldMk cId="1348417503" sldId="786"/>
            <ac:spMk id="59" creationId="{243E14F3-B30B-1B65-9D99-BD78243D17AF}"/>
          </ac:spMkLst>
        </pc:spChg>
        <pc:spChg chg="mod topLvl">
          <ac:chgData name="Anders Plejdrup Houmøller" userId="6c18fd073f0ef680" providerId="LiveId" clId="{BE5FF609-6B66-4C93-8164-6171EB53CDDE}" dt="2024-04-13T16:08:27.871" v="2691" actId="165"/>
          <ac:spMkLst>
            <pc:docMk/>
            <pc:sldMk cId="1348417503" sldId="786"/>
            <ac:spMk id="60" creationId="{E192F048-DE29-350E-D3A8-DC8C98DCFDB7}"/>
          </ac:spMkLst>
        </pc:spChg>
        <pc:spChg chg="mod topLvl">
          <ac:chgData name="Anders Plejdrup Houmøller" userId="6c18fd073f0ef680" providerId="LiveId" clId="{BE5FF609-6B66-4C93-8164-6171EB53CDDE}" dt="2024-04-13T16:08:27.871" v="2691" actId="165"/>
          <ac:spMkLst>
            <pc:docMk/>
            <pc:sldMk cId="1348417503" sldId="786"/>
            <ac:spMk id="61" creationId="{A5E14452-65CF-2570-811A-ADFC61D414C5}"/>
          </ac:spMkLst>
        </pc:spChg>
        <pc:spChg chg="mod topLvl">
          <ac:chgData name="Anders Plejdrup Houmøller" userId="6c18fd073f0ef680" providerId="LiveId" clId="{BE5FF609-6B66-4C93-8164-6171EB53CDDE}" dt="2024-04-13T16:08:27.871" v="2691" actId="165"/>
          <ac:spMkLst>
            <pc:docMk/>
            <pc:sldMk cId="1348417503" sldId="786"/>
            <ac:spMk id="62" creationId="{BA061389-17CB-2836-3D25-D2DED5270E72}"/>
          </ac:spMkLst>
        </pc:spChg>
        <pc:spChg chg="mod topLvl">
          <ac:chgData name="Anders Plejdrup Houmøller" userId="6c18fd073f0ef680" providerId="LiveId" clId="{BE5FF609-6B66-4C93-8164-6171EB53CDDE}" dt="2024-04-13T16:08:27.871" v="2691" actId="165"/>
          <ac:spMkLst>
            <pc:docMk/>
            <pc:sldMk cId="1348417503" sldId="786"/>
            <ac:spMk id="63" creationId="{FF598BAB-AB61-1D67-7621-ED63E0BCF169}"/>
          </ac:spMkLst>
        </pc:spChg>
        <pc:spChg chg="mod topLvl">
          <ac:chgData name="Anders Plejdrup Houmøller" userId="6c18fd073f0ef680" providerId="LiveId" clId="{BE5FF609-6B66-4C93-8164-6171EB53CDDE}" dt="2024-04-13T16:08:27.871" v="2691" actId="165"/>
          <ac:spMkLst>
            <pc:docMk/>
            <pc:sldMk cId="1348417503" sldId="786"/>
            <ac:spMk id="8192" creationId="{1F2D849C-02AF-C5B2-9577-D860E6601F0A}"/>
          </ac:spMkLst>
        </pc:spChg>
        <pc:spChg chg="mod topLvl">
          <ac:chgData name="Anders Plejdrup Houmøller" userId="6c18fd073f0ef680" providerId="LiveId" clId="{BE5FF609-6B66-4C93-8164-6171EB53CDDE}" dt="2024-04-13T16:08:27.871" v="2691" actId="165"/>
          <ac:spMkLst>
            <pc:docMk/>
            <pc:sldMk cId="1348417503" sldId="786"/>
            <ac:spMk id="8193" creationId="{F4504386-85E7-4563-F06F-D5129CEC103C}"/>
          </ac:spMkLst>
        </pc:spChg>
        <pc:spChg chg="mod">
          <ac:chgData name="Anders Plejdrup Houmøller" userId="6c18fd073f0ef680" providerId="LiveId" clId="{BE5FF609-6B66-4C93-8164-6171EB53CDDE}" dt="2024-04-13T16:29:31.999" v="3466" actId="12788"/>
          <ac:spMkLst>
            <pc:docMk/>
            <pc:sldMk cId="1348417503" sldId="786"/>
            <ac:spMk id="8194" creationId="{DD53E26C-7602-76B1-C464-D7EE6E5938D2}"/>
          </ac:spMkLst>
        </pc:spChg>
        <pc:spChg chg="mod topLvl">
          <ac:chgData name="Anders Plejdrup Houmøller" userId="6c18fd073f0ef680" providerId="LiveId" clId="{BE5FF609-6B66-4C93-8164-6171EB53CDDE}" dt="2024-04-13T16:08:27.871" v="2691" actId="165"/>
          <ac:spMkLst>
            <pc:docMk/>
            <pc:sldMk cId="1348417503" sldId="786"/>
            <ac:spMk id="8195" creationId="{FDA3CDD2-F5FF-5BB3-057F-A248CD7DEA3F}"/>
          </ac:spMkLst>
        </pc:spChg>
        <pc:spChg chg="mod topLvl">
          <ac:chgData name="Anders Plejdrup Houmøller" userId="6c18fd073f0ef680" providerId="LiveId" clId="{BE5FF609-6B66-4C93-8164-6171EB53CDDE}" dt="2024-04-13T16:08:27.871" v="2691" actId="165"/>
          <ac:spMkLst>
            <pc:docMk/>
            <pc:sldMk cId="1348417503" sldId="786"/>
            <ac:spMk id="8196" creationId="{139132D4-EE34-A460-6899-7AED6BAE4B14}"/>
          </ac:spMkLst>
        </pc:spChg>
        <pc:spChg chg="add del mod">
          <ac:chgData name="Anders Plejdrup Houmøller" userId="6c18fd073f0ef680" providerId="LiveId" clId="{BE5FF609-6B66-4C93-8164-6171EB53CDDE}" dt="2024-04-13T16:06:49.063" v="2636" actId="478"/>
          <ac:spMkLst>
            <pc:docMk/>
            <pc:sldMk cId="1348417503" sldId="786"/>
            <ac:spMk id="8197" creationId="{7C3D80B5-7F73-420C-EAE1-3C4DCD6F7D26}"/>
          </ac:spMkLst>
        </pc:spChg>
        <pc:spChg chg="add del mod">
          <ac:chgData name="Anders Plejdrup Houmøller" userId="6c18fd073f0ef680" providerId="LiveId" clId="{BE5FF609-6B66-4C93-8164-6171EB53CDDE}" dt="2024-04-13T16:06:45.535" v="2635" actId="478"/>
          <ac:spMkLst>
            <pc:docMk/>
            <pc:sldMk cId="1348417503" sldId="786"/>
            <ac:spMk id="8199" creationId="{39F8EE0A-1728-6045-7B6C-5D348850A155}"/>
          </ac:spMkLst>
        </pc:spChg>
        <pc:spChg chg="add mod">
          <ac:chgData name="Anders Plejdrup Houmøller" userId="6c18fd073f0ef680" providerId="LiveId" clId="{BE5FF609-6B66-4C93-8164-6171EB53CDDE}" dt="2024-04-13T16:23:29.481" v="3303" actId="164"/>
          <ac:spMkLst>
            <pc:docMk/>
            <pc:sldMk cId="1348417503" sldId="786"/>
            <ac:spMk id="8201" creationId="{9E1987A7-1BBA-1779-6DB1-F4D476FFFA19}"/>
          </ac:spMkLst>
        </pc:spChg>
        <pc:spChg chg="add mod">
          <ac:chgData name="Anders Plejdrup Houmøller" userId="6c18fd073f0ef680" providerId="LiveId" clId="{BE5FF609-6B66-4C93-8164-6171EB53CDDE}" dt="2024-04-13T16:09:05.719" v="2695" actId="164"/>
          <ac:spMkLst>
            <pc:docMk/>
            <pc:sldMk cId="1348417503" sldId="786"/>
            <ac:spMk id="8203" creationId="{7D5DF801-1B74-B5C1-97E3-EFA21A8B1A57}"/>
          </ac:spMkLst>
        </pc:spChg>
        <pc:spChg chg="add mod">
          <ac:chgData name="Anders Plejdrup Houmøller" userId="6c18fd073f0ef680" providerId="LiveId" clId="{BE5FF609-6B66-4C93-8164-6171EB53CDDE}" dt="2024-04-13T16:08:42.527" v="2692" actId="164"/>
          <ac:spMkLst>
            <pc:docMk/>
            <pc:sldMk cId="1348417503" sldId="786"/>
            <ac:spMk id="8204" creationId="{C66B8609-0014-B1BE-B4F5-46CFFF27997B}"/>
          </ac:spMkLst>
        </pc:spChg>
        <pc:spChg chg="add mod">
          <ac:chgData name="Anders Plejdrup Houmøller" userId="6c18fd073f0ef680" providerId="LiveId" clId="{BE5FF609-6B66-4C93-8164-6171EB53CDDE}" dt="2024-04-13T16:23:29.481" v="3303" actId="164"/>
          <ac:spMkLst>
            <pc:docMk/>
            <pc:sldMk cId="1348417503" sldId="786"/>
            <ac:spMk id="8207" creationId="{0D385D4B-8DC9-4FB0-EFAB-A11C46EBB553}"/>
          </ac:spMkLst>
        </pc:spChg>
        <pc:spChg chg="add mod">
          <ac:chgData name="Anders Plejdrup Houmøller" userId="6c18fd073f0ef680" providerId="LiveId" clId="{BE5FF609-6B66-4C93-8164-6171EB53CDDE}" dt="2024-04-13T16:42:10.342" v="3940" actId="1037"/>
          <ac:spMkLst>
            <pc:docMk/>
            <pc:sldMk cId="1348417503" sldId="786"/>
            <ac:spMk id="8208" creationId="{C4EA3673-79AB-F405-2646-287E71ADD972}"/>
          </ac:spMkLst>
        </pc:spChg>
        <pc:spChg chg="add mod">
          <ac:chgData name="Anders Plejdrup Houmøller" userId="6c18fd073f0ef680" providerId="LiveId" clId="{BE5FF609-6B66-4C93-8164-6171EB53CDDE}" dt="2024-04-13T16:42:00.737" v="3910" actId="1037"/>
          <ac:spMkLst>
            <pc:docMk/>
            <pc:sldMk cId="1348417503" sldId="786"/>
            <ac:spMk id="8209" creationId="{AAB658F9-C57A-DA74-6D0E-500E71AC5335}"/>
          </ac:spMkLst>
        </pc:spChg>
        <pc:spChg chg="add mod">
          <ac:chgData name="Anders Plejdrup Houmøller" userId="6c18fd073f0ef680" providerId="LiveId" clId="{BE5FF609-6B66-4C93-8164-6171EB53CDDE}" dt="2024-04-13T16:41:53.520" v="3873" actId="1037"/>
          <ac:spMkLst>
            <pc:docMk/>
            <pc:sldMk cId="1348417503" sldId="786"/>
            <ac:spMk id="8210" creationId="{C9B1A974-15BF-8E94-ECF0-128F48F7133D}"/>
          </ac:spMkLst>
        </pc:spChg>
        <pc:spChg chg="add mod">
          <ac:chgData name="Anders Plejdrup Houmøller" userId="6c18fd073f0ef680" providerId="LiveId" clId="{BE5FF609-6B66-4C93-8164-6171EB53CDDE}" dt="2024-04-13T16:41:45.585" v="3835" actId="1037"/>
          <ac:spMkLst>
            <pc:docMk/>
            <pc:sldMk cId="1348417503" sldId="786"/>
            <ac:spMk id="8211" creationId="{1F3A3BD0-0F40-444D-9D9C-69B55813B06F}"/>
          </ac:spMkLst>
        </pc:spChg>
        <pc:spChg chg="add mod">
          <ac:chgData name="Anders Plejdrup Houmøller" userId="6c18fd073f0ef680" providerId="LiveId" clId="{BE5FF609-6B66-4C93-8164-6171EB53CDDE}" dt="2024-04-13T16:41:34.376" v="3806" actId="1038"/>
          <ac:spMkLst>
            <pc:docMk/>
            <pc:sldMk cId="1348417503" sldId="786"/>
            <ac:spMk id="8212" creationId="{1C1D5873-DB19-EA6C-520B-4F0E74924DCC}"/>
          </ac:spMkLst>
        </pc:spChg>
        <pc:spChg chg="add mod">
          <ac:chgData name="Anders Plejdrup Houmøller" userId="6c18fd073f0ef680" providerId="LiveId" clId="{BE5FF609-6B66-4C93-8164-6171EB53CDDE}" dt="2024-04-13T16:41:22.330" v="3775" actId="1037"/>
          <ac:spMkLst>
            <pc:docMk/>
            <pc:sldMk cId="1348417503" sldId="786"/>
            <ac:spMk id="8213" creationId="{D027CE03-49DF-5588-8F11-0665A73DBCDA}"/>
          </ac:spMkLst>
        </pc:spChg>
        <pc:spChg chg="add mod">
          <ac:chgData name="Anders Plejdrup Houmøller" userId="6c18fd073f0ef680" providerId="LiveId" clId="{BE5FF609-6B66-4C93-8164-6171EB53CDDE}" dt="2024-04-13T16:41:11.210" v="3746" actId="1037"/>
          <ac:spMkLst>
            <pc:docMk/>
            <pc:sldMk cId="1348417503" sldId="786"/>
            <ac:spMk id="8214" creationId="{64AA13E6-4E8D-349F-73F3-731875EB1750}"/>
          </ac:spMkLst>
        </pc:spChg>
        <pc:spChg chg="add mod">
          <ac:chgData name="Anders Plejdrup Houmøller" userId="6c18fd073f0ef680" providerId="LiveId" clId="{BE5FF609-6B66-4C93-8164-6171EB53CDDE}" dt="2024-04-13T16:41:03.207" v="3722" actId="1037"/>
          <ac:spMkLst>
            <pc:docMk/>
            <pc:sldMk cId="1348417503" sldId="786"/>
            <ac:spMk id="8215" creationId="{F6B7BD06-BF7F-04AD-D978-2864E14BC17E}"/>
          </ac:spMkLst>
        </pc:spChg>
        <pc:spChg chg="add mod">
          <ac:chgData name="Anders Plejdrup Houmøller" userId="6c18fd073f0ef680" providerId="LiveId" clId="{BE5FF609-6B66-4C93-8164-6171EB53CDDE}" dt="2024-04-13T16:40:52.269" v="3698" actId="1037"/>
          <ac:spMkLst>
            <pc:docMk/>
            <pc:sldMk cId="1348417503" sldId="786"/>
            <ac:spMk id="8216" creationId="{A14C5999-E230-3AB9-7BD4-37893CA4BE97}"/>
          </ac:spMkLst>
        </pc:spChg>
        <pc:spChg chg="add mod">
          <ac:chgData name="Anders Plejdrup Houmøller" userId="6c18fd073f0ef680" providerId="LiveId" clId="{BE5FF609-6B66-4C93-8164-6171EB53CDDE}" dt="2024-04-13T16:40:39.605" v="3677" actId="1037"/>
          <ac:spMkLst>
            <pc:docMk/>
            <pc:sldMk cId="1348417503" sldId="786"/>
            <ac:spMk id="8217" creationId="{362FB582-76C9-2203-2D25-98EF8BF5585B}"/>
          </ac:spMkLst>
        </pc:spChg>
        <pc:spChg chg="add mod">
          <ac:chgData name="Anders Plejdrup Houmøller" userId="6c18fd073f0ef680" providerId="LiveId" clId="{BE5FF609-6B66-4C93-8164-6171EB53CDDE}" dt="2024-04-13T16:40:29.069" v="3665" actId="1037"/>
          <ac:spMkLst>
            <pc:docMk/>
            <pc:sldMk cId="1348417503" sldId="786"/>
            <ac:spMk id="8218" creationId="{34157271-6FFD-E89C-6A28-37DA12F4DE86}"/>
          </ac:spMkLst>
        </pc:spChg>
        <pc:spChg chg="add mod">
          <ac:chgData name="Anders Plejdrup Houmøller" userId="6c18fd073f0ef680" providerId="LiveId" clId="{BE5FF609-6B66-4C93-8164-6171EB53CDDE}" dt="2024-04-13T16:40:23.269" v="3662" actId="1038"/>
          <ac:spMkLst>
            <pc:docMk/>
            <pc:sldMk cId="1348417503" sldId="786"/>
            <ac:spMk id="8219" creationId="{FE88FFE9-3047-33D3-7523-A538E208EB57}"/>
          </ac:spMkLst>
        </pc:spChg>
        <pc:spChg chg="add mod">
          <ac:chgData name="Anders Plejdrup Houmøller" userId="6c18fd073f0ef680" providerId="LiveId" clId="{BE5FF609-6B66-4C93-8164-6171EB53CDDE}" dt="2024-04-13T16:40:15.145" v="3657" actId="1038"/>
          <ac:spMkLst>
            <pc:docMk/>
            <pc:sldMk cId="1348417503" sldId="786"/>
            <ac:spMk id="8220" creationId="{5591889F-3465-2698-5CB8-704E0314B7A4}"/>
          </ac:spMkLst>
        </pc:spChg>
        <pc:spChg chg="add mod">
          <ac:chgData name="Anders Plejdrup Houmøller" userId="6c18fd073f0ef680" providerId="LiveId" clId="{BE5FF609-6B66-4C93-8164-6171EB53CDDE}" dt="2024-04-13T16:42:20.652" v="3983" actId="1037"/>
          <ac:spMkLst>
            <pc:docMk/>
            <pc:sldMk cId="1348417503" sldId="786"/>
            <ac:spMk id="8221" creationId="{77C8FBD8-F917-FF6E-3A5C-0BE26D3BEE28}"/>
          </ac:spMkLst>
        </pc:spChg>
        <pc:spChg chg="add mod">
          <ac:chgData name="Anders Plejdrup Houmøller" userId="6c18fd073f0ef680" providerId="LiveId" clId="{BE5FF609-6B66-4C93-8164-6171EB53CDDE}" dt="2024-04-13T16:42:29.189" v="4016" actId="1037"/>
          <ac:spMkLst>
            <pc:docMk/>
            <pc:sldMk cId="1348417503" sldId="786"/>
            <ac:spMk id="8222" creationId="{8A6DE61A-9D36-498D-F4CB-242264F0BD85}"/>
          </ac:spMkLst>
        </pc:spChg>
        <pc:spChg chg="add mod">
          <ac:chgData name="Anders Plejdrup Houmøller" userId="6c18fd073f0ef680" providerId="LiveId" clId="{BE5FF609-6B66-4C93-8164-6171EB53CDDE}" dt="2024-04-13T16:23:29.481" v="3303" actId="164"/>
          <ac:spMkLst>
            <pc:docMk/>
            <pc:sldMk cId="1348417503" sldId="786"/>
            <ac:spMk id="8223" creationId="{E1BF1B91-3451-E46F-A208-A8EF238EAFF8}"/>
          </ac:spMkLst>
        </pc:spChg>
        <pc:spChg chg="add mod">
          <ac:chgData name="Anders Plejdrup Houmøller" userId="6c18fd073f0ef680" providerId="LiveId" clId="{BE5FF609-6B66-4C93-8164-6171EB53CDDE}" dt="2024-04-13T16:23:29.481" v="3303" actId="164"/>
          <ac:spMkLst>
            <pc:docMk/>
            <pc:sldMk cId="1348417503" sldId="786"/>
            <ac:spMk id="8224" creationId="{07CD7CC3-98E6-DA3C-301D-76EB993054C8}"/>
          </ac:spMkLst>
        </pc:spChg>
        <pc:spChg chg="add mod">
          <ac:chgData name="Anders Plejdrup Houmøller" userId="6c18fd073f0ef680" providerId="LiveId" clId="{BE5FF609-6B66-4C93-8164-6171EB53CDDE}" dt="2024-04-13T16:23:29.481" v="3303" actId="164"/>
          <ac:spMkLst>
            <pc:docMk/>
            <pc:sldMk cId="1348417503" sldId="786"/>
            <ac:spMk id="8225" creationId="{69AF73EA-CDA2-34DB-3F12-EAE611E2791F}"/>
          </ac:spMkLst>
        </pc:spChg>
        <pc:spChg chg="add mod">
          <ac:chgData name="Anders Plejdrup Houmøller" userId="6c18fd073f0ef680" providerId="LiveId" clId="{BE5FF609-6B66-4C93-8164-6171EB53CDDE}" dt="2024-04-13T16:23:29.481" v="3303" actId="164"/>
          <ac:spMkLst>
            <pc:docMk/>
            <pc:sldMk cId="1348417503" sldId="786"/>
            <ac:spMk id="8226" creationId="{B1A76BA9-0FC8-36B1-420C-92B49F1C02EC}"/>
          </ac:spMkLst>
        </pc:spChg>
        <pc:spChg chg="add mod">
          <ac:chgData name="Anders Plejdrup Houmøller" userId="6c18fd073f0ef680" providerId="LiveId" clId="{BE5FF609-6B66-4C93-8164-6171EB53CDDE}" dt="2024-04-13T16:23:29.481" v="3303" actId="164"/>
          <ac:spMkLst>
            <pc:docMk/>
            <pc:sldMk cId="1348417503" sldId="786"/>
            <ac:spMk id="8227" creationId="{500684A9-C8D9-BA38-808A-D199D3E07C84}"/>
          </ac:spMkLst>
        </pc:spChg>
        <pc:spChg chg="add mod">
          <ac:chgData name="Anders Plejdrup Houmøller" userId="6c18fd073f0ef680" providerId="LiveId" clId="{BE5FF609-6B66-4C93-8164-6171EB53CDDE}" dt="2024-04-13T16:23:29.481" v="3303" actId="164"/>
          <ac:spMkLst>
            <pc:docMk/>
            <pc:sldMk cId="1348417503" sldId="786"/>
            <ac:spMk id="8228" creationId="{902E27B9-9F25-74FC-7A42-B42A3C6BE836}"/>
          </ac:spMkLst>
        </pc:spChg>
        <pc:spChg chg="add mod">
          <ac:chgData name="Anders Plejdrup Houmøller" userId="6c18fd073f0ef680" providerId="LiveId" clId="{BE5FF609-6B66-4C93-8164-6171EB53CDDE}" dt="2024-04-13T16:23:29.481" v="3303" actId="164"/>
          <ac:spMkLst>
            <pc:docMk/>
            <pc:sldMk cId="1348417503" sldId="786"/>
            <ac:spMk id="8229" creationId="{072129B6-DEAA-D07F-1550-5F8638E0B853}"/>
          </ac:spMkLst>
        </pc:spChg>
        <pc:spChg chg="add mod">
          <ac:chgData name="Anders Plejdrup Houmøller" userId="6c18fd073f0ef680" providerId="LiveId" clId="{BE5FF609-6B66-4C93-8164-6171EB53CDDE}" dt="2024-04-13T16:23:29.481" v="3303" actId="164"/>
          <ac:spMkLst>
            <pc:docMk/>
            <pc:sldMk cId="1348417503" sldId="786"/>
            <ac:spMk id="8230" creationId="{EEC546CE-A08C-21AE-9C3B-365FC19B3810}"/>
          </ac:spMkLst>
        </pc:spChg>
        <pc:spChg chg="add mod">
          <ac:chgData name="Anders Plejdrup Houmøller" userId="6c18fd073f0ef680" providerId="LiveId" clId="{BE5FF609-6B66-4C93-8164-6171EB53CDDE}" dt="2024-04-13T16:23:29.481" v="3303" actId="164"/>
          <ac:spMkLst>
            <pc:docMk/>
            <pc:sldMk cId="1348417503" sldId="786"/>
            <ac:spMk id="8231" creationId="{488A6056-83A8-1290-4DE4-7F59615F851D}"/>
          </ac:spMkLst>
        </pc:spChg>
        <pc:spChg chg="add mod">
          <ac:chgData name="Anders Plejdrup Houmøller" userId="6c18fd073f0ef680" providerId="LiveId" clId="{BE5FF609-6B66-4C93-8164-6171EB53CDDE}" dt="2024-04-13T16:23:29.481" v="3303" actId="164"/>
          <ac:spMkLst>
            <pc:docMk/>
            <pc:sldMk cId="1348417503" sldId="786"/>
            <ac:spMk id="8232" creationId="{224478B8-939C-83C8-F98C-838A47C55009}"/>
          </ac:spMkLst>
        </pc:spChg>
        <pc:spChg chg="add mod">
          <ac:chgData name="Anders Plejdrup Houmøller" userId="6c18fd073f0ef680" providerId="LiveId" clId="{BE5FF609-6B66-4C93-8164-6171EB53CDDE}" dt="2024-04-13T16:23:29.481" v="3303" actId="164"/>
          <ac:spMkLst>
            <pc:docMk/>
            <pc:sldMk cId="1348417503" sldId="786"/>
            <ac:spMk id="8233" creationId="{E7E832BE-BD55-BE97-E92E-1C5397A3A7C8}"/>
          </ac:spMkLst>
        </pc:spChg>
        <pc:spChg chg="add mod">
          <ac:chgData name="Anders Plejdrup Houmøller" userId="6c18fd073f0ef680" providerId="LiveId" clId="{BE5FF609-6B66-4C93-8164-6171EB53CDDE}" dt="2024-04-13T16:23:29.481" v="3303" actId="164"/>
          <ac:spMkLst>
            <pc:docMk/>
            <pc:sldMk cId="1348417503" sldId="786"/>
            <ac:spMk id="8234" creationId="{7936320C-9EB0-E2E7-F0BA-8C54A5E0C74F}"/>
          </ac:spMkLst>
        </pc:spChg>
        <pc:spChg chg="add del mod">
          <ac:chgData name="Anders Plejdrup Houmøller" userId="6c18fd073f0ef680" providerId="LiveId" clId="{BE5FF609-6B66-4C93-8164-6171EB53CDDE}" dt="2024-04-13T16:16:15.782" v="2855" actId="478"/>
          <ac:spMkLst>
            <pc:docMk/>
            <pc:sldMk cId="1348417503" sldId="786"/>
            <ac:spMk id="8235" creationId="{69BA1B24-618E-6514-B2DC-2AC4F8F541A9}"/>
          </ac:spMkLst>
        </pc:spChg>
        <pc:spChg chg="add mod">
          <ac:chgData name="Anders Plejdrup Houmøller" userId="6c18fd073f0ef680" providerId="LiveId" clId="{BE5FF609-6B66-4C93-8164-6171EB53CDDE}" dt="2024-04-13T16:23:29.481" v="3303" actId="164"/>
          <ac:spMkLst>
            <pc:docMk/>
            <pc:sldMk cId="1348417503" sldId="786"/>
            <ac:spMk id="8236" creationId="{1C7F10DD-CA6D-5B74-AC1C-C60556BE35F6}"/>
          </ac:spMkLst>
        </pc:spChg>
        <pc:spChg chg="add mod">
          <ac:chgData name="Anders Plejdrup Houmøller" userId="6c18fd073f0ef680" providerId="LiveId" clId="{BE5FF609-6B66-4C93-8164-6171EB53CDDE}" dt="2024-04-13T16:23:29.481" v="3303" actId="164"/>
          <ac:spMkLst>
            <pc:docMk/>
            <pc:sldMk cId="1348417503" sldId="786"/>
            <ac:spMk id="8237" creationId="{012DCE78-2BBC-5E9D-EE70-3FE2941B1631}"/>
          </ac:spMkLst>
        </pc:spChg>
        <pc:spChg chg="add mod">
          <ac:chgData name="Anders Plejdrup Houmøller" userId="6c18fd073f0ef680" providerId="LiveId" clId="{BE5FF609-6B66-4C93-8164-6171EB53CDDE}" dt="2024-04-13T16:23:29.481" v="3303" actId="164"/>
          <ac:spMkLst>
            <pc:docMk/>
            <pc:sldMk cId="1348417503" sldId="786"/>
            <ac:spMk id="8238" creationId="{764B6932-02D8-192F-B5C4-E37FFFCC302E}"/>
          </ac:spMkLst>
        </pc:spChg>
        <pc:spChg chg="add mod">
          <ac:chgData name="Anders Plejdrup Houmøller" userId="6c18fd073f0ef680" providerId="LiveId" clId="{BE5FF609-6B66-4C93-8164-6171EB53CDDE}" dt="2024-04-13T16:23:29.481" v="3303" actId="164"/>
          <ac:spMkLst>
            <pc:docMk/>
            <pc:sldMk cId="1348417503" sldId="786"/>
            <ac:spMk id="8239" creationId="{7DB80B67-3026-D881-9D6A-8C1CCC3286E4}"/>
          </ac:spMkLst>
        </pc:spChg>
        <pc:spChg chg="add mod">
          <ac:chgData name="Anders Plejdrup Houmøller" userId="6c18fd073f0ef680" providerId="LiveId" clId="{BE5FF609-6B66-4C93-8164-6171EB53CDDE}" dt="2024-04-13T16:23:29.481" v="3303" actId="164"/>
          <ac:spMkLst>
            <pc:docMk/>
            <pc:sldMk cId="1348417503" sldId="786"/>
            <ac:spMk id="8240" creationId="{C1CE49D1-5829-15DC-E85B-B0FB43355A55}"/>
          </ac:spMkLst>
        </pc:spChg>
        <pc:spChg chg="add mod">
          <ac:chgData name="Anders Plejdrup Houmøller" userId="6c18fd073f0ef680" providerId="LiveId" clId="{BE5FF609-6B66-4C93-8164-6171EB53CDDE}" dt="2024-04-13T16:23:29.481" v="3303" actId="164"/>
          <ac:spMkLst>
            <pc:docMk/>
            <pc:sldMk cId="1348417503" sldId="786"/>
            <ac:spMk id="8241" creationId="{78794CB3-0A43-87FD-57B0-C04B672D9DD0}"/>
          </ac:spMkLst>
        </pc:spChg>
        <pc:spChg chg="add mod">
          <ac:chgData name="Anders Plejdrup Houmøller" userId="6c18fd073f0ef680" providerId="LiveId" clId="{BE5FF609-6B66-4C93-8164-6171EB53CDDE}" dt="2024-04-13T16:23:29.481" v="3303" actId="164"/>
          <ac:spMkLst>
            <pc:docMk/>
            <pc:sldMk cId="1348417503" sldId="786"/>
            <ac:spMk id="8242" creationId="{465AF6BB-E1BF-8096-5020-5D107BE54EBA}"/>
          </ac:spMkLst>
        </pc:spChg>
        <pc:spChg chg="add mod">
          <ac:chgData name="Anders Plejdrup Houmøller" userId="6c18fd073f0ef680" providerId="LiveId" clId="{BE5FF609-6B66-4C93-8164-6171EB53CDDE}" dt="2024-04-13T16:23:29.481" v="3303" actId="164"/>
          <ac:spMkLst>
            <pc:docMk/>
            <pc:sldMk cId="1348417503" sldId="786"/>
            <ac:spMk id="8243" creationId="{B3960C12-15A6-20C6-3864-017FEC0D66B8}"/>
          </ac:spMkLst>
        </pc:spChg>
        <pc:spChg chg="add mod">
          <ac:chgData name="Anders Plejdrup Houmøller" userId="6c18fd073f0ef680" providerId="LiveId" clId="{BE5FF609-6B66-4C93-8164-6171EB53CDDE}" dt="2024-04-13T16:23:29.481" v="3303" actId="164"/>
          <ac:spMkLst>
            <pc:docMk/>
            <pc:sldMk cId="1348417503" sldId="786"/>
            <ac:spMk id="8244" creationId="{A5B039ED-D755-1924-4DC4-A5511C26FE68}"/>
          </ac:spMkLst>
        </pc:spChg>
        <pc:spChg chg="add mod">
          <ac:chgData name="Anders Plejdrup Houmøller" userId="6c18fd073f0ef680" providerId="LiveId" clId="{BE5FF609-6B66-4C93-8164-6171EB53CDDE}" dt="2024-04-13T16:23:29.481" v="3303" actId="164"/>
          <ac:spMkLst>
            <pc:docMk/>
            <pc:sldMk cId="1348417503" sldId="786"/>
            <ac:spMk id="8245" creationId="{425D10AB-F667-1EDE-E84B-B98A9A1AD7B0}"/>
          </ac:spMkLst>
        </pc:spChg>
        <pc:spChg chg="add mod">
          <ac:chgData name="Anders Plejdrup Houmøller" userId="6c18fd073f0ef680" providerId="LiveId" clId="{BE5FF609-6B66-4C93-8164-6171EB53CDDE}" dt="2024-04-13T16:23:29.481" v="3303" actId="164"/>
          <ac:spMkLst>
            <pc:docMk/>
            <pc:sldMk cId="1348417503" sldId="786"/>
            <ac:spMk id="8246" creationId="{8D2BABCF-AD09-5C8B-509F-2692EDA7F54D}"/>
          </ac:spMkLst>
        </pc:spChg>
        <pc:spChg chg="add mod">
          <ac:chgData name="Anders Plejdrup Houmøller" userId="6c18fd073f0ef680" providerId="LiveId" clId="{BE5FF609-6B66-4C93-8164-6171EB53CDDE}" dt="2024-04-13T16:23:29.481" v="3303" actId="164"/>
          <ac:spMkLst>
            <pc:docMk/>
            <pc:sldMk cId="1348417503" sldId="786"/>
            <ac:spMk id="8247" creationId="{C411BE4C-16EB-4556-EDF4-2C65303385E7}"/>
          </ac:spMkLst>
        </pc:spChg>
        <pc:spChg chg="add mod">
          <ac:chgData name="Anders Plejdrup Houmøller" userId="6c18fd073f0ef680" providerId="LiveId" clId="{BE5FF609-6B66-4C93-8164-6171EB53CDDE}" dt="2024-04-13T16:23:29.481" v="3303" actId="164"/>
          <ac:spMkLst>
            <pc:docMk/>
            <pc:sldMk cId="1348417503" sldId="786"/>
            <ac:spMk id="8248" creationId="{D68C1B48-4504-1E74-BA5E-401FFA1E5A79}"/>
          </ac:spMkLst>
        </pc:spChg>
        <pc:spChg chg="add mod">
          <ac:chgData name="Anders Plejdrup Houmøller" userId="6c18fd073f0ef680" providerId="LiveId" clId="{BE5FF609-6B66-4C93-8164-6171EB53CDDE}" dt="2024-04-13T16:23:29.481" v="3303" actId="164"/>
          <ac:spMkLst>
            <pc:docMk/>
            <pc:sldMk cId="1348417503" sldId="786"/>
            <ac:spMk id="8249" creationId="{D47FE662-3F43-474C-5B33-A96915C6871A}"/>
          </ac:spMkLst>
        </pc:spChg>
        <pc:spChg chg="add mod">
          <ac:chgData name="Anders Plejdrup Houmøller" userId="6c18fd073f0ef680" providerId="LiveId" clId="{BE5FF609-6B66-4C93-8164-6171EB53CDDE}" dt="2024-04-13T16:23:29.481" v="3303" actId="164"/>
          <ac:spMkLst>
            <pc:docMk/>
            <pc:sldMk cId="1348417503" sldId="786"/>
            <ac:spMk id="8250" creationId="{ADB1C089-B428-C638-CAFF-C6CBBA7E0C8C}"/>
          </ac:spMkLst>
        </pc:spChg>
        <pc:spChg chg="add mod">
          <ac:chgData name="Anders Plejdrup Houmøller" userId="6c18fd073f0ef680" providerId="LiveId" clId="{BE5FF609-6B66-4C93-8164-6171EB53CDDE}" dt="2024-04-13T16:23:29.481" v="3303" actId="164"/>
          <ac:spMkLst>
            <pc:docMk/>
            <pc:sldMk cId="1348417503" sldId="786"/>
            <ac:spMk id="8251" creationId="{EAD4F076-6E24-9936-3D9F-D6F818492991}"/>
          </ac:spMkLst>
        </pc:spChg>
        <pc:spChg chg="add mod">
          <ac:chgData name="Anders Plejdrup Houmøller" userId="6c18fd073f0ef680" providerId="LiveId" clId="{BE5FF609-6B66-4C93-8164-6171EB53CDDE}" dt="2024-04-13T16:23:29.481" v="3303" actId="164"/>
          <ac:spMkLst>
            <pc:docMk/>
            <pc:sldMk cId="1348417503" sldId="786"/>
            <ac:spMk id="8252" creationId="{AA3600B7-00D9-9CE2-7E5F-20B96E8E9853}"/>
          </ac:spMkLst>
        </pc:spChg>
        <pc:spChg chg="add mod">
          <ac:chgData name="Anders Plejdrup Houmøller" userId="6c18fd073f0ef680" providerId="LiveId" clId="{BE5FF609-6B66-4C93-8164-6171EB53CDDE}" dt="2024-04-13T16:23:29.481" v="3303" actId="164"/>
          <ac:spMkLst>
            <pc:docMk/>
            <pc:sldMk cId="1348417503" sldId="786"/>
            <ac:spMk id="8253" creationId="{9126F6C1-4710-074E-CA2C-1BBCF2FA6491}"/>
          </ac:spMkLst>
        </pc:spChg>
        <pc:spChg chg="add mod">
          <ac:chgData name="Anders Plejdrup Houmøller" userId="6c18fd073f0ef680" providerId="LiveId" clId="{BE5FF609-6B66-4C93-8164-6171EB53CDDE}" dt="2024-04-13T16:23:29.481" v="3303" actId="164"/>
          <ac:spMkLst>
            <pc:docMk/>
            <pc:sldMk cId="1348417503" sldId="786"/>
            <ac:spMk id="8254" creationId="{C1F61D53-5210-EA0B-2DDD-0BD98DC5C05E}"/>
          </ac:spMkLst>
        </pc:spChg>
        <pc:spChg chg="add mod">
          <ac:chgData name="Anders Plejdrup Houmøller" userId="6c18fd073f0ef680" providerId="LiveId" clId="{BE5FF609-6B66-4C93-8164-6171EB53CDDE}" dt="2024-04-13T16:40:07.420" v="3639" actId="1038"/>
          <ac:spMkLst>
            <pc:docMk/>
            <pc:sldMk cId="1348417503" sldId="786"/>
            <ac:spMk id="8255" creationId="{4208AE88-F1EF-A8EA-ACF3-217F48B060FB}"/>
          </ac:spMkLst>
        </pc:spChg>
        <pc:spChg chg="add mod">
          <ac:chgData name="Anders Plejdrup Houmøller" userId="6c18fd073f0ef680" providerId="LiveId" clId="{BE5FF609-6B66-4C93-8164-6171EB53CDDE}" dt="2024-04-13T16:29:31.999" v="3466" actId="12788"/>
          <ac:spMkLst>
            <pc:docMk/>
            <pc:sldMk cId="1348417503" sldId="786"/>
            <ac:spMk id="8321" creationId="{7FC678FA-17A6-57D0-61E1-0E19949D23DE}"/>
          </ac:spMkLst>
        </pc:spChg>
        <pc:spChg chg="add mod">
          <ac:chgData name="Anders Plejdrup Houmøller" userId="6c18fd073f0ef680" providerId="LiveId" clId="{BE5FF609-6B66-4C93-8164-6171EB53CDDE}" dt="2024-04-13T16:36:48.930" v="3541" actId="166"/>
          <ac:spMkLst>
            <pc:docMk/>
            <pc:sldMk cId="1348417503" sldId="786"/>
            <ac:spMk id="8322" creationId="{1B408D55-5EC2-EC31-84D2-F4FD94D61D95}"/>
          </ac:spMkLst>
        </pc:spChg>
        <pc:spChg chg="add mod">
          <ac:chgData name="Anders Plejdrup Houmøller" userId="6c18fd073f0ef680" providerId="LiveId" clId="{BE5FF609-6B66-4C93-8164-6171EB53CDDE}" dt="2024-04-13T16:36:44.492" v="3540" actId="166"/>
          <ac:spMkLst>
            <pc:docMk/>
            <pc:sldMk cId="1348417503" sldId="786"/>
            <ac:spMk id="8323" creationId="{7D0BED9E-8331-6E88-FBC0-926AD0FED72F}"/>
          </ac:spMkLst>
        </pc:spChg>
        <pc:spChg chg="add mod ord">
          <ac:chgData name="Anders Plejdrup Houmøller" userId="6c18fd073f0ef680" providerId="LiveId" clId="{BE5FF609-6B66-4C93-8164-6171EB53CDDE}" dt="2024-04-13T16:36:40.451" v="3539" actId="166"/>
          <ac:spMkLst>
            <pc:docMk/>
            <pc:sldMk cId="1348417503" sldId="786"/>
            <ac:spMk id="8324" creationId="{F48EF2F0-DE83-4E82-0A0C-3ADBF001646B}"/>
          </ac:spMkLst>
        </pc:spChg>
        <pc:spChg chg="add mod ord">
          <ac:chgData name="Anders Plejdrup Houmøller" userId="6c18fd073f0ef680" providerId="LiveId" clId="{BE5FF609-6B66-4C93-8164-6171EB53CDDE}" dt="2024-04-13T16:36:32.102" v="3538" actId="166"/>
          <ac:spMkLst>
            <pc:docMk/>
            <pc:sldMk cId="1348417503" sldId="786"/>
            <ac:spMk id="8325" creationId="{114C4863-7EF0-60E6-7C9C-EE2618708855}"/>
          </ac:spMkLst>
        </pc:spChg>
        <pc:spChg chg="del">
          <ac:chgData name="Anders Plejdrup Houmøller" userId="6c18fd073f0ef680" providerId="LiveId" clId="{BE5FF609-6B66-4C93-8164-6171EB53CDDE}" dt="2024-04-13T15:44:42.976" v="2360" actId="478"/>
          <ac:spMkLst>
            <pc:docMk/>
            <pc:sldMk cId="1348417503" sldId="786"/>
            <ac:spMk id="8454" creationId="{C5F72E5D-1426-624F-30CD-F521FE6D20C0}"/>
          </ac:spMkLst>
        </pc:spChg>
        <pc:spChg chg="del">
          <ac:chgData name="Anders Plejdrup Houmøller" userId="6c18fd073f0ef680" providerId="LiveId" clId="{BE5FF609-6B66-4C93-8164-6171EB53CDDE}" dt="2024-04-13T15:44:28.080" v="2359" actId="478"/>
          <ac:spMkLst>
            <pc:docMk/>
            <pc:sldMk cId="1348417503" sldId="786"/>
            <ac:spMk id="8456" creationId="{61B602D4-55A1-7565-F857-B5969D5E62C2}"/>
          </ac:spMkLst>
        </pc:spChg>
        <pc:spChg chg="del">
          <ac:chgData name="Anders Plejdrup Houmøller" userId="6c18fd073f0ef680" providerId="LiveId" clId="{BE5FF609-6B66-4C93-8164-6171EB53CDDE}" dt="2024-04-13T15:44:23.930" v="2358" actId="478"/>
          <ac:spMkLst>
            <pc:docMk/>
            <pc:sldMk cId="1348417503" sldId="786"/>
            <ac:spMk id="8457" creationId="{43394720-E6F4-728D-B591-CEC5684CB6D3}"/>
          </ac:spMkLst>
        </pc:spChg>
        <pc:spChg chg="del">
          <ac:chgData name="Anders Plejdrup Houmøller" userId="6c18fd073f0ef680" providerId="LiveId" clId="{BE5FF609-6B66-4C93-8164-6171EB53CDDE}" dt="2024-04-13T15:44:20.213" v="2356" actId="478"/>
          <ac:spMkLst>
            <pc:docMk/>
            <pc:sldMk cId="1348417503" sldId="786"/>
            <ac:spMk id="8458" creationId="{2A3377A7-1BF8-790B-E95A-789D2B6DD513}"/>
          </ac:spMkLst>
        </pc:spChg>
        <pc:spChg chg="del">
          <ac:chgData name="Anders Plejdrup Houmøller" userId="6c18fd073f0ef680" providerId="LiveId" clId="{BE5FF609-6B66-4C93-8164-6171EB53CDDE}" dt="2024-04-13T15:44:22.353" v="2357" actId="478"/>
          <ac:spMkLst>
            <pc:docMk/>
            <pc:sldMk cId="1348417503" sldId="786"/>
            <ac:spMk id="8459" creationId="{C62C3476-5DF0-CA6B-215D-4AFF09B7AF04}"/>
          </ac:spMkLst>
        </pc:spChg>
        <pc:spChg chg="mod ord">
          <ac:chgData name="Anders Plejdrup Houmøller" userId="6c18fd073f0ef680" providerId="LiveId" clId="{BE5FF609-6B66-4C93-8164-6171EB53CDDE}" dt="2024-04-13T16:35:39.417" v="3509" actId="166"/>
          <ac:spMkLst>
            <pc:docMk/>
            <pc:sldMk cId="1348417503" sldId="786"/>
            <ac:spMk id="8462" creationId="{A18B9043-AD05-EC59-7267-FDE3B6DF98BB}"/>
          </ac:spMkLst>
        </pc:spChg>
        <pc:spChg chg="mod ord">
          <ac:chgData name="Anders Plejdrup Houmøller" userId="6c18fd073f0ef680" providerId="LiveId" clId="{BE5FF609-6B66-4C93-8164-6171EB53CDDE}" dt="2024-04-13T16:39:45.805" v="3617" actId="1037"/>
          <ac:spMkLst>
            <pc:docMk/>
            <pc:sldMk cId="1348417503" sldId="786"/>
            <ac:spMk id="8463" creationId="{190C58AF-2F8D-168E-5406-F4356882DCAD}"/>
          </ac:spMkLst>
        </pc:spChg>
        <pc:grpChg chg="mod">
          <ac:chgData name="Anders Plejdrup Houmøller" userId="6c18fd073f0ef680" providerId="LiveId" clId="{BE5FF609-6B66-4C93-8164-6171EB53CDDE}" dt="2024-04-13T15:54:09.881" v="2391" actId="338"/>
          <ac:grpSpMkLst>
            <pc:docMk/>
            <pc:sldMk cId="1348417503" sldId="786"/>
            <ac:grpSpMk id="1" creationId="{00000000-0000-0000-0000-000000000000}"/>
          </ac:grpSpMkLst>
        </pc:grpChg>
        <pc:grpChg chg="del mod">
          <ac:chgData name="Anders Plejdrup Houmøller" userId="6c18fd073f0ef680" providerId="LiveId" clId="{BE5FF609-6B66-4C93-8164-6171EB53CDDE}" dt="2024-04-13T15:54:13.988" v="2392" actId="165"/>
          <ac:grpSpMkLst>
            <pc:docMk/>
            <pc:sldMk cId="1348417503" sldId="786"/>
            <ac:grpSpMk id="4" creationId="{5C9347EC-133B-9AEC-5C06-326564A4A86D}"/>
          </ac:grpSpMkLst>
        </pc:grpChg>
        <pc:grpChg chg="add del mod">
          <ac:chgData name="Anders Plejdrup Houmøller" userId="6c18fd073f0ef680" providerId="LiveId" clId="{BE5FF609-6B66-4C93-8164-6171EB53CDDE}" dt="2024-04-13T16:02:02.075" v="2588" actId="165"/>
          <ac:grpSpMkLst>
            <pc:docMk/>
            <pc:sldMk cId="1348417503" sldId="786"/>
            <ac:grpSpMk id="50" creationId="{9C3AC1ED-751A-FBB1-D7EA-A4405DBA2D5B}"/>
          </ac:grpSpMkLst>
        </pc:grpChg>
        <pc:grpChg chg="add del mod">
          <ac:chgData name="Anders Plejdrup Houmøller" userId="6c18fd073f0ef680" providerId="LiveId" clId="{BE5FF609-6B66-4C93-8164-6171EB53CDDE}" dt="2024-04-13T15:57:30.389" v="2482" actId="165"/>
          <ac:grpSpMkLst>
            <pc:docMk/>
            <pc:sldMk cId="1348417503" sldId="786"/>
            <ac:grpSpMk id="51" creationId="{47DAFA50-319F-8934-5A2A-FADD19BC4E36}"/>
          </ac:grpSpMkLst>
        </pc:grpChg>
        <pc:grpChg chg="add del mod">
          <ac:chgData name="Anders Plejdrup Houmøller" userId="6c18fd073f0ef680" providerId="LiveId" clId="{BE5FF609-6B66-4C93-8164-6171EB53CDDE}" dt="2024-04-13T15:59:35.089" v="2511" actId="165"/>
          <ac:grpSpMkLst>
            <pc:docMk/>
            <pc:sldMk cId="1348417503" sldId="786"/>
            <ac:grpSpMk id="52" creationId="{6134327A-2146-3231-DA2B-3534F6947049}"/>
          </ac:grpSpMkLst>
        </pc:grpChg>
        <pc:grpChg chg="add mod topLvl">
          <ac:chgData name="Anders Plejdrup Houmøller" userId="6c18fd073f0ef680" providerId="LiveId" clId="{BE5FF609-6B66-4C93-8164-6171EB53CDDE}" dt="2024-04-13T16:08:42.527" v="2692" actId="164"/>
          <ac:grpSpMkLst>
            <pc:docMk/>
            <pc:sldMk cId="1348417503" sldId="786"/>
            <ac:grpSpMk id="8198" creationId="{934876C5-2D67-F2A4-AAA0-A242658BFB6A}"/>
          </ac:grpSpMkLst>
        </pc:grpChg>
        <pc:grpChg chg="add mod topLvl">
          <ac:chgData name="Anders Plejdrup Houmøller" userId="6c18fd073f0ef680" providerId="LiveId" clId="{BE5FF609-6B66-4C93-8164-6171EB53CDDE}" dt="2024-04-13T16:09:05.719" v="2695" actId="164"/>
          <ac:grpSpMkLst>
            <pc:docMk/>
            <pc:sldMk cId="1348417503" sldId="786"/>
            <ac:grpSpMk id="8200" creationId="{327B6062-DB65-9B5F-C2D8-4AC09457C3F3}"/>
          </ac:grpSpMkLst>
        </pc:grpChg>
        <pc:grpChg chg="add del mod">
          <ac:chgData name="Anders Plejdrup Houmøller" userId="6c18fd073f0ef680" providerId="LiveId" clId="{BE5FF609-6B66-4C93-8164-6171EB53CDDE}" dt="2024-04-13T16:08:27.871" v="2691" actId="165"/>
          <ac:grpSpMkLst>
            <pc:docMk/>
            <pc:sldMk cId="1348417503" sldId="786"/>
            <ac:grpSpMk id="8202" creationId="{872F49B1-4073-9C34-75A5-ACFA4640E93C}"/>
          </ac:grpSpMkLst>
        </pc:grpChg>
        <pc:grpChg chg="add mod">
          <ac:chgData name="Anders Plejdrup Houmøller" userId="6c18fd073f0ef680" providerId="LiveId" clId="{BE5FF609-6B66-4C93-8164-6171EB53CDDE}" dt="2024-04-13T16:08:42.527" v="2692" actId="164"/>
          <ac:grpSpMkLst>
            <pc:docMk/>
            <pc:sldMk cId="1348417503" sldId="786"/>
            <ac:grpSpMk id="8205" creationId="{593F6768-F953-FCF2-1000-36DE1BB99E81}"/>
          </ac:grpSpMkLst>
        </pc:grpChg>
        <pc:grpChg chg="add mod">
          <ac:chgData name="Anders Plejdrup Houmøller" userId="6c18fd073f0ef680" providerId="LiveId" clId="{BE5FF609-6B66-4C93-8164-6171EB53CDDE}" dt="2024-04-13T16:09:05.719" v="2695" actId="164"/>
          <ac:grpSpMkLst>
            <pc:docMk/>
            <pc:sldMk cId="1348417503" sldId="786"/>
            <ac:grpSpMk id="8206" creationId="{D0C5B990-2889-066C-5B08-9621FEA66856}"/>
          </ac:grpSpMkLst>
        </pc:grpChg>
        <pc:grpChg chg="add mod">
          <ac:chgData name="Anders Plejdrup Houmøller" userId="6c18fd073f0ef680" providerId="LiveId" clId="{BE5FF609-6B66-4C93-8164-6171EB53CDDE}" dt="2024-04-13T16:36:04.614" v="3513" actId="166"/>
          <ac:grpSpMkLst>
            <pc:docMk/>
            <pc:sldMk cId="1348417503" sldId="786"/>
            <ac:grpSpMk id="8320" creationId="{C3BC27CD-F312-9974-D81D-011EE7FC8687}"/>
          </ac:grpSpMkLst>
        </pc:grpChg>
        <pc:grpChg chg="del">
          <ac:chgData name="Anders Plejdrup Houmøller" userId="6c18fd073f0ef680" providerId="LiveId" clId="{BE5FF609-6B66-4C93-8164-6171EB53CDDE}" dt="2024-04-13T15:44:17.912" v="2355" actId="478"/>
          <ac:grpSpMkLst>
            <pc:docMk/>
            <pc:sldMk cId="1348417503" sldId="786"/>
            <ac:grpSpMk id="8450" creationId="{D2FCED15-F2CE-AE82-2C30-1C539EBB52A7}"/>
          </ac:grpSpMkLst>
        </pc:grpChg>
        <pc:grpChg chg="del">
          <ac:chgData name="Anders Plejdrup Houmøller" userId="6c18fd073f0ef680" providerId="LiveId" clId="{BE5FF609-6B66-4C93-8164-6171EB53CDDE}" dt="2024-04-13T15:44:15.406" v="2354" actId="478"/>
          <ac:grpSpMkLst>
            <pc:docMk/>
            <pc:sldMk cId="1348417503" sldId="786"/>
            <ac:grpSpMk id="8453" creationId="{CEBB71A8-5AD4-D1FF-14B2-107A923FABCF}"/>
          </ac:grpSpMkLst>
        </pc:grpChg>
        <pc:grpChg chg="del">
          <ac:chgData name="Anders Plejdrup Houmøller" userId="6c18fd073f0ef680" providerId="LiveId" clId="{BE5FF609-6B66-4C93-8164-6171EB53CDDE}" dt="2024-04-13T15:44:11.460" v="2353" actId="478"/>
          <ac:grpSpMkLst>
            <pc:docMk/>
            <pc:sldMk cId="1348417503" sldId="786"/>
            <ac:grpSpMk id="8455" creationId="{B03A2943-05A5-1D8C-8AFF-7AC9DF64C429}"/>
          </ac:grpSpMkLst>
        </pc:grpChg>
        <pc:picChg chg="del mod">
          <ac:chgData name="Anders Plejdrup Houmøller" userId="6c18fd073f0ef680" providerId="LiveId" clId="{BE5FF609-6B66-4C93-8164-6171EB53CDDE}" dt="2024-04-13T15:54:09.881" v="2391" actId="338"/>
          <ac:picMkLst>
            <pc:docMk/>
            <pc:sldMk cId="1348417503" sldId="786"/>
            <ac:picMk id="3" creationId="{90EAF36D-E98B-B11A-922B-7A5BB4D38D44}"/>
          </ac:picMkLst>
        </pc:picChg>
      </pc:sldChg>
      <pc:sldChg chg="add del">
        <pc:chgData name="Anders Plejdrup Houmøller" userId="6c18fd073f0ef680" providerId="LiveId" clId="{BE5FF609-6B66-4C93-8164-6171EB53CDDE}" dt="2024-04-13T15:42:43.720" v="2337" actId="47"/>
        <pc:sldMkLst>
          <pc:docMk/>
          <pc:sldMk cId="1586046293" sldId="786"/>
        </pc:sldMkLst>
      </pc:sldChg>
      <pc:sldChg chg="addSp modSp new del">
        <pc:chgData name="Anders Plejdrup Houmøller" userId="6c18fd073f0ef680" providerId="LiveId" clId="{BE5FF609-6B66-4C93-8164-6171EB53CDDE}" dt="2024-04-13T15:42:35.623" v="2335" actId="47"/>
        <pc:sldMkLst>
          <pc:docMk/>
          <pc:sldMk cId="1252306592" sldId="787"/>
        </pc:sldMkLst>
        <pc:spChg chg="add mod">
          <ac:chgData name="Anders Plejdrup Houmøller" userId="6c18fd073f0ef680" providerId="LiveId" clId="{BE5FF609-6B66-4C93-8164-6171EB53CDDE}" dt="2024-04-13T15:24:11.641" v="1571"/>
          <ac:spMkLst>
            <pc:docMk/>
            <pc:sldMk cId="1252306592" sldId="787"/>
            <ac:spMk id="11" creationId="{342A6DE3-0F95-F50E-4C27-20E0FD186D4F}"/>
          </ac:spMkLst>
        </pc:spChg>
        <pc:spChg chg="add mod">
          <ac:chgData name="Anders Plejdrup Houmøller" userId="6c18fd073f0ef680" providerId="LiveId" clId="{BE5FF609-6B66-4C93-8164-6171EB53CDDE}" dt="2024-04-13T15:24:00.247" v="1569"/>
          <ac:spMkLst>
            <pc:docMk/>
            <pc:sldMk cId="1252306592" sldId="787"/>
            <ac:spMk id="12" creationId="{411FBA8D-991B-1AE0-07F2-5AAB0339F6AD}"/>
          </ac:spMkLst>
        </pc:spChg>
      </pc:sldChg>
      <pc:sldChg chg="addSp modSp new del ord modAnim">
        <pc:chgData name="Anders Plejdrup Houmøller" userId="6c18fd073f0ef680" providerId="LiveId" clId="{BE5FF609-6B66-4C93-8164-6171EB53CDDE}" dt="2024-04-13T16:34:29.238" v="3506" actId="47"/>
        <pc:sldMkLst>
          <pc:docMk/>
          <pc:sldMk cId="3467118742" sldId="787"/>
        </pc:sldMkLst>
        <pc:spChg chg="add mod">
          <ac:chgData name="Anders Plejdrup Houmøller" userId="6c18fd073f0ef680" providerId="LiveId" clId="{BE5FF609-6B66-4C93-8164-6171EB53CDDE}" dt="2024-04-13T16:23:13.778" v="3302"/>
          <ac:spMkLst>
            <pc:docMk/>
            <pc:sldMk cId="3467118742" sldId="787"/>
            <ac:spMk id="25" creationId="{BAAA96C9-E78D-0B4E-F639-AA14ADAB991B}"/>
          </ac:spMkLst>
        </pc:spChg>
        <pc:spChg chg="add mod">
          <ac:chgData name="Anders Plejdrup Houmøller" userId="6c18fd073f0ef680" providerId="LiveId" clId="{BE5FF609-6B66-4C93-8164-6171EB53CDDE}" dt="2024-04-13T16:22:59.618" v="3300"/>
          <ac:spMkLst>
            <pc:docMk/>
            <pc:sldMk cId="3467118742" sldId="787"/>
            <ac:spMk id="26" creationId="{F64D6BF8-6072-B421-7F18-2BD400FC6AE5}"/>
          </ac:spMkLst>
        </pc:spChg>
        <pc:spChg chg="add mod">
          <ac:chgData name="Anders Plejdrup Houmøller" userId="6c18fd073f0ef680" providerId="LiveId" clId="{BE5FF609-6B66-4C93-8164-6171EB53CDDE}" dt="2024-04-13T16:22:59.618" v="3300"/>
          <ac:spMkLst>
            <pc:docMk/>
            <pc:sldMk cId="3467118742" sldId="787"/>
            <ac:spMk id="30" creationId="{241B203A-41BF-01D2-E66F-8618A8FAE53B}"/>
          </ac:spMkLst>
        </pc:spChg>
      </pc:sldChg>
      <pc:sldChg chg="delSp modSp add del mod modAnim">
        <pc:chgData name="Anders Plejdrup Houmøller" userId="6c18fd073f0ef680" providerId="LiveId" clId="{BE5FF609-6B66-4C93-8164-6171EB53CDDE}" dt="2024-04-13T16:34:29.238" v="3506" actId="47"/>
        <pc:sldMkLst>
          <pc:docMk/>
          <pc:sldMk cId="2684445928" sldId="788"/>
        </pc:sldMkLst>
        <pc:spChg chg="mod topLvl">
          <ac:chgData name="Anders Plejdrup Houmøller" userId="6c18fd073f0ef680" providerId="LiveId" clId="{BE5FF609-6B66-4C93-8164-6171EB53CDDE}" dt="2024-04-13T16:12:53.890" v="2793" actId="165"/>
          <ac:spMkLst>
            <pc:docMk/>
            <pc:sldMk cId="2684445928" sldId="788"/>
            <ac:spMk id="8" creationId="{C43A6463-30DB-7218-EF07-A091F7C85069}"/>
          </ac:spMkLst>
        </pc:spChg>
        <pc:spChg chg="mod topLvl">
          <ac:chgData name="Anders Plejdrup Houmøller" userId="6c18fd073f0ef680" providerId="LiveId" clId="{BE5FF609-6B66-4C93-8164-6171EB53CDDE}" dt="2024-04-13T16:12:53.890" v="2793" actId="165"/>
          <ac:spMkLst>
            <pc:docMk/>
            <pc:sldMk cId="2684445928" sldId="788"/>
            <ac:spMk id="9" creationId="{0356551C-10C5-2938-BF8F-0FE0F971A6F1}"/>
          </ac:spMkLst>
        </pc:spChg>
        <pc:spChg chg="mod topLvl">
          <ac:chgData name="Anders Plejdrup Houmøller" userId="6c18fd073f0ef680" providerId="LiveId" clId="{BE5FF609-6B66-4C93-8164-6171EB53CDDE}" dt="2024-04-13T16:12:53.890" v="2793" actId="165"/>
          <ac:spMkLst>
            <pc:docMk/>
            <pc:sldMk cId="2684445928" sldId="788"/>
            <ac:spMk id="60" creationId="{3244030B-142A-06A4-5F5E-4FB2EBFFFF4A}"/>
          </ac:spMkLst>
        </pc:spChg>
        <pc:spChg chg="mod topLvl">
          <ac:chgData name="Anders Plejdrup Houmøller" userId="6c18fd073f0ef680" providerId="LiveId" clId="{BE5FF609-6B66-4C93-8164-6171EB53CDDE}" dt="2024-04-13T16:12:53.890" v="2793" actId="165"/>
          <ac:spMkLst>
            <pc:docMk/>
            <pc:sldMk cId="2684445928" sldId="788"/>
            <ac:spMk id="61" creationId="{48946AB7-EF31-0090-BA95-B6B5484B8B5E}"/>
          </ac:spMkLst>
        </pc:spChg>
        <pc:spChg chg="mod topLvl">
          <ac:chgData name="Anders Plejdrup Houmøller" userId="6c18fd073f0ef680" providerId="LiveId" clId="{BE5FF609-6B66-4C93-8164-6171EB53CDDE}" dt="2024-04-13T16:13:36.794" v="2794" actId="165"/>
          <ac:spMkLst>
            <pc:docMk/>
            <pc:sldMk cId="2684445928" sldId="788"/>
            <ac:spMk id="2048" creationId="{214D3AC1-C4AF-117A-9070-3E944BBA7CA1}"/>
          </ac:spMkLst>
        </pc:spChg>
        <pc:spChg chg="mod topLvl">
          <ac:chgData name="Anders Plejdrup Houmøller" userId="6c18fd073f0ef680" providerId="LiveId" clId="{BE5FF609-6B66-4C93-8164-6171EB53CDDE}" dt="2024-04-13T16:13:36.794" v="2794" actId="165"/>
          <ac:spMkLst>
            <pc:docMk/>
            <pc:sldMk cId="2684445928" sldId="788"/>
            <ac:spMk id="2049" creationId="{3519FE87-198A-2499-095F-A42044FADEF4}"/>
          </ac:spMkLst>
        </pc:spChg>
        <pc:spChg chg="mod topLvl">
          <ac:chgData name="Anders Plejdrup Houmøller" userId="6c18fd073f0ef680" providerId="LiveId" clId="{BE5FF609-6B66-4C93-8164-6171EB53CDDE}" dt="2024-04-13T16:13:36.794" v="2794" actId="165"/>
          <ac:spMkLst>
            <pc:docMk/>
            <pc:sldMk cId="2684445928" sldId="788"/>
            <ac:spMk id="2050" creationId="{3C5E0CAE-31EA-526C-F5EB-11E8E42B57E9}"/>
          </ac:spMkLst>
        </pc:spChg>
        <pc:spChg chg="mod topLvl">
          <ac:chgData name="Anders Plejdrup Houmøller" userId="6c18fd073f0ef680" providerId="LiveId" clId="{BE5FF609-6B66-4C93-8164-6171EB53CDDE}" dt="2024-04-13T16:13:36.794" v="2794" actId="165"/>
          <ac:spMkLst>
            <pc:docMk/>
            <pc:sldMk cId="2684445928" sldId="788"/>
            <ac:spMk id="2051" creationId="{C1540EA6-3E7D-788E-9932-04E418D16157}"/>
          </ac:spMkLst>
        </pc:spChg>
        <pc:spChg chg="mod topLvl">
          <ac:chgData name="Anders Plejdrup Houmøller" userId="6c18fd073f0ef680" providerId="LiveId" clId="{BE5FF609-6B66-4C93-8164-6171EB53CDDE}" dt="2024-04-13T16:13:36.794" v="2794" actId="165"/>
          <ac:spMkLst>
            <pc:docMk/>
            <pc:sldMk cId="2684445928" sldId="788"/>
            <ac:spMk id="2052" creationId="{5A670EDA-07AF-D17E-5838-52C16D1C778C}"/>
          </ac:spMkLst>
        </pc:spChg>
        <pc:spChg chg="mod topLvl">
          <ac:chgData name="Anders Plejdrup Houmøller" userId="6c18fd073f0ef680" providerId="LiveId" clId="{BE5FF609-6B66-4C93-8164-6171EB53CDDE}" dt="2024-04-13T16:13:36.794" v="2794" actId="165"/>
          <ac:spMkLst>
            <pc:docMk/>
            <pc:sldMk cId="2684445928" sldId="788"/>
            <ac:spMk id="2053" creationId="{78998528-4952-7318-F747-09935C220FD9}"/>
          </ac:spMkLst>
        </pc:spChg>
        <pc:spChg chg="mod topLvl">
          <ac:chgData name="Anders Plejdrup Houmøller" userId="6c18fd073f0ef680" providerId="LiveId" clId="{BE5FF609-6B66-4C93-8164-6171EB53CDDE}" dt="2024-04-13T16:12:53.890" v="2793" actId="165"/>
          <ac:spMkLst>
            <pc:docMk/>
            <pc:sldMk cId="2684445928" sldId="788"/>
            <ac:spMk id="2055" creationId="{8D1777C8-BFAF-94C5-1180-DE1F5AB61E30}"/>
          </ac:spMkLst>
        </pc:spChg>
        <pc:spChg chg="mod topLvl">
          <ac:chgData name="Anders Plejdrup Houmøller" userId="6c18fd073f0ef680" providerId="LiveId" clId="{BE5FF609-6B66-4C93-8164-6171EB53CDDE}" dt="2024-04-13T16:12:53.890" v="2793" actId="165"/>
          <ac:spMkLst>
            <pc:docMk/>
            <pc:sldMk cId="2684445928" sldId="788"/>
            <ac:spMk id="2056" creationId="{154E7BF6-F761-5E19-B503-4203BF313AF1}"/>
          </ac:spMkLst>
        </pc:spChg>
        <pc:spChg chg="mod topLvl">
          <ac:chgData name="Anders Plejdrup Houmøller" userId="6c18fd073f0ef680" providerId="LiveId" clId="{BE5FF609-6B66-4C93-8164-6171EB53CDDE}" dt="2024-04-13T16:13:36.794" v="2794" actId="165"/>
          <ac:spMkLst>
            <pc:docMk/>
            <pc:sldMk cId="2684445928" sldId="788"/>
            <ac:spMk id="2058" creationId="{89B1F35F-755C-FE9E-5129-3DC8B9A94C85}"/>
          </ac:spMkLst>
        </pc:spChg>
        <pc:spChg chg="del">
          <ac:chgData name="Anders Plejdrup Houmøller" userId="6c18fd073f0ef680" providerId="LiveId" clId="{BE5FF609-6B66-4C93-8164-6171EB53CDDE}" dt="2024-04-13T16:13:55.622" v="2795" actId="478"/>
          <ac:spMkLst>
            <pc:docMk/>
            <pc:sldMk cId="2684445928" sldId="788"/>
            <ac:spMk id="2228" creationId="{0DF9ED7B-D4EA-B95E-AEAF-5AE77DC45974}"/>
          </ac:spMkLst>
        </pc:spChg>
        <pc:spChg chg="mod topLvl">
          <ac:chgData name="Anders Plejdrup Houmøller" userId="6c18fd073f0ef680" providerId="LiveId" clId="{BE5FF609-6B66-4C93-8164-6171EB53CDDE}" dt="2024-04-13T16:12:53.890" v="2793" actId="165"/>
          <ac:spMkLst>
            <pc:docMk/>
            <pc:sldMk cId="2684445928" sldId="788"/>
            <ac:spMk id="2329" creationId="{79773CA2-CBE4-F463-3E2A-D6F76F0781B5}"/>
          </ac:spMkLst>
        </pc:spChg>
        <pc:spChg chg="mod topLvl">
          <ac:chgData name="Anders Plejdrup Houmøller" userId="6c18fd073f0ef680" providerId="LiveId" clId="{BE5FF609-6B66-4C93-8164-6171EB53CDDE}" dt="2024-04-13T16:12:53.890" v="2793" actId="165"/>
          <ac:spMkLst>
            <pc:docMk/>
            <pc:sldMk cId="2684445928" sldId="788"/>
            <ac:spMk id="2330" creationId="{57E7CE22-3AAE-D5DE-1C5D-10842138BD1C}"/>
          </ac:spMkLst>
        </pc:spChg>
        <pc:spChg chg="mod topLvl">
          <ac:chgData name="Anders Plejdrup Houmøller" userId="6c18fd073f0ef680" providerId="LiveId" clId="{BE5FF609-6B66-4C93-8164-6171EB53CDDE}" dt="2024-04-13T16:12:53.890" v="2793" actId="165"/>
          <ac:spMkLst>
            <pc:docMk/>
            <pc:sldMk cId="2684445928" sldId="788"/>
            <ac:spMk id="2331" creationId="{16A00E36-327B-E4F9-34D5-547C8897C6F8}"/>
          </ac:spMkLst>
        </pc:spChg>
        <pc:spChg chg="mod topLvl">
          <ac:chgData name="Anders Plejdrup Houmøller" userId="6c18fd073f0ef680" providerId="LiveId" clId="{BE5FF609-6B66-4C93-8164-6171EB53CDDE}" dt="2024-04-13T16:12:53.890" v="2793" actId="165"/>
          <ac:spMkLst>
            <pc:docMk/>
            <pc:sldMk cId="2684445928" sldId="788"/>
            <ac:spMk id="2332" creationId="{6DCA485F-1A29-FEED-BDCD-434B4E2D6A57}"/>
          </ac:spMkLst>
        </pc:spChg>
        <pc:spChg chg="mod topLvl">
          <ac:chgData name="Anders Plejdrup Houmøller" userId="6c18fd073f0ef680" providerId="LiveId" clId="{BE5FF609-6B66-4C93-8164-6171EB53CDDE}" dt="2024-04-13T16:12:53.890" v="2793" actId="165"/>
          <ac:spMkLst>
            <pc:docMk/>
            <pc:sldMk cId="2684445928" sldId="788"/>
            <ac:spMk id="2333" creationId="{E5CDADEF-94FA-E6A1-EFE7-ACAB2CD6FA00}"/>
          </ac:spMkLst>
        </pc:spChg>
        <pc:spChg chg="mod topLvl">
          <ac:chgData name="Anders Plejdrup Houmøller" userId="6c18fd073f0ef680" providerId="LiveId" clId="{BE5FF609-6B66-4C93-8164-6171EB53CDDE}" dt="2024-04-13T16:12:53.890" v="2793" actId="165"/>
          <ac:spMkLst>
            <pc:docMk/>
            <pc:sldMk cId="2684445928" sldId="788"/>
            <ac:spMk id="2334" creationId="{15FFF2ED-B257-B46D-E800-9A25AEAECEA1}"/>
          </ac:spMkLst>
        </pc:spChg>
        <pc:spChg chg="mod topLvl">
          <ac:chgData name="Anders Plejdrup Houmøller" userId="6c18fd073f0ef680" providerId="LiveId" clId="{BE5FF609-6B66-4C93-8164-6171EB53CDDE}" dt="2024-04-13T16:12:53.890" v="2793" actId="165"/>
          <ac:spMkLst>
            <pc:docMk/>
            <pc:sldMk cId="2684445928" sldId="788"/>
            <ac:spMk id="2335" creationId="{8AC4C127-E301-EAD3-39BF-138A63D69FCE}"/>
          </ac:spMkLst>
        </pc:spChg>
        <pc:spChg chg="mod topLvl">
          <ac:chgData name="Anders Plejdrup Houmøller" userId="6c18fd073f0ef680" providerId="LiveId" clId="{BE5FF609-6B66-4C93-8164-6171EB53CDDE}" dt="2024-04-13T16:12:53.890" v="2793" actId="165"/>
          <ac:spMkLst>
            <pc:docMk/>
            <pc:sldMk cId="2684445928" sldId="788"/>
            <ac:spMk id="2336" creationId="{BAD1198A-961D-601F-B6BB-E1831EEE8094}"/>
          </ac:spMkLst>
        </pc:spChg>
        <pc:spChg chg="mod topLvl">
          <ac:chgData name="Anders Plejdrup Houmøller" userId="6c18fd073f0ef680" providerId="LiveId" clId="{BE5FF609-6B66-4C93-8164-6171EB53CDDE}" dt="2024-04-13T16:12:53.890" v="2793" actId="165"/>
          <ac:spMkLst>
            <pc:docMk/>
            <pc:sldMk cId="2684445928" sldId="788"/>
            <ac:spMk id="2337" creationId="{9CFF7D7D-967F-62E0-1E80-DE8CB92AFA9F}"/>
          </ac:spMkLst>
        </pc:spChg>
        <pc:spChg chg="mod topLvl">
          <ac:chgData name="Anders Plejdrup Houmøller" userId="6c18fd073f0ef680" providerId="LiveId" clId="{BE5FF609-6B66-4C93-8164-6171EB53CDDE}" dt="2024-04-13T16:12:53.890" v="2793" actId="165"/>
          <ac:spMkLst>
            <pc:docMk/>
            <pc:sldMk cId="2684445928" sldId="788"/>
            <ac:spMk id="2338" creationId="{B234E41F-90FE-C26A-E065-CD5F8177F6ED}"/>
          </ac:spMkLst>
        </pc:spChg>
        <pc:spChg chg="mod topLvl">
          <ac:chgData name="Anders Plejdrup Houmøller" userId="6c18fd073f0ef680" providerId="LiveId" clId="{BE5FF609-6B66-4C93-8164-6171EB53CDDE}" dt="2024-04-13T16:12:53.890" v="2793" actId="165"/>
          <ac:spMkLst>
            <pc:docMk/>
            <pc:sldMk cId="2684445928" sldId="788"/>
            <ac:spMk id="2339" creationId="{6B66F65A-2D18-06F4-02A9-352B0E41F285}"/>
          </ac:spMkLst>
        </pc:spChg>
        <pc:spChg chg="mod topLvl">
          <ac:chgData name="Anders Plejdrup Houmøller" userId="6c18fd073f0ef680" providerId="LiveId" clId="{BE5FF609-6B66-4C93-8164-6171EB53CDDE}" dt="2024-04-13T16:12:53.890" v="2793" actId="165"/>
          <ac:spMkLst>
            <pc:docMk/>
            <pc:sldMk cId="2684445928" sldId="788"/>
            <ac:spMk id="2340" creationId="{741E0696-0882-EB68-1E99-1A5C74EC4F21}"/>
          </ac:spMkLst>
        </pc:spChg>
        <pc:spChg chg="mod topLvl">
          <ac:chgData name="Anders Plejdrup Houmøller" userId="6c18fd073f0ef680" providerId="LiveId" clId="{BE5FF609-6B66-4C93-8164-6171EB53CDDE}" dt="2024-04-13T16:12:53.890" v="2793" actId="165"/>
          <ac:spMkLst>
            <pc:docMk/>
            <pc:sldMk cId="2684445928" sldId="788"/>
            <ac:spMk id="2341" creationId="{A895500D-8BFC-B240-C5FF-138BDAF23FCE}"/>
          </ac:spMkLst>
        </pc:spChg>
        <pc:spChg chg="mod topLvl">
          <ac:chgData name="Anders Plejdrup Houmøller" userId="6c18fd073f0ef680" providerId="LiveId" clId="{BE5FF609-6B66-4C93-8164-6171EB53CDDE}" dt="2024-04-13T16:12:53.890" v="2793" actId="165"/>
          <ac:spMkLst>
            <pc:docMk/>
            <pc:sldMk cId="2684445928" sldId="788"/>
            <ac:spMk id="2342" creationId="{E98BD0AD-98E7-56A9-43BE-423915764BF9}"/>
          </ac:spMkLst>
        </pc:spChg>
        <pc:spChg chg="mod topLvl">
          <ac:chgData name="Anders Plejdrup Houmøller" userId="6c18fd073f0ef680" providerId="LiveId" clId="{BE5FF609-6B66-4C93-8164-6171EB53CDDE}" dt="2024-04-13T16:13:36.794" v="2794" actId="165"/>
          <ac:spMkLst>
            <pc:docMk/>
            <pc:sldMk cId="2684445928" sldId="788"/>
            <ac:spMk id="2343" creationId="{CABCE443-75A0-E0E9-2262-901C07A9652D}"/>
          </ac:spMkLst>
        </pc:spChg>
        <pc:spChg chg="mod topLvl">
          <ac:chgData name="Anders Plejdrup Houmøller" userId="6c18fd073f0ef680" providerId="LiveId" clId="{BE5FF609-6B66-4C93-8164-6171EB53CDDE}" dt="2024-04-13T16:13:36.794" v="2794" actId="165"/>
          <ac:spMkLst>
            <pc:docMk/>
            <pc:sldMk cId="2684445928" sldId="788"/>
            <ac:spMk id="2344" creationId="{BC32E500-958D-6712-E88F-CAC1500E62EF}"/>
          </ac:spMkLst>
        </pc:spChg>
        <pc:spChg chg="mod topLvl">
          <ac:chgData name="Anders Plejdrup Houmøller" userId="6c18fd073f0ef680" providerId="LiveId" clId="{BE5FF609-6B66-4C93-8164-6171EB53CDDE}" dt="2024-04-13T16:13:36.794" v="2794" actId="165"/>
          <ac:spMkLst>
            <pc:docMk/>
            <pc:sldMk cId="2684445928" sldId="788"/>
            <ac:spMk id="2345" creationId="{09D08E2B-1CB3-1114-0305-55553989B91F}"/>
          </ac:spMkLst>
        </pc:spChg>
        <pc:spChg chg="mod topLvl">
          <ac:chgData name="Anders Plejdrup Houmøller" userId="6c18fd073f0ef680" providerId="LiveId" clId="{BE5FF609-6B66-4C93-8164-6171EB53CDDE}" dt="2024-04-13T16:13:36.794" v="2794" actId="165"/>
          <ac:spMkLst>
            <pc:docMk/>
            <pc:sldMk cId="2684445928" sldId="788"/>
            <ac:spMk id="2346" creationId="{146E497A-3A5A-75F7-0E77-13BD7A691638}"/>
          </ac:spMkLst>
        </pc:spChg>
        <pc:spChg chg="mod topLvl">
          <ac:chgData name="Anders Plejdrup Houmøller" userId="6c18fd073f0ef680" providerId="LiveId" clId="{BE5FF609-6B66-4C93-8164-6171EB53CDDE}" dt="2024-04-13T16:13:36.794" v="2794" actId="165"/>
          <ac:spMkLst>
            <pc:docMk/>
            <pc:sldMk cId="2684445928" sldId="788"/>
            <ac:spMk id="2347" creationId="{FB5BB773-1554-9E29-B9FF-BEE3B918B3FE}"/>
          </ac:spMkLst>
        </pc:spChg>
        <pc:spChg chg="mod topLvl">
          <ac:chgData name="Anders Plejdrup Houmøller" userId="6c18fd073f0ef680" providerId="LiveId" clId="{BE5FF609-6B66-4C93-8164-6171EB53CDDE}" dt="2024-04-13T16:13:36.794" v="2794" actId="165"/>
          <ac:spMkLst>
            <pc:docMk/>
            <pc:sldMk cId="2684445928" sldId="788"/>
            <ac:spMk id="2348" creationId="{0751F415-4CA7-D39B-CE54-3AC4E603E9DF}"/>
          </ac:spMkLst>
        </pc:spChg>
        <pc:spChg chg="mod topLvl">
          <ac:chgData name="Anders Plejdrup Houmøller" userId="6c18fd073f0ef680" providerId="LiveId" clId="{BE5FF609-6B66-4C93-8164-6171EB53CDDE}" dt="2024-04-13T16:13:36.794" v="2794" actId="165"/>
          <ac:spMkLst>
            <pc:docMk/>
            <pc:sldMk cId="2684445928" sldId="788"/>
            <ac:spMk id="2349" creationId="{F07E08E3-C9B3-4253-4578-6723EBEAB62F}"/>
          </ac:spMkLst>
        </pc:spChg>
        <pc:spChg chg="mod topLvl">
          <ac:chgData name="Anders Plejdrup Houmøller" userId="6c18fd073f0ef680" providerId="LiveId" clId="{BE5FF609-6B66-4C93-8164-6171EB53CDDE}" dt="2024-04-13T16:13:36.794" v="2794" actId="165"/>
          <ac:spMkLst>
            <pc:docMk/>
            <pc:sldMk cId="2684445928" sldId="788"/>
            <ac:spMk id="2350" creationId="{2B39415E-ACA3-4D0C-E580-5EEA3F992CA8}"/>
          </ac:spMkLst>
        </pc:spChg>
        <pc:spChg chg="mod topLvl">
          <ac:chgData name="Anders Plejdrup Houmøller" userId="6c18fd073f0ef680" providerId="LiveId" clId="{BE5FF609-6B66-4C93-8164-6171EB53CDDE}" dt="2024-04-13T16:13:36.794" v="2794" actId="165"/>
          <ac:spMkLst>
            <pc:docMk/>
            <pc:sldMk cId="2684445928" sldId="788"/>
            <ac:spMk id="2351" creationId="{F36CA516-B7FE-E9A9-664A-1B5AF74A9610}"/>
          </ac:spMkLst>
        </pc:spChg>
        <pc:spChg chg="mod topLvl">
          <ac:chgData name="Anders Plejdrup Houmøller" userId="6c18fd073f0ef680" providerId="LiveId" clId="{BE5FF609-6B66-4C93-8164-6171EB53CDDE}" dt="2024-04-13T16:13:36.794" v="2794" actId="165"/>
          <ac:spMkLst>
            <pc:docMk/>
            <pc:sldMk cId="2684445928" sldId="788"/>
            <ac:spMk id="2352" creationId="{7893A794-0BF6-A92C-3D2E-174590790A95}"/>
          </ac:spMkLst>
        </pc:spChg>
        <pc:spChg chg="mod topLvl">
          <ac:chgData name="Anders Plejdrup Houmøller" userId="6c18fd073f0ef680" providerId="LiveId" clId="{BE5FF609-6B66-4C93-8164-6171EB53CDDE}" dt="2024-04-13T16:13:36.794" v="2794" actId="165"/>
          <ac:spMkLst>
            <pc:docMk/>
            <pc:sldMk cId="2684445928" sldId="788"/>
            <ac:spMk id="2353" creationId="{02074F64-A67E-9926-8734-84034C2485B6}"/>
          </ac:spMkLst>
        </pc:spChg>
        <pc:spChg chg="mod topLvl">
          <ac:chgData name="Anders Plejdrup Houmøller" userId="6c18fd073f0ef680" providerId="LiveId" clId="{BE5FF609-6B66-4C93-8164-6171EB53CDDE}" dt="2024-04-13T16:13:36.794" v="2794" actId="165"/>
          <ac:spMkLst>
            <pc:docMk/>
            <pc:sldMk cId="2684445928" sldId="788"/>
            <ac:spMk id="2354" creationId="{97054A75-6AC5-6440-C656-FF7652A5ECFA}"/>
          </ac:spMkLst>
        </pc:spChg>
        <pc:spChg chg="mod topLvl">
          <ac:chgData name="Anders Plejdrup Houmøller" userId="6c18fd073f0ef680" providerId="LiveId" clId="{BE5FF609-6B66-4C93-8164-6171EB53CDDE}" dt="2024-04-13T16:13:36.794" v="2794" actId="165"/>
          <ac:spMkLst>
            <pc:docMk/>
            <pc:sldMk cId="2684445928" sldId="788"/>
            <ac:spMk id="2355" creationId="{F586B277-F566-84FE-9A7B-81A5754FF8CC}"/>
          </ac:spMkLst>
        </pc:spChg>
        <pc:spChg chg="mod topLvl">
          <ac:chgData name="Anders Plejdrup Houmøller" userId="6c18fd073f0ef680" providerId="LiveId" clId="{BE5FF609-6B66-4C93-8164-6171EB53CDDE}" dt="2024-04-13T16:13:36.794" v="2794" actId="165"/>
          <ac:spMkLst>
            <pc:docMk/>
            <pc:sldMk cId="2684445928" sldId="788"/>
            <ac:spMk id="2356" creationId="{A448FAC0-895F-960B-A7F0-58A04F03121C}"/>
          </ac:spMkLst>
        </pc:spChg>
        <pc:spChg chg="mod topLvl">
          <ac:chgData name="Anders Plejdrup Houmøller" userId="6c18fd073f0ef680" providerId="LiveId" clId="{BE5FF609-6B66-4C93-8164-6171EB53CDDE}" dt="2024-04-13T16:13:36.794" v="2794" actId="165"/>
          <ac:spMkLst>
            <pc:docMk/>
            <pc:sldMk cId="2684445928" sldId="788"/>
            <ac:spMk id="2357" creationId="{62ACBACF-7CE2-4A42-D3CF-AFC814F25D7C}"/>
          </ac:spMkLst>
        </pc:spChg>
        <pc:spChg chg="mod topLvl">
          <ac:chgData name="Anders Plejdrup Houmøller" userId="6c18fd073f0ef680" providerId="LiveId" clId="{BE5FF609-6B66-4C93-8164-6171EB53CDDE}" dt="2024-04-13T16:13:36.794" v="2794" actId="165"/>
          <ac:spMkLst>
            <pc:docMk/>
            <pc:sldMk cId="2684445928" sldId="788"/>
            <ac:spMk id="2358" creationId="{5351DEA6-850A-0E67-3085-09D843F1DB6F}"/>
          </ac:spMkLst>
        </pc:spChg>
        <pc:spChg chg="mod topLvl">
          <ac:chgData name="Anders Plejdrup Houmøller" userId="6c18fd073f0ef680" providerId="LiveId" clId="{BE5FF609-6B66-4C93-8164-6171EB53CDDE}" dt="2024-04-13T16:13:36.794" v="2794" actId="165"/>
          <ac:spMkLst>
            <pc:docMk/>
            <pc:sldMk cId="2684445928" sldId="788"/>
            <ac:spMk id="2359" creationId="{E8EC4668-73FC-C1AE-11CC-18E7B1212197}"/>
          </ac:spMkLst>
        </pc:spChg>
        <pc:spChg chg="mod topLvl">
          <ac:chgData name="Anders Plejdrup Houmøller" userId="6c18fd073f0ef680" providerId="LiveId" clId="{BE5FF609-6B66-4C93-8164-6171EB53CDDE}" dt="2024-04-13T16:13:36.794" v="2794" actId="165"/>
          <ac:spMkLst>
            <pc:docMk/>
            <pc:sldMk cId="2684445928" sldId="788"/>
            <ac:spMk id="2360" creationId="{AA6FB8FA-E711-FB4C-4455-1DA10D43EB1E}"/>
          </ac:spMkLst>
        </pc:spChg>
        <pc:spChg chg="mod topLvl">
          <ac:chgData name="Anders Plejdrup Houmøller" userId="6c18fd073f0ef680" providerId="LiveId" clId="{BE5FF609-6B66-4C93-8164-6171EB53CDDE}" dt="2024-04-13T16:13:36.794" v="2794" actId="165"/>
          <ac:spMkLst>
            <pc:docMk/>
            <pc:sldMk cId="2684445928" sldId="788"/>
            <ac:spMk id="2361" creationId="{A538A356-E06B-9E77-3A89-F4118A4FF168}"/>
          </ac:spMkLst>
        </pc:spChg>
        <pc:spChg chg="mod topLvl">
          <ac:chgData name="Anders Plejdrup Houmøller" userId="6c18fd073f0ef680" providerId="LiveId" clId="{BE5FF609-6B66-4C93-8164-6171EB53CDDE}" dt="2024-04-13T16:13:36.794" v="2794" actId="165"/>
          <ac:spMkLst>
            <pc:docMk/>
            <pc:sldMk cId="2684445928" sldId="788"/>
            <ac:spMk id="2362" creationId="{578F1646-4266-143A-BE25-62A58D181D30}"/>
          </ac:spMkLst>
        </pc:spChg>
        <pc:spChg chg="mod topLvl">
          <ac:chgData name="Anders Plejdrup Houmøller" userId="6c18fd073f0ef680" providerId="LiveId" clId="{BE5FF609-6B66-4C93-8164-6171EB53CDDE}" dt="2024-04-13T16:13:36.794" v="2794" actId="165"/>
          <ac:spMkLst>
            <pc:docMk/>
            <pc:sldMk cId="2684445928" sldId="788"/>
            <ac:spMk id="2363" creationId="{751145EE-3695-CB7F-9664-6C7D9A407304}"/>
          </ac:spMkLst>
        </pc:spChg>
        <pc:spChg chg="mod topLvl">
          <ac:chgData name="Anders Plejdrup Houmøller" userId="6c18fd073f0ef680" providerId="LiveId" clId="{BE5FF609-6B66-4C93-8164-6171EB53CDDE}" dt="2024-04-13T16:13:36.794" v="2794" actId="165"/>
          <ac:spMkLst>
            <pc:docMk/>
            <pc:sldMk cId="2684445928" sldId="788"/>
            <ac:spMk id="2364" creationId="{586D6F3B-D2C9-E0DD-B2BD-2074447CA07C}"/>
          </ac:spMkLst>
        </pc:spChg>
        <pc:spChg chg="mod topLvl">
          <ac:chgData name="Anders Plejdrup Houmøller" userId="6c18fd073f0ef680" providerId="LiveId" clId="{BE5FF609-6B66-4C93-8164-6171EB53CDDE}" dt="2024-04-13T16:13:36.794" v="2794" actId="165"/>
          <ac:spMkLst>
            <pc:docMk/>
            <pc:sldMk cId="2684445928" sldId="788"/>
            <ac:spMk id="2365" creationId="{7EBA8867-1A3F-3AB3-BD0E-7F220B6B1E63}"/>
          </ac:spMkLst>
        </pc:spChg>
        <pc:spChg chg="mod topLvl">
          <ac:chgData name="Anders Plejdrup Houmøller" userId="6c18fd073f0ef680" providerId="LiveId" clId="{BE5FF609-6B66-4C93-8164-6171EB53CDDE}" dt="2024-04-13T16:13:36.794" v="2794" actId="165"/>
          <ac:spMkLst>
            <pc:docMk/>
            <pc:sldMk cId="2684445928" sldId="788"/>
            <ac:spMk id="2366" creationId="{7453A9AF-DEE6-6C69-D802-7F615C2BD415}"/>
          </ac:spMkLst>
        </pc:spChg>
        <pc:spChg chg="mod topLvl">
          <ac:chgData name="Anders Plejdrup Houmøller" userId="6c18fd073f0ef680" providerId="LiveId" clId="{BE5FF609-6B66-4C93-8164-6171EB53CDDE}" dt="2024-04-13T16:13:36.794" v="2794" actId="165"/>
          <ac:spMkLst>
            <pc:docMk/>
            <pc:sldMk cId="2684445928" sldId="788"/>
            <ac:spMk id="2367" creationId="{BC98CAD0-AA44-DB6D-78B2-0353881C1F08}"/>
          </ac:spMkLst>
        </pc:spChg>
        <pc:grpChg chg="del mod topLvl">
          <ac:chgData name="Anders Plejdrup Houmøller" userId="6c18fd073f0ef680" providerId="LiveId" clId="{BE5FF609-6B66-4C93-8164-6171EB53CDDE}" dt="2024-04-13T16:13:36.794" v="2794" actId="165"/>
          <ac:grpSpMkLst>
            <pc:docMk/>
            <pc:sldMk cId="2684445928" sldId="788"/>
            <ac:grpSpMk id="2059" creationId="{70BE690D-E2D5-9B2B-69E3-F4E97989AB14}"/>
          </ac:grpSpMkLst>
        </pc:grpChg>
        <pc:grpChg chg="del">
          <ac:chgData name="Anders Plejdrup Houmøller" userId="6c18fd073f0ef680" providerId="LiveId" clId="{BE5FF609-6B66-4C93-8164-6171EB53CDDE}" dt="2024-04-13T16:12:53.890" v="2793" actId="165"/>
          <ac:grpSpMkLst>
            <pc:docMk/>
            <pc:sldMk cId="2684445928" sldId="788"/>
            <ac:grpSpMk id="2060" creationId="{83F69C0D-E36B-2C31-6F88-883851F3B501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0501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6632" y="0"/>
            <a:ext cx="3083769" cy="5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8" tIns="0" rIns="19818" bIns="0" numCol="1" anchor="t" anchorCtr="0" compatLnSpc="1">
            <a:prstTxWarp prst="textNoShape">
              <a:avLst/>
            </a:prstTxWarp>
          </a:bodyPr>
          <a:lstStyle>
            <a:lvl1pPr defTabSz="822563">
              <a:defRPr sz="1000" b="0" i="1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83769" cy="5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8" tIns="0" rIns="19818" bIns="0" numCol="1" anchor="t" anchorCtr="0" compatLnSpc="1">
            <a:prstTxWarp prst="textNoShape">
              <a:avLst/>
            </a:prstTxWarp>
          </a:bodyPr>
          <a:lstStyle>
            <a:lvl1pPr algn="r" defTabSz="822563">
              <a:defRPr sz="1000" b="0" i="1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7400" y="773113"/>
            <a:ext cx="5526088" cy="3825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0053" y="4860378"/>
            <a:ext cx="5219196" cy="460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441" tIns="49547" rIns="97441" bIns="495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teksttypografien på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6632" y="9715846"/>
            <a:ext cx="3083769" cy="5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8" tIns="0" rIns="19818" bIns="0" numCol="1" anchor="b" anchorCtr="0" compatLnSpc="1">
            <a:prstTxWarp prst="textNoShape">
              <a:avLst/>
            </a:prstTxWarp>
          </a:bodyPr>
          <a:lstStyle>
            <a:lvl1pPr defTabSz="822563">
              <a:defRPr sz="1000" b="0" i="1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15846"/>
            <a:ext cx="3083769" cy="5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8" tIns="0" rIns="19818" bIns="0" numCol="1" anchor="b" anchorCtr="0" compatLnSpc="1">
            <a:prstTxWarp prst="textNoShape">
              <a:avLst/>
            </a:prstTxWarp>
          </a:bodyPr>
          <a:lstStyle>
            <a:lvl1pPr algn="r" defTabSz="822563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fld id="{208789F0-79DD-493C-B070-40D69634592A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237346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68313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35038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04938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73250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789F0-79DD-493C-B070-40D69634592A}" type="slidenum">
              <a:rPr lang="da-DK" smtClean="0"/>
              <a:pPr>
                <a:defRPr/>
              </a:pPr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24680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8A4A35-2B74-4C23-8B54-66FF3AAF4201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20123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9B7FE4-0FC3-418E-889F-9E72A117F08F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91860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827272A-973D-BD09-7064-19AC4CA244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8A5228-B1E2-411B-8748-3AA9E4CCEDE3}" type="slidenum">
              <a:rPr lang="da-DK" altLang="en-US"/>
              <a:pPr/>
              <a:t>4</a:t>
            </a:fld>
            <a:endParaRPr lang="da-DK" altLang="en-US" dirty="0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B68C6C4B-7B3E-551C-482F-F3F487587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0F9A9CF-E3F8-9083-1555-12BE9A0F7D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5958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8D9D4D6-5F28-1368-B4CE-946CE07F7B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1BB6B1-CC50-4450-B967-56543BBEE9E8}" type="slidenum">
              <a:rPr lang="da-DK" altLang="en-US"/>
              <a:pPr/>
              <a:t>5</a:t>
            </a:fld>
            <a:endParaRPr lang="da-DK" altLang="en-US" dirty="0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AD4BBEA2-041F-52F7-A124-ACAF916805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7984EF19-DB5D-A282-3AD2-B4C958B8AE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9587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325FF8-E7A8-484B-BA1B-576853B33F2C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0766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/>
              <a:t>Klik for at redigere undertiteltypografien i masteren</a:t>
            </a:r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13 April 2024</a:t>
            </a:r>
            <a:endParaRPr lang="en-GB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67A3C-EF74-43CA-A17A-F9066855AB28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/>
              <a:t>Klik for at redigere typografi i masteren</a:t>
            </a:r>
          </a:p>
          <a:p>
            <a:pPr lvl="1"/>
            <a:r>
              <a:rPr lang="en-GB" noProof="0"/>
              <a:t>Andet niveau</a:t>
            </a:r>
          </a:p>
          <a:p>
            <a:pPr lvl="2"/>
            <a:r>
              <a:rPr lang="en-GB" noProof="0"/>
              <a:t>Tredje niveau</a:t>
            </a:r>
          </a:p>
          <a:p>
            <a:pPr lvl="3"/>
            <a:r>
              <a:rPr lang="en-GB" noProof="0"/>
              <a:t>Fjerde niveau</a:t>
            </a:r>
          </a:p>
          <a:p>
            <a:pPr lvl="4"/>
            <a:r>
              <a:rPr lang="en-GB" noProof="0"/>
              <a:t>Femte niveau</a:t>
            </a:r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13 April 2024</a:t>
            </a:r>
            <a:endParaRPr lang="en-GB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5011-562F-47A2-8DFC-C2DEA36F0BDE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872288" y="0"/>
            <a:ext cx="2290762" cy="5715000"/>
          </a:xfrm>
        </p:spPr>
        <p:txBody>
          <a:bodyPr vert="eaVert"/>
          <a:lstStyle/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19888" cy="5715000"/>
          </a:xfrm>
        </p:spPr>
        <p:txBody>
          <a:bodyPr vert="eaVert"/>
          <a:lstStyle/>
          <a:p>
            <a:pPr lvl="0"/>
            <a:r>
              <a:rPr lang="en-GB" noProof="0"/>
              <a:t>Klik for at redigere typografi i masteren</a:t>
            </a:r>
          </a:p>
          <a:p>
            <a:pPr lvl="1"/>
            <a:r>
              <a:rPr lang="en-GB" noProof="0"/>
              <a:t>Andet niveau</a:t>
            </a:r>
          </a:p>
          <a:p>
            <a:pPr lvl="2"/>
            <a:r>
              <a:rPr lang="en-GB" noProof="0"/>
              <a:t>Tredje niveau</a:t>
            </a:r>
          </a:p>
          <a:p>
            <a:pPr lvl="3"/>
            <a:r>
              <a:rPr lang="en-GB" noProof="0"/>
              <a:t>Fjerde niveau</a:t>
            </a:r>
          </a:p>
          <a:p>
            <a:pPr lvl="4"/>
            <a:r>
              <a:rPr lang="en-GB" noProof="0"/>
              <a:t>Femte niveau</a:t>
            </a:r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13 April 2024</a:t>
            </a:r>
            <a:endParaRPr lang="en-GB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07E73-0045-4566-ACE0-1FA790DECB87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kst og clipart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420100" cy="1143000"/>
          </a:xfrm>
        </p:spPr>
        <p:txBody>
          <a:bodyPr/>
          <a:lstStyle/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742950" y="1600200"/>
            <a:ext cx="4133850" cy="4114800"/>
          </a:xfrm>
        </p:spPr>
        <p:txBody>
          <a:bodyPr/>
          <a:lstStyle/>
          <a:p>
            <a:pPr lvl="0"/>
            <a:r>
              <a:rPr lang="en-GB" noProof="0"/>
              <a:t>Klik for at redigere typografi i masteren</a:t>
            </a:r>
          </a:p>
          <a:p>
            <a:pPr lvl="1"/>
            <a:r>
              <a:rPr lang="en-GB" noProof="0"/>
              <a:t>Andet niveau</a:t>
            </a:r>
          </a:p>
          <a:p>
            <a:pPr lvl="2"/>
            <a:r>
              <a:rPr lang="en-GB" noProof="0"/>
              <a:t>Tredje niveau</a:t>
            </a:r>
          </a:p>
          <a:p>
            <a:pPr lvl="3"/>
            <a:r>
              <a:rPr lang="en-GB" noProof="0"/>
              <a:t>Fjerde niveau</a:t>
            </a:r>
          </a:p>
          <a:p>
            <a:pPr lvl="4"/>
            <a:r>
              <a:rPr lang="en-GB" noProof="0"/>
              <a:t>Femte niveau</a:t>
            </a:r>
          </a:p>
        </p:txBody>
      </p:sp>
      <p:sp>
        <p:nvSpPr>
          <p:cNvPr id="4" name="Pladsholder til multimedieklip 3"/>
          <p:cNvSpPr>
            <a:spLocks noGrp="1"/>
          </p:cNvSpPr>
          <p:nvPr>
            <p:ph type="clipArt" sz="half" idx="2"/>
          </p:nvPr>
        </p:nvSpPr>
        <p:spPr>
          <a:xfrm>
            <a:off x="5029200" y="1600200"/>
            <a:ext cx="4133850" cy="4114800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13 April 2024</a:t>
            </a:r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384550" y="6486525"/>
            <a:ext cx="31369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3DA0C-0FF0-4D4B-B2CF-F0786DB40B65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/>
            </a:lvl1pPr>
            <a:lvl2pPr marL="742950" indent="-285750">
              <a:buFont typeface="Wingdings" panose="05000000000000000000" pitchFamily="2" charset="2"/>
              <a:buChar char="q"/>
              <a:defRPr/>
            </a:lvl2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for at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typografi</a:t>
            </a:r>
            <a:r>
              <a:rPr lang="en-GB" noProof="0" dirty="0"/>
              <a:t> </a:t>
            </a:r>
            <a:r>
              <a:rPr lang="en-GB" noProof="0" dirty="0" err="1"/>
              <a:t>i</a:t>
            </a:r>
            <a:r>
              <a:rPr lang="en-GB" noProof="0" dirty="0"/>
              <a:t> </a:t>
            </a:r>
            <a:r>
              <a:rPr lang="en-GB" noProof="0" dirty="0" err="1"/>
              <a:t>masteren</a:t>
            </a:r>
            <a:endParaRPr lang="en-GB" noProof="0" dirty="0"/>
          </a:p>
          <a:p>
            <a:pPr lvl="1"/>
            <a:r>
              <a:rPr lang="en-GB" noProof="0" dirty="0" err="1"/>
              <a:t>Andet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13 April 2024</a:t>
            </a:r>
            <a:endParaRPr lang="en-GB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FC625-2F98-49B5-B05F-EBCAB71C58ED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/>
              <a:t>Klik for at redigere typografi i masteren</a:t>
            </a:r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13 April 2024</a:t>
            </a:r>
            <a:endParaRPr lang="en-GB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5E1F5-EF32-4829-BF0A-8C653243F396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42950" y="1600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Klik for at redigere typografi i masteren</a:t>
            </a:r>
          </a:p>
          <a:p>
            <a:pPr lvl="1"/>
            <a:r>
              <a:rPr lang="en-GB" noProof="0"/>
              <a:t>Andet niveau</a:t>
            </a:r>
          </a:p>
          <a:p>
            <a:pPr lvl="2"/>
            <a:r>
              <a:rPr lang="en-GB" noProof="0"/>
              <a:t>Tredje niveau</a:t>
            </a:r>
          </a:p>
          <a:p>
            <a:pPr lvl="3"/>
            <a:r>
              <a:rPr lang="en-GB" noProof="0"/>
              <a:t>Fjerde niveau</a:t>
            </a:r>
          </a:p>
          <a:p>
            <a:pPr lvl="4"/>
            <a:r>
              <a:rPr lang="en-GB" noProof="0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Klik for at redigere typografi i masteren</a:t>
            </a:r>
          </a:p>
          <a:p>
            <a:pPr lvl="1"/>
            <a:r>
              <a:rPr lang="en-GB" noProof="0"/>
              <a:t>Andet niveau</a:t>
            </a:r>
          </a:p>
          <a:p>
            <a:pPr lvl="2"/>
            <a:r>
              <a:rPr lang="en-GB" noProof="0"/>
              <a:t>Tredje niveau</a:t>
            </a:r>
          </a:p>
          <a:p>
            <a:pPr lvl="3"/>
            <a:r>
              <a:rPr lang="en-GB" noProof="0"/>
              <a:t>Fjerde niveau</a:t>
            </a:r>
          </a:p>
          <a:p>
            <a:pPr lvl="4"/>
            <a:r>
              <a:rPr lang="en-GB" noProof="0"/>
              <a:t>Femte niveau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13 April 2024</a:t>
            </a:r>
            <a:endParaRPr lang="en-GB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2A74A-DBCD-48FA-B634-7B63D7907DD3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/>
              <a:t>Klik for at redigere typografi i masteren</a:t>
            </a:r>
          </a:p>
          <a:p>
            <a:pPr lvl="1"/>
            <a:r>
              <a:rPr lang="en-GB" noProof="0"/>
              <a:t>Andet niveau</a:t>
            </a:r>
          </a:p>
          <a:p>
            <a:pPr lvl="2"/>
            <a:r>
              <a:rPr lang="en-GB" noProof="0"/>
              <a:t>Tredje niveau</a:t>
            </a:r>
          </a:p>
          <a:p>
            <a:pPr lvl="3"/>
            <a:r>
              <a:rPr lang="en-GB" noProof="0"/>
              <a:t>Fjerde niveau</a:t>
            </a:r>
          </a:p>
          <a:p>
            <a:pPr lvl="4"/>
            <a:r>
              <a:rPr lang="en-GB" noProof="0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/>
              <a:t>Klik for at redigere typografi i masteren</a:t>
            </a:r>
          </a:p>
          <a:p>
            <a:pPr lvl="1"/>
            <a:r>
              <a:rPr lang="en-GB" noProof="0"/>
              <a:t>Andet niveau</a:t>
            </a:r>
          </a:p>
          <a:p>
            <a:pPr lvl="2"/>
            <a:r>
              <a:rPr lang="en-GB" noProof="0"/>
              <a:t>Tredje niveau</a:t>
            </a:r>
          </a:p>
          <a:p>
            <a:pPr lvl="3"/>
            <a:r>
              <a:rPr lang="en-GB" noProof="0"/>
              <a:t>Fjerde niveau</a:t>
            </a:r>
          </a:p>
          <a:p>
            <a:pPr lvl="4"/>
            <a:r>
              <a:rPr lang="en-GB" noProof="0"/>
              <a:t>Femte niveau</a:t>
            </a:r>
          </a:p>
        </p:txBody>
      </p:sp>
      <p:sp>
        <p:nvSpPr>
          <p:cNvPr id="7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13 April 2024</a:t>
            </a:r>
            <a:endParaRPr lang="en-GB" dirty="0"/>
          </a:p>
        </p:txBody>
      </p:sp>
      <p:sp>
        <p:nvSpPr>
          <p:cNvPr id="8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9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6A953-C909-4E4F-9CB6-BBAD63146EE2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13 April 2024</a:t>
            </a:r>
            <a:endParaRPr lang="en-GB" dirty="0"/>
          </a:p>
        </p:txBody>
      </p:sp>
      <p:sp>
        <p:nvSpPr>
          <p:cNvPr id="4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5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F1513-942E-4E7E-8F37-AFEE868A7E0E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13 April 2024</a:t>
            </a:r>
            <a:endParaRPr lang="en-GB" dirty="0"/>
          </a:p>
        </p:txBody>
      </p:sp>
      <p:sp>
        <p:nvSpPr>
          <p:cNvPr id="3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4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645CA-A87A-4E1C-897D-1C4611224526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/>
              <a:t>Klik for at redigere typografi i masteren</a:t>
            </a:r>
          </a:p>
          <a:p>
            <a:pPr lvl="1"/>
            <a:r>
              <a:rPr lang="en-GB" noProof="0"/>
              <a:t>Andet niveau</a:t>
            </a:r>
          </a:p>
          <a:p>
            <a:pPr lvl="2"/>
            <a:r>
              <a:rPr lang="en-GB" noProof="0"/>
              <a:t>Tredje niveau</a:t>
            </a:r>
          </a:p>
          <a:p>
            <a:pPr lvl="3"/>
            <a:r>
              <a:rPr lang="en-GB" noProof="0"/>
              <a:t>Fjerde niveau</a:t>
            </a:r>
          </a:p>
          <a:p>
            <a:pPr lvl="4"/>
            <a:r>
              <a:rPr lang="en-GB" noProof="0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Klik for at redigere typografi i masteren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13 April 2024</a:t>
            </a:r>
            <a:endParaRPr lang="en-GB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C10C1-E95A-42E8-8EF1-243DC34B098E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Klik for at redigere typografi i masteren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13 April 2024</a:t>
            </a:r>
            <a:endParaRPr lang="en-GB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3D704-8C8D-4DFF-98CE-32DC74179016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titeltypografien på masteren</a:t>
            </a:r>
          </a:p>
        </p:txBody>
      </p:sp>
      <p:sp>
        <p:nvSpPr>
          <p:cNvPr id="1116" name="Rectangle 9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600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teksttypografien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masteren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117" name="Rectangle 9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86525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 dirty="0"/>
            </a:lvl1pPr>
          </a:lstStyle>
          <a:p>
            <a:pPr>
              <a:defRPr/>
            </a:pPr>
            <a:r>
              <a:rPr lang="en-US" dirty="0"/>
              <a:t>13 April 2024</a:t>
            </a:r>
            <a:endParaRPr lang="en-GB" dirty="0"/>
          </a:p>
        </p:txBody>
      </p:sp>
      <p:sp>
        <p:nvSpPr>
          <p:cNvPr id="1118" name="Rectangle 9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1375" y="6486525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 dirty="0"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1119" name="Rectangle 9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2250" y="6486525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38D18255-AD44-4AC3-8AD1-ED75A1208362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1237" name="Text Box 213"/>
          <p:cNvSpPr txBox="1">
            <a:spLocks noChangeArrowheads="1"/>
          </p:cNvSpPr>
          <p:nvPr userDrawn="1"/>
        </p:nvSpPr>
        <p:spPr bwMode="auto">
          <a:xfrm>
            <a:off x="7562850" y="6642100"/>
            <a:ext cx="19748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800" b="0" dirty="0"/>
              <a:t>Copyright Houmoller Consulting </a:t>
            </a:r>
            <a:r>
              <a:rPr lang="en-GB" sz="800" b="0" dirty="0">
                <a:cs typeface="Arial" charset="0"/>
              </a:rPr>
              <a:t>©</a:t>
            </a:r>
          </a:p>
        </p:txBody>
      </p:sp>
      <p:pic>
        <p:nvPicPr>
          <p:cNvPr id="1032" name="Picture 3" descr="HoumøllerConsulting logo 2010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18400" y="42863"/>
            <a:ext cx="2344738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  <p:sldLayoutId id="2147484111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" grpId="0" build="p" bldLvl="3" autoUpdateAnimBg="0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35000"/>
        </a:spcBef>
        <a:spcAft>
          <a:spcPct val="0"/>
        </a:spcAft>
        <a:buFont typeface="Wingdings" panose="05000000000000000000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 sz="2000"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000" b="1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420100" cy="1495425"/>
          </a:xfrm>
        </p:spPr>
        <p:txBody>
          <a:bodyPr/>
          <a:lstStyle/>
          <a:p>
            <a:r>
              <a:rPr lang="en-GB" dirty="0"/>
              <a:t>Introduction</a:t>
            </a:r>
            <a:br>
              <a:rPr lang="en-GB" dirty="0"/>
            </a:br>
            <a:r>
              <a:rPr lang="en-GB" sz="2400" dirty="0"/>
              <a:t>Anders Plejdrup Houmøller</a:t>
            </a:r>
            <a:br>
              <a:rPr lang="en-GB" sz="2400" dirty="0"/>
            </a:br>
            <a:r>
              <a:rPr lang="en-GB" sz="2400" i="1" dirty="0"/>
              <a:t>CEO, Houmoller Consulting</a:t>
            </a:r>
            <a:endParaRPr lang="en-GB" sz="2400" dirty="0"/>
          </a:p>
        </p:txBody>
      </p:sp>
      <p:sp>
        <p:nvSpPr>
          <p:cNvPr id="3075" name="Pladsholder til indhold 2"/>
          <p:cNvSpPr>
            <a:spLocks noGrp="1"/>
          </p:cNvSpPr>
          <p:nvPr>
            <p:ph idx="1"/>
          </p:nvPr>
        </p:nvSpPr>
        <p:spPr>
          <a:xfrm>
            <a:off x="261938" y="2220005"/>
            <a:ext cx="9245600" cy="4283075"/>
          </a:xfrm>
        </p:spPr>
        <p:txBody>
          <a:bodyPr/>
          <a:lstStyle/>
          <a:p>
            <a:r>
              <a:rPr lang="en-GB" dirty="0"/>
              <a:t>This PowerPoint presentation is animated</a:t>
            </a:r>
          </a:p>
          <a:p>
            <a:pPr lvl="1"/>
            <a:r>
              <a:rPr lang="en-GB" sz="2200" dirty="0"/>
              <a:t>It’s recommended to run the animation when viewing the presentation.</a:t>
            </a:r>
          </a:p>
          <a:p>
            <a:r>
              <a:rPr lang="en-GB" dirty="0"/>
              <a:t>On most computers, you can start the animation by pressing </a:t>
            </a:r>
            <a:r>
              <a:rPr lang="en-GB" i="1" u="sng" dirty="0"/>
              <a:t>F5</a:t>
            </a:r>
            <a:r>
              <a:rPr lang="en-GB" i="1" dirty="0"/>
              <a:t>.</a:t>
            </a:r>
          </a:p>
          <a:p>
            <a:pPr lvl="1"/>
            <a:r>
              <a:rPr lang="en-GB" sz="2200" dirty="0"/>
              <a:t>Now the presentation moves one step forward, when you press </a:t>
            </a:r>
            <a:r>
              <a:rPr lang="en-GB" sz="2200" i="1" u="sng" dirty="0"/>
              <a:t>Page Down</a:t>
            </a:r>
            <a:r>
              <a:rPr lang="en-GB" sz="2200" dirty="0"/>
              <a:t>. It moves one step backward, when you press </a:t>
            </a:r>
            <a:r>
              <a:rPr lang="en-GB" sz="2200" i="1" u="sng" dirty="0"/>
              <a:t>Page Up</a:t>
            </a:r>
            <a:r>
              <a:rPr lang="en-GB" sz="2200" dirty="0"/>
              <a:t>.</a:t>
            </a:r>
          </a:p>
        </p:txBody>
      </p:sp>
      <p:sp>
        <p:nvSpPr>
          <p:cNvPr id="3076" name="Pladsholder til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13 April 2024</a:t>
            </a:r>
            <a:endParaRPr lang="en-GB" dirty="0"/>
          </a:p>
        </p:txBody>
      </p:sp>
      <p:sp>
        <p:nvSpPr>
          <p:cNvPr id="3078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9E9E17-6968-4BF5-8ACB-5A1295D040DD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1187" y="589167"/>
            <a:ext cx="1706563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dsholder til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13 April 2024</a:t>
            </a:r>
            <a:endParaRPr lang="en-GB" dirty="0"/>
          </a:p>
        </p:txBody>
      </p:sp>
      <p:sp>
        <p:nvSpPr>
          <p:cNvPr id="4100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63E0C2-C345-44AF-A957-720F5E7CAC43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101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The Nordic System Price – 1</a:t>
            </a:r>
          </a:p>
        </p:txBody>
      </p:sp>
      <p:sp>
        <p:nvSpPr>
          <p:cNvPr id="4102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01598" y="1237351"/>
            <a:ext cx="9680575" cy="4103908"/>
          </a:xfrm>
        </p:spPr>
        <p:txBody>
          <a:bodyPr/>
          <a:lstStyle/>
          <a:p>
            <a:r>
              <a:rPr lang="en-GB" dirty="0"/>
              <a:t>In this presentation, the term “Nordic” refers to the countries Denmark, Finland, Norway and Sweden.</a:t>
            </a:r>
          </a:p>
          <a:p>
            <a:r>
              <a:rPr lang="en-GB" dirty="0"/>
              <a:t>The System Price is the common price, we would have in the Nordic area, if there were no grid bottlenecks in the area covered by the four countries</a:t>
            </a:r>
          </a:p>
          <a:p>
            <a:pPr lvl="1"/>
            <a:r>
              <a:rPr lang="en-GB" sz="2400" dirty="0"/>
              <a:t>Hence, the System Price is a virtual price.</a:t>
            </a:r>
          </a:p>
          <a:p>
            <a:pPr lvl="1"/>
            <a:r>
              <a:rPr lang="en-GB" sz="2400" dirty="0"/>
              <a:t>However, the System Price is used as the underlying reference for some of the Nordic power derivatives.</a:t>
            </a:r>
          </a:p>
        </p:txBody>
      </p:sp>
      <p:grpSp>
        <p:nvGrpSpPr>
          <p:cNvPr id="5" name="Gruppe 4"/>
          <p:cNvGrpSpPr/>
          <p:nvPr/>
        </p:nvGrpSpPr>
        <p:grpSpPr>
          <a:xfrm>
            <a:off x="4913589" y="4806369"/>
            <a:ext cx="1783471" cy="1577728"/>
            <a:chOff x="4913589" y="4962309"/>
            <a:chExt cx="1783471" cy="1577728"/>
          </a:xfrm>
        </p:grpSpPr>
        <p:pic>
          <p:nvPicPr>
            <p:cNvPr id="6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13589" y="4962309"/>
              <a:ext cx="1783471" cy="1577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Kombinationstegning 2"/>
            <p:cNvSpPr/>
            <p:nvPr/>
          </p:nvSpPr>
          <p:spPr bwMode="auto">
            <a:xfrm>
              <a:off x="5226844" y="5519738"/>
              <a:ext cx="200025" cy="271462"/>
            </a:xfrm>
            <a:custGeom>
              <a:avLst/>
              <a:gdLst>
                <a:gd name="connsiteX0" fmla="*/ 69056 w 200025"/>
                <a:gd name="connsiteY0" fmla="*/ 0 h 271462"/>
                <a:gd name="connsiteX1" fmla="*/ 0 w 200025"/>
                <a:gd name="connsiteY1" fmla="*/ 109537 h 271462"/>
                <a:gd name="connsiteX2" fmla="*/ 107156 w 200025"/>
                <a:gd name="connsiteY2" fmla="*/ 271462 h 271462"/>
                <a:gd name="connsiteX3" fmla="*/ 171450 w 200025"/>
                <a:gd name="connsiteY3" fmla="*/ 264318 h 271462"/>
                <a:gd name="connsiteX4" fmla="*/ 200025 w 200025"/>
                <a:gd name="connsiteY4" fmla="*/ 183356 h 271462"/>
                <a:gd name="connsiteX5" fmla="*/ 178594 w 200025"/>
                <a:gd name="connsiteY5" fmla="*/ 71437 h 271462"/>
                <a:gd name="connsiteX6" fmla="*/ 123825 w 200025"/>
                <a:gd name="connsiteY6" fmla="*/ 21431 h 271462"/>
                <a:gd name="connsiteX7" fmla="*/ 69056 w 200025"/>
                <a:gd name="connsiteY7" fmla="*/ 0 h 27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25" h="271462">
                  <a:moveTo>
                    <a:pt x="69056" y="0"/>
                  </a:moveTo>
                  <a:lnTo>
                    <a:pt x="0" y="109537"/>
                  </a:lnTo>
                  <a:lnTo>
                    <a:pt x="107156" y="271462"/>
                  </a:lnTo>
                  <a:lnTo>
                    <a:pt x="171450" y="264318"/>
                  </a:lnTo>
                  <a:lnTo>
                    <a:pt x="200025" y="183356"/>
                  </a:lnTo>
                  <a:lnTo>
                    <a:pt x="178594" y="71437"/>
                  </a:lnTo>
                  <a:lnTo>
                    <a:pt x="123825" y="21431"/>
                  </a:lnTo>
                  <a:lnTo>
                    <a:pt x="6905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" name="Kombinationstegning 3"/>
            <p:cNvSpPr/>
            <p:nvPr/>
          </p:nvSpPr>
          <p:spPr bwMode="auto">
            <a:xfrm>
              <a:off x="5250656" y="5979319"/>
              <a:ext cx="202407" cy="340519"/>
            </a:xfrm>
            <a:custGeom>
              <a:avLst/>
              <a:gdLst>
                <a:gd name="connsiteX0" fmla="*/ 23813 w 202407"/>
                <a:gd name="connsiteY0" fmla="*/ 0 h 340519"/>
                <a:gd name="connsiteX1" fmla="*/ 0 w 202407"/>
                <a:gd name="connsiteY1" fmla="*/ 133350 h 340519"/>
                <a:gd name="connsiteX2" fmla="*/ 59532 w 202407"/>
                <a:gd name="connsiteY2" fmla="*/ 280987 h 340519"/>
                <a:gd name="connsiteX3" fmla="*/ 140494 w 202407"/>
                <a:gd name="connsiteY3" fmla="*/ 340519 h 340519"/>
                <a:gd name="connsiteX4" fmla="*/ 202407 w 202407"/>
                <a:gd name="connsiteY4" fmla="*/ 300037 h 340519"/>
                <a:gd name="connsiteX5" fmla="*/ 109538 w 202407"/>
                <a:gd name="connsiteY5" fmla="*/ 121444 h 340519"/>
                <a:gd name="connsiteX6" fmla="*/ 114300 w 202407"/>
                <a:gd name="connsiteY6" fmla="*/ 2381 h 340519"/>
                <a:gd name="connsiteX7" fmla="*/ 23813 w 202407"/>
                <a:gd name="connsiteY7" fmla="*/ 0 h 340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407" h="340519">
                  <a:moveTo>
                    <a:pt x="23813" y="0"/>
                  </a:moveTo>
                  <a:lnTo>
                    <a:pt x="0" y="133350"/>
                  </a:lnTo>
                  <a:lnTo>
                    <a:pt x="59532" y="280987"/>
                  </a:lnTo>
                  <a:lnTo>
                    <a:pt x="140494" y="340519"/>
                  </a:lnTo>
                  <a:lnTo>
                    <a:pt x="202407" y="300037"/>
                  </a:lnTo>
                  <a:lnTo>
                    <a:pt x="109538" y="121444"/>
                  </a:lnTo>
                  <a:lnTo>
                    <a:pt x="114300" y="2381"/>
                  </a:lnTo>
                  <a:lnTo>
                    <a:pt x="2381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" name="Tekstfelt 7"/>
            <p:cNvSpPr txBox="1"/>
            <p:nvPr/>
          </p:nvSpPr>
          <p:spPr>
            <a:xfrm>
              <a:off x="5081701" y="5526085"/>
              <a:ext cx="367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€</a:t>
              </a:r>
            </a:p>
          </p:txBody>
        </p:sp>
        <p:sp>
          <p:nvSpPr>
            <p:cNvPr id="2" name="Tekstfelt 1"/>
            <p:cNvSpPr txBox="1">
              <a:spLocks noChangeAspect="1"/>
            </p:cNvSpPr>
            <p:nvPr/>
          </p:nvSpPr>
          <p:spPr>
            <a:xfrm rot="-1860000">
              <a:off x="5155636" y="6063224"/>
              <a:ext cx="367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dsholder til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13 April 2024</a:t>
            </a:r>
            <a:endParaRPr lang="en-GB" dirty="0"/>
          </a:p>
        </p:txBody>
      </p:sp>
      <p:sp>
        <p:nvSpPr>
          <p:cNvPr id="5124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771096-F8BF-402E-A4F8-6C26BC7BB466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The Nordic System Price – 2</a:t>
            </a:r>
          </a:p>
        </p:txBody>
      </p:sp>
      <p:sp>
        <p:nvSpPr>
          <p:cNvPr id="512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841831"/>
            <a:ext cx="8911771" cy="5544457"/>
          </a:xfrm>
        </p:spPr>
        <p:txBody>
          <a:bodyPr/>
          <a:lstStyle/>
          <a:p>
            <a:r>
              <a:rPr lang="en-GB" sz="2200" dirty="0"/>
              <a:t>Concerning the next two slides:</a:t>
            </a:r>
          </a:p>
          <a:p>
            <a:pPr lvl="1"/>
            <a:r>
              <a:rPr lang="en-GB" sz="2200" dirty="0"/>
              <a:t>There is no correction for inflation – the prices are current prices.</a:t>
            </a:r>
          </a:p>
          <a:p>
            <a:pPr lvl="1"/>
            <a:r>
              <a:rPr lang="en-GB" sz="2200" dirty="0"/>
              <a:t>The red and the blue curves must be regarded as two independent pictures</a:t>
            </a:r>
          </a:p>
          <a:p>
            <a:pPr lvl="2"/>
            <a:r>
              <a:rPr lang="en-GB" sz="2200" dirty="0"/>
              <a:t>As the currency rate NOK-EUR has fluctuated during the period from 1999 to 2024</a:t>
            </a:r>
          </a:p>
          <a:p>
            <a:r>
              <a:rPr lang="en-GB" sz="2200" dirty="0"/>
              <a:t>The number for the annual turn-over at the Nordic whole-sale market is only a rough estimate of the average turn-over during the five years 2019–2023</a:t>
            </a:r>
          </a:p>
          <a:p>
            <a:pPr lvl="1"/>
            <a:r>
              <a:rPr lang="en-GB" sz="2200" dirty="0"/>
              <a:t>The turn-over in 2023 was about € 21 billion (about $ 23 billion).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736" y="5253196"/>
            <a:ext cx="1457644" cy="136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4445AF2-B2BD-AD33-E306-330E215FF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13 April 2024</a:t>
            </a:r>
            <a:endParaRPr lang="en-GB" dirty="0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8382BF9A-0736-8000-4CF9-8AEC451ECE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462" y="0"/>
            <a:ext cx="6784571" cy="590968"/>
          </a:xfrm>
        </p:spPr>
        <p:txBody>
          <a:bodyPr/>
          <a:lstStyle/>
          <a:p>
            <a:r>
              <a:rPr lang="en-GB" altLang="en-US" sz="2600" dirty="0"/>
              <a:t>The Nordic System Price</a:t>
            </a:r>
          </a:p>
        </p:txBody>
      </p:sp>
      <p:sp>
        <p:nvSpPr>
          <p:cNvPr id="25" name="Tekstboks 44">
            <a:extLst>
              <a:ext uri="{FF2B5EF4-FFF2-40B4-BE49-F238E27FC236}">
                <a16:creationId xmlns:a16="http://schemas.microsoft.com/office/drawing/2014/main" id="{82420E78-FB88-6688-EB1E-83C20659C9D5}"/>
              </a:ext>
            </a:extLst>
          </p:cNvPr>
          <p:cNvSpPr txBox="1"/>
          <p:nvPr/>
        </p:nvSpPr>
        <p:spPr>
          <a:xfrm>
            <a:off x="1220744" y="490455"/>
            <a:ext cx="4940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May 4</a:t>
            </a:r>
            <a:r>
              <a:rPr lang="en-GB" baseline="30000" dirty="0">
                <a:solidFill>
                  <a:schemeClr val="tx1"/>
                </a:solidFill>
              </a:rPr>
              <a:t>th</a:t>
            </a:r>
            <a:r>
              <a:rPr lang="en-GB" dirty="0">
                <a:solidFill>
                  <a:schemeClr val="tx1"/>
                </a:solidFill>
              </a:rPr>
              <a:t>, 1992 – April 13</a:t>
            </a:r>
            <a:r>
              <a:rPr lang="en-GB" baseline="30000" dirty="0">
                <a:solidFill>
                  <a:schemeClr val="tx1"/>
                </a:solidFill>
              </a:rPr>
              <a:t>th</a:t>
            </a:r>
            <a:r>
              <a:rPr lang="en-GB" dirty="0">
                <a:solidFill>
                  <a:schemeClr val="tx1"/>
                </a:solidFill>
              </a:rPr>
              <a:t>, 2024</a:t>
            </a:r>
          </a:p>
        </p:txBody>
      </p:sp>
      <p:sp>
        <p:nvSpPr>
          <p:cNvPr id="26" name="Tekstboks 45">
            <a:extLst>
              <a:ext uri="{FF2B5EF4-FFF2-40B4-BE49-F238E27FC236}">
                <a16:creationId xmlns:a16="http://schemas.microsoft.com/office/drawing/2014/main" id="{89BE6111-1992-D0C1-3EE4-A1D5188D6B47}"/>
              </a:ext>
            </a:extLst>
          </p:cNvPr>
          <p:cNvSpPr txBox="1"/>
          <p:nvPr/>
        </p:nvSpPr>
        <p:spPr>
          <a:xfrm>
            <a:off x="5385534" y="490455"/>
            <a:ext cx="3373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Current prices</a:t>
            </a:r>
          </a:p>
          <a:p>
            <a:pPr algn="ctr"/>
            <a:r>
              <a:rPr lang="en-GB" sz="1600" dirty="0"/>
              <a:t>(no correction for inflation)</a:t>
            </a:r>
          </a:p>
        </p:txBody>
      </p:sp>
      <p:sp>
        <p:nvSpPr>
          <p:cNvPr id="27" name="Tekstboks 46">
            <a:extLst>
              <a:ext uri="{FF2B5EF4-FFF2-40B4-BE49-F238E27FC236}">
                <a16:creationId xmlns:a16="http://schemas.microsoft.com/office/drawing/2014/main" id="{1115D483-0E02-E44C-6CA7-7F44D5C53299}"/>
              </a:ext>
            </a:extLst>
          </p:cNvPr>
          <p:cNvSpPr txBox="1"/>
          <p:nvPr/>
        </p:nvSpPr>
        <p:spPr>
          <a:xfrm>
            <a:off x="1810420" y="849645"/>
            <a:ext cx="3531736" cy="400110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GB" i="1" dirty="0"/>
              <a:t>Moving 7-days average</a:t>
            </a:r>
            <a:endParaRPr lang="en-GB" dirty="0"/>
          </a:p>
        </p:txBody>
      </p:sp>
      <p:grpSp>
        <p:nvGrpSpPr>
          <p:cNvPr id="2326" name="Gruppe 2325">
            <a:extLst>
              <a:ext uri="{FF2B5EF4-FFF2-40B4-BE49-F238E27FC236}">
                <a16:creationId xmlns:a16="http://schemas.microsoft.com/office/drawing/2014/main" id="{18425998-29C2-7DBE-B430-DFC54071E400}"/>
              </a:ext>
            </a:extLst>
          </p:cNvPr>
          <p:cNvGrpSpPr/>
          <p:nvPr/>
        </p:nvGrpSpPr>
        <p:grpSpPr>
          <a:xfrm>
            <a:off x="8492" y="826831"/>
            <a:ext cx="1709122" cy="5545199"/>
            <a:chOff x="8492" y="826831"/>
            <a:chExt cx="1709122" cy="5545199"/>
          </a:xfrm>
        </p:grpSpPr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6BCEF09A-A76C-68B1-279A-D62105A2C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457" y="6064253"/>
              <a:ext cx="1827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+mn-lt"/>
                </a:rPr>
                <a:t>0</a:t>
              </a:r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9A5902D6-F18B-3193-74A3-5D03009B3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72" y="5778500"/>
              <a:ext cx="5482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+mn-lt"/>
                </a:rPr>
                <a:t>160</a:t>
              </a: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BB7CD9CA-7BA1-7A1F-3C5A-F5D592743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72" y="5507038"/>
              <a:ext cx="5482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dirty="0">
                  <a:solidFill>
                    <a:srgbClr val="FF0000"/>
                  </a:solidFill>
                  <a:latin typeface="+mn-lt"/>
                </a:rPr>
                <a:t>32</a:t>
              </a:r>
              <a:r>
                <a:rPr kumimoji="0" lang="en-US" altLang="en-US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+mn-lt"/>
                </a:rPr>
                <a:t>0</a:t>
              </a:r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7E207493-83DD-F9F2-8FE3-94783AA75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72" y="5233989"/>
              <a:ext cx="5482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dirty="0">
                  <a:solidFill>
                    <a:srgbClr val="FF0000"/>
                  </a:solidFill>
                  <a:latin typeface="+mn-lt"/>
                </a:rPr>
                <a:t>48</a:t>
              </a:r>
              <a:r>
                <a:rPr kumimoji="0" lang="en-US" altLang="en-US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+mn-lt"/>
                </a:rPr>
                <a:t>0</a:t>
              </a:r>
            </a:p>
          </p:txBody>
        </p:sp>
        <p:sp>
          <p:nvSpPr>
            <p:cNvPr id="2325" name="Tekstboks 67">
              <a:extLst>
                <a:ext uri="{FF2B5EF4-FFF2-40B4-BE49-F238E27FC236}">
                  <a16:creationId xmlns:a16="http://schemas.microsoft.com/office/drawing/2014/main" id="{FA9C479F-2A1F-AB6B-F20F-495BDC57F188}"/>
                </a:ext>
              </a:extLst>
            </p:cNvPr>
            <p:cNvSpPr txBox="1"/>
            <p:nvPr/>
          </p:nvSpPr>
          <p:spPr>
            <a:xfrm>
              <a:off x="8492" y="826831"/>
              <a:ext cx="17091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NOK/MWh</a:t>
              </a:r>
            </a:p>
          </p:txBody>
        </p:sp>
      </p:grpSp>
      <p:grpSp>
        <p:nvGrpSpPr>
          <p:cNvPr id="2328" name="Gruppe 2327">
            <a:extLst>
              <a:ext uri="{FF2B5EF4-FFF2-40B4-BE49-F238E27FC236}">
                <a16:creationId xmlns:a16="http://schemas.microsoft.com/office/drawing/2014/main" id="{0F7D4D73-9284-DBC7-CB84-835F01B6FD1A}"/>
              </a:ext>
            </a:extLst>
          </p:cNvPr>
          <p:cNvGrpSpPr/>
          <p:nvPr/>
        </p:nvGrpSpPr>
        <p:grpSpPr>
          <a:xfrm>
            <a:off x="8666573" y="826831"/>
            <a:ext cx="1260281" cy="5542152"/>
            <a:chOff x="8666573" y="826831"/>
            <a:chExt cx="1260281" cy="5542152"/>
          </a:xfrm>
        </p:grpSpPr>
        <p:grpSp>
          <p:nvGrpSpPr>
            <p:cNvPr id="2324" name="Gruppe 2323">
              <a:extLst>
                <a:ext uri="{FF2B5EF4-FFF2-40B4-BE49-F238E27FC236}">
                  <a16:creationId xmlns:a16="http://schemas.microsoft.com/office/drawing/2014/main" id="{EB30EA42-3876-347A-98F0-5E6314A23D78}"/>
                </a:ext>
              </a:extLst>
            </p:cNvPr>
            <p:cNvGrpSpPr/>
            <p:nvPr/>
          </p:nvGrpSpPr>
          <p:grpSpPr>
            <a:xfrm>
              <a:off x="9217110" y="1101855"/>
              <a:ext cx="548227" cy="5267128"/>
              <a:chOff x="9130484" y="1101855"/>
              <a:chExt cx="548227" cy="5267128"/>
            </a:xfrm>
          </p:grpSpPr>
          <p:sp>
            <p:nvSpPr>
              <p:cNvPr id="2302" name="Rectangle 11">
                <a:extLst>
                  <a:ext uri="{FF2B5EF4-FFF2-40B4-BE49-F238E27FC236}">
                    <a16:creationId xmlns:a16="http://schemas.microsoft.com/office/drawing/2014/main" id="{626CCB1A-D803-5641-ACCA-B74BDB1B3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30484" y="6061206"/>
                <a:ext cx="18274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n-lt"/>
                  </a:rPr>
                  <a:t>0</a:t>
                </a:r>
              </a:p>
            </p:txBody>
          </p:sp>
          <p:sp>
            <p:nvSpPr>
              <p:cNvPr id="2306" name="Rectangle 12">
                <a:extLst>
                  <a:ext uri="{FF2B5EF4-FFF2-40B4-BE49-F238E27FC236}">
                    <a16:creationId xmlns:a16="http://schemas.microsoft.com/office/drawing/2014/main" id="{AAF854CB-2130-05A8-0C85-785FAEC6A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30484" y="5775453"/>
                <a:ext cx="36548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n-lt"/>
                  </a:rPr>
                  <a:t>20</a:t>
                </a:r>
              </a:p>
            </p:txBody>
          </p:sp>
          <p:sp>
            <p:nvSpPr>
              <p:cNvPr id="2307" name="Rectangle 13">
                <a:extLst>
                  <a:ext uri="{FF2B5EF4-FFF2-40B4-BE49-F238E27FC236}">
                    <a16:creationId xmlns:a16="http://schemas.microsoft.com/office/drawing/2014/main" id="{44C8ADF3-8F4A-BDE4-5EB5-7529624616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30484" y="5503991"/>
                <a:ext cx="36548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n-lt"/>
                  </a:rPr>
                  <a:t>40</a:t>
                </a:r>
              </a:p>
            </p:txBody>
          </p:sp>
          <p:sp>
            <p:nvSpPr>
              <p:cNvPr id="2308" name="Rectangle 14">
                <a:extLst>
                  <a:ext uri="{FF2B5EF4-FFF2-40B4-BE49-F238E27FC236}">
                    <a16:creationId xmlns:a16="http://schemas.microsoft.com/office/drawing/2014/main" id="{7788D50D-F507-25D4-6C29-136E956D85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30484" y="5230942"/>
                <a:ext cx="36548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n-lt"/>
                  </a:rPr>
                  <a:t>60</a:t>
                </a:r>
              </a:p>
            </p:txBody>
          </p:sp>
          <p:sp>
            <p:nvSpPr>
              <p:cNvPr id="2309" name="Rectangle 15">
                <a:extLst>
                  <a:ext uri="{FF2B5EF4-FFF2-40B4-BE49-F238E27FC236}">
                    <a16:creationId xmlns:a16="http://schemas.microsoft.com/office/drawing/2014/main" id="{786527C0-B43A-8687-9150-3E433C10A0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30484" y="4956305"/>
                <a:ext cx="36548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n-lt"/>
                  </a:rPr>
                  <a:t>80</a:t>
                </a:r>
              </a:p>
            </p:txBody>
          </p:sp>
          <p:sp>
            <p:nvSpPr>
              <p:cNvPr id="2310" name="Rectangle 16">
                <a:extLst>
                  <a:ext uri="{FF2B5EF4-FFF2-40B4-BE49-F238E27FC236}">
                    <a16:creationId xmlns:a16="http://schemas.microsoft.com/office/drawing/2014/main" id="{BD9F7589-F2E0-0A6B-B6CB-0FB21D1EFF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30484" y="4684843"/>
                <a:ext cx="54822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n-lt"/>
                  </a:rPr>
                  <a:t>100</a:t>
                </a:r>
              </a:p>
            </p:txBody>
          </p:sp>
          <p:sp>
            <p:nvSpPr>
              <p:cNvPr id="2311" name="Rectangle 17">
                <a:extLst>
                  <a:ext uri="{FF2B5EF4-FFF2-40B4-BE49-F238E27FC236}">
                    <a16:creationId xmlns:a16="http://schemas.microsoft.com/office/drawing/2014/main" id="{99C0E43B-1346-AB56-4036-830CA8AC19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30484" y="4399090"/>
                <a:ext cx="54822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n-lt"/>
                  </a:rPr>
                  <a:t>120</a:t>
                </a:r>
              </a:p>
            </p:txBody>
          </p:sp>
          <p:sp>
            <p:nvSpPr>
              <p:cNvPr id="2312" name="Rectangle 18">
                <a:extLst>
                  <a:ext uri="{FF2B5EF4-FFF2-40B4-BE49-F238E27FC236}">
                    <a16:creationId xmlns:a16="http://schemas.microsoft.com/office/drawing/2014/main" id="{A1FB93B2-A274-0B0E-4999-6385B8C816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30484" y="4127629"/>
                <a:ext cx="54822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n-lt"/>
                  </a:rPr>
                  <a:t>140</a:t>
                </a:r>
              </a:p>
            </p:txBody>
          </p:sp>
          <p:sp>
            <p:nvSpPr>
              <p:cNvPr id="2313" name="Rectangle 19">
                <a:extLst>
                  <a:ext uri="{FF2B5EF4-FFF2-40B4-BE49-F238E27FC236}">
                    <a16:creationId xmlns:a16="http://schemas.microsoft.com/office/drawing/2014/main" id="{68C49943-DE78-63B8-584F-DD22513D22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30484" y="3854580"/>
                <a:ext cx="54822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n-lt"/>
                  </a:rPr>
                  <a:t>160</a:t>
                </a:r>
              </a:p>
            </p:txBody>
          </p:sp>
          <p:sp>
            <p:nvSpPr>
              <p:cNvPr id="2314" name="Rectangle 20">
                <a:extLst>
                  <a:ext uri="{FF2B5EF4-FFF2-40B4-BE49-F238E27FC236}">
                    <a16:creationId xmlns:a16="http://schemas.microsoft.com/office/drawing/2014/main" id="{1829E8FD-B11D-D623-ABED-1937A76771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30484" y="3579942"/>
                <a:ext cx="54822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n-lt"/>
                  </a:rPr>
                  <a:t>180</a:t>
                </a:r>
              </a:p>
            </p:txBody>
          </p:sp>
          <p:sp>
            <p:nvSpPr>
              <p:cNvPr id="2315" name="Rectangle 21">
                <a:extLst>
                  <a:ext uri="{FF2B5EF4-FFF2-40B4-BE49-F238E27FC236}">
                    <a16:creationId xmlns:a16="http://schemas.microsoft.com/office/drawing/2014/main" id="{2AB4AA88-CF6B-797E-9DB6-856D78F3C4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30484" y="3306893"/>
                <a:ext cx="54822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n-lt"/>
                  </a:rPr>
                  <a:t>200</a:t>
                </a:r>
              </a:p>
            </p:txBody>
          </p:sp>
          <p:sp>
            <p:nvSpPr>
              <p:cNvPr id="2316" name="Rectangle 22">
                <a:extLst>
                  <a:ext uri="{FF2B5EF4-FFF2-40B4-BE49-F238E27FC236}">
                    <a16:creationId xmlns:a16="http://schemas.microsoft.com/office/drawing/2014/main" id="{65CADE24-60B3-00C8-9068-073D04F9CF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30484" y="3022728"/>
                <a:ext cx="54822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n-lt"/>
                  </a:rPr>
                  <a:t>220</a:t>
                </a:r>
              </a:p>
            </p:txBody>
          </p:sp>
          <p:sp>
            <p:nvSpPr>
              <p:cNvPr id="2317" name="Rectangle 23">
                <a:extLst>
                  <a:ext uri="{FF2B5EF4-FFF2-40B4-BE49-F238E27FC236}">
                    <a16:creationId xmlns:a16="http://schemas.microsoft.com/office/drawing/2014/main" id="{C29065D4-6A79-A4F1-13FB-E8F8C53CF4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30484" y="2749678"/>
                <a:ext cx="54822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n-lt"/>
                  </a:rPr>
                  <a:t>240</a:t>
                </a:r>
              </a:p>
            </p:txBody>
          </p:sp>
          <p:sp>
            <p:nvSpPr>
              <p:cNvPr id="2318" name="Rectangle 24">
                <a:extLst>
                  <a:ext uri="{FF2B5EF4-FFF2-40B4-BE49-F238E27FC236}">
                    <a16:creationId xmlns:a16="http://schemas.microsoft.com/office/drawing/2014/main" id="{BEEA075D-259F-CB6B-51A9-0CB7161ECE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30484" y="2478217"/>
                <a:ext cx="54822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n-lt"/>
                  </a:rPr>
                  <a:t>260</a:t>
                </a:r>
              </a:p>
            </p:txBody>
          </p:sp>
          <p:sp>
            <p:nvSpPr>
              <p:cNvPr id="2319" name="Rectangle 25">
                <a:extLst>
                  <a:ext uri="{FF2B5EF4-FFF2-40B4-BE49-F238E27FC236}">
                    <a16:creationId xmlns:a16="http://schemas.microsoft.com/office/drawing/2014/main" id="{D04E6E6C-EB36-0A5D-219E-0257618236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30484" y="2203580"/>
                <a:ext cx="54822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n-lt"/>
                  </a:rPr>
                  <a:t>280</a:t>
                </a:r>
              </a:p>
            </p:txBody>
          </p:sp>
          <p:sp>
            <p:nvSpPr>
              <p:cNvPr id="2320" name="Rectangle 26">
                <a:extLst>
                  <a:ext uri="{FF2B5EF4-FFF2-40B4-BE49-F238E27FC236}">
                    <a16:creationId xmlns:a16="http://schemas.microsoft.com/office/drawing/2014/main" id="{75D0858B-A9A0-97CF-4641-D9CDDF0B06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30484" y="1932119"/>
                <a:ext cx="54822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n-lt"/>
                  </a:rPr>
                  <a:t>300</a:t>
                </a:r>
              </a:p>
            </p:txBody>
          </p:sp>
          <p:sp>
            <p:nvSpPr>
              <p:cNvPr id="2321" name="Rectangle 27">
                <a:extLst>
                  <a:ext uri="{FF2B5EF4-FFF2-40B4-BE49-F238E27FC236}">
                    <a16:creationId xmlns:a16="http://schemas.microsoft.com/office/drawing/2014/main" id="{E6B992D0-1FAF-B491-E8F7-2B69033903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30484" y="1646365"/>
                <a:ext cx="54822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n-lt"/>
                  </a:rPr>
                  <a:t>320</a:t>
                </a:r>
              </a:p>
            </p:txBody>
          </p:sp>
          <p:sp>
            <p:nvSpPr>
              <p:cNvPr id="2322" name="Rectangle 28">
                <a:extLst>
                  <a:ext uri="{FF2B5EF4-FFF2-40B4-BE49-F238E27FC236}">
                    <a16:creationId xmlns:a16="http://schemas.microsoft.com/office/drawing/2014/main" id="{4F263939-EA36-8116-F983-B40ED461C9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30484" y="1373316"/>
                <a:ext cx="54822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n-lt"/>
                  </a:rPr>
                  <a:t>340</a:t>
                </a:r>
              </a:p>
            </p:txBody>
          </p:sp>
          <p:sp>
            <p:nvSpPr>
              <p:cNvPr id="2323" name="Rectangle 29">
                <a:extLst>
                  <a:ext uri="{FF2B5EF4-FFF2-40B4-BE49-F238E27FC236}">
                    <a16:creationId xmlns:a16="http://schemas.microsoft.com/office/drawing/2014/main" id="{E08FAFA8-01B7-D54A-6150-0453D7500A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30484" y="1101855"/>
                <a:ext cx="54822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n-lt"/>
                  </a:rPr>
                  <a:t>360</a:t>
                </a:r>
              </a:p>
            </p:txBody>
          </p:sp>
        </p:grpSp>
        <p:sp>
          <p:nvSpPr>
            <p:cNvPr id="2327" name="Tekstboks 67">
              <a:extLst>
                <a:ext uri="{FF2B5EF4-FFF2-40B4-BE49-F238E27FC236}">
                  <a16:creationId xmlns:a16="http://schemas.microsoft.com/office/drawing/2014/main" id="{498A4DD6-2BB8-19FD-4D91-0B5593DDDB39}"/>
                </a:ext>
              </a:extLst>
            </p:cNvPr>
            <p:cNvSpPr txBox="1"/>
            <p:nvPr/>
          </p:nvSpPr>
          <p:spPr>
            <a:xfrm>
              <a:off x="8666573" y="826831"/>
              <a:ext cx="12602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00FF"/>
                  </a:solidFill>
                </a:rPr>
                <a:t>€/MWh</a:t>
              </a:r>
            </a:p>
          </p:txBody>
        </p:sp>
      </p:grp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C36547C6-3505-3BBE-F127-041174C75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FC625-2F98-49B5-B05F-EBCAB71C58ED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49D1508-1285-882D-FE84-C4980E2C794E}"/>
              </a:ext>
            </a:extLst>
          </p:cNvPr>
          <p:cNvSpPr/>
          <p:nvPr/>
        </p:nvSpPr>
        <p:spPr bwMode="auto">
          <a:xfrm>
            <a:off x="163306" y="6579920"/>
            <a:ext cx="1337562" cy="267949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846" b="1" dirty="0">
              <a:latin typeface="Verdana" pitchFamily="34" charset="0"/>
            </a:endParaRPr>
          </a:p>
        </p:txBody>
      </p:sp>
      <p:sp>
        <p:nvSpPr>
          <p:cNvPr id="2227" name="Rektangel 2226">
            <a:extLst>
              <a:ext uri="{FF2B5EF4-FFF2-40B4-BE49-F238E27FC236}">
                <a16:creationId xmlns:a16="http://schemas.microsoft.com/office/drawing/2014/main" id="{79C6D74E-B9D4-4BCE-A3FA-D119C56A33A1}"/>
              </a:ext>
            </a:extLst>
          </p:cNvPr>
          <p:cNvSpPr/>
          <p:nvPr/>
        </p:nvSpPr>
        <p:spPr bwMode="auto">
          <a:xfrm>
            <a:off x="10906" y="6579932"/>
            <a:ext cx="1337562" cy="267949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846" b="1" dirty="0">
              <a:latin typeface="Verdana" pitchFamily="34" charset="0"/>
            </a:endParaRPr>
          </a:p>
        </p:txBody>
      </p:sp>
      <p:sp>
        <p:nvSpPr>
          <p:cNvPr id="2228" name="Tekstfelt 2227">
            <a:extLst>
              <a:ext uri="{FF2B5EF4-FFF2-40B4-BE49-F238E27FC236}">
                <a16:creationId xmlns:a16="http://schemas.microsoft.com/office/drawing/2014/main" id="{0DF9ED7B-D4EA-B95E-AEAF-5AE77DC45974}"/>
              </a:ext>
            </a:extLst>
          </p:cNvPr>
          <p:cNvSpPr txBox="1"/>
          <p:nvPr/>
        </p:nvSpPr>
        <p:spPr>
          <a:xfrm>
            <a:off x="11420" y="6633165"/>
            <a:ext cx="11240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0" dirty="0"/>
              <a:t>Source: Nord Pool</a:t>
            </a:r>
          </a:p>
        </p:txBody>
      </p:sp>
      <p:grpSp>
        <p:nvGrpSpPr>
          <p:cNvPr id="2060" name="Gruppe 2059">
            <a:extLst>
              <a:ext uri="{FF2B5EF4-FFF2-40B4-BE49-F238E27FC236}">
                <a16:creationId xmlns:a16="http://schemas.microsoft.com/office/drawing/2014/main" id="{83F69C0D-E36B-2C31-6F88-883851F3B501}"/>
              </a:ext>
            </a:extLst>
          </p:cNvPr>
          <p:cNvGrpSpPr/>
          <p:nvPr/>
        </p:nvGrpSpPr>
        <p:grpSpPr>
          <a:xfrm>
            <a:off x="680538" y="1256988"/>
            <a:ext cx="8550114" cy="5439565"/>
            <a:chOff x="680538" y="1256988"/>
            <a:chExt cx="8550114" cy="5439565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C43A6463-30DB-7218-EF07-A091F7C850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0538" y="1257300"/>
              <a:ext cx="8478838" cy="4673600"/>
            </a:xfrm>
            <a:custGeom>
              <a:avLst/>
              <a:gdLst>
                <a:gd name="T0" fmla="*/ 0 w 5341"/>
                <a:gd name="T1" fmla="*/ 2944 h 2944"/>
                <a:gd name="T2" fmla="*/ 5341 w 5341"/>
                <a:gd name="T3" fmla="*/ 2944 h 2944"/>
                <a:gd name="T4" fmla="*/ 0 w 5341"/>
                <a:gd name="T5" fmla="*/ 2773 h 2944"/>
                <a:gd name="T6" fmla="*/ 5341 w 5341"/>
                <a:gd name="T7" fmla="*/ 2773 h 2944"/>
                <a:gd name="T8" fmla="*/ 0 w 5341"/>
                <a:gd name="T9" fmla="*/ 2601 h 2944"/>
                <a:gd name="T10" fmla="*/ 5341 w 5341"/>
                <a:gd name="T11" fmla="*/ 2601 h 2944"/>
                <a:gd name="T12" fmla="*/ 0 w 5341"/>
                <a:gd name="T13" fmla="*/ 2429 h 2944"/>
                <a:gd name="T14" fmla="*/ 5341 w 5341"/>
                <a:gd name="T15" fmla="*/ 2429 h 2944"/>
                <a:gd name="T16" fmla="*/ 0 w 5341"/>
                <a:gd name="T17" fmla="*/ 2258 h 2944"/>
                <a:gd name="T18" fmla="*/ 5341 w 5341"/>
                <a:gd name="T19" fmla="*/ 2258 h 2944"/>
                <a:gd name="T20" fmla="*/ 0 w 5341"/>
                <a:gd name="T21" fmla="*/ 2077 h 2944"/>
                <a:gd name="T22" fmla="*/ 5341 w 5341"/>
                <a:gd name="T23" fmla="*/ 2077 h 2944"/>
                <a:gd name="T24" fmla="*/ 0 w 5341"/>
                <a:gd name="T25" fmla="*/ 1906 h 2944"/>
                <a:gd name="T26" fmla="*/ 5341 w 5341"/>
                <a:gd name="T27" fmla="*/ 1906 h 2944"/>
                <a:gd name="T28" fmla="*/ 0 w 5341"/>
                <a:gd name="T29" fmla="*/ 1734 h 2944"/>
                <a:gd name="T30" fmla="*/ 5341 w 5341"/>
                <a:gd name="T31" fmla="*/ 1734 h 2944"/>
                <a:gd name="T32" fmla="*/ 0 w 5341"/>
                <a:gd name="T33" fmla="*/ 1562 h 2944"/>
                <a:gd name="T34" fmla="*/ 5341 w 5341"/>
                <a:gd name="T35" fmla="*/ 1562 h 2944"/>
                <a:gd name="T36" fmla="*/ 0 w 5341"/>
                <a:gd name="T37" fmla="*/ 1390 h 2944"/>
                <a:gd name="T38" fmla="*/ 5341 w 5341"/>
                <a:gd name="T39" fmla="*/ 1390 h 2944"/>
                <a:gd name="T40" fmla="*/ 0 w 5341"/>
                <a:gd name="T41" fmla="*/ 1210 h 2944"/>
                <a:gd name="T42" fmla="*/ 5341 w 5341"/>
                <a:gd name="T43" fmla="*/ 1210 h 2944"/>
                <a:gd name="T44" fmla="*/ 0 w 5341"/>
                <a:gd name="T45" fmla="*/ 1038 h 2944"/>
                <a:gd name="T46" fmla="*/ 5341 w 5341"/>
                <a:gd name="T47" fmla="*/ 1038 h 2944"/>
                <a:gd name="T48" fmla="*/ 0 w 5341"/>
                <a:gd name="T49" fmla="*/ 867 h 2944"/>
                <a:gd name="T50" fmla="*/ 5341 w 5341"/>
                <a:gd name="T51" fmla="*/ 867 h 2944"/>
                <a:gd name="T52" fmla="*/ 0 w 5341"/>
                <a:gd name="T53" fmla="*/ 695 h 2944"/>
                <a:gd name="T54" fmla="*/ 5341 w 5341"/>
                <a:gd name="T55" fmla="*/ 695 h 2944"/>
                <a:gd name="T56" fmla="*/ 0 w 5341"/>
                <a:gd name="T57" fmla="*/ 523 h 2944"/>
                <a:gd name="T58" fmla="*/ 5341 w 5341"/>
                <a:gd name="T59" fmla="*/ 523 h 2944"/>
                <a:gd name="T60" fmla="*/ 0 w 5341"/>
                <a:gd name="T61" fmla="*/ 343 h 2944"/>
                <a:gd name="T62" fmla="*/ 5341 w 5341"/>
                <a:gd name="T63" fmla="*/ 343 h 2944"/>
                <a:gd name="T64" fmla="*/ 0 w 5341"/>
                <a:gd name="T65" fmla="*/ 171 h 2944"/>
                <a:gd name="T66" fmla="*/ 5341 w 5341"/>
                <a:gd name="T67" fmla="*/ 171 h 2944"/>
                <a:gd name="T68" fmla="*/ 0 w 5341"/>
                <a:gd name="T69" fmla="*/ 0 h 2944"/>
                <a:gd name="T70" fmla="*/ 5341 w 5341"/>
                <a:gd name="T71" fmla="*/ 0 h 2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341" h="2944">
                  <a:moveTo>
                    <a:pt x="0" y="2944"/>
                  </a:moveTo>
                  <a:lnTo>
                    <a:pt x="5341" y="2944"/>
                  </a:lnTo>
                  <a:moveTo>
                    <a:pt x="0" y="2773"/>
                  </a:moveTo>
                  <a:lnTo>
                    <a:pt x="5341" y="2773"/>
                  </a:lnTo>
                  <a:moveTo>
                    <a:pt x="0" y="2601"/>
                  </a:moveTo>
                  <a:lnTo>
                    <a:pt x="5341" y="2601"/>
                  </a:lnTo>
                  <a:moveTo>
                    <a:pt x="0" y="2429"/>
                  </a:moveTo>
                  <a:lnTo>
                    <a:pt x="5341" y="2429"/>
                  </a:lnTo>
                  <a:moveTo>
                    <a:pt x="0" y="2258"/>
                  </a:moveTo>
                  <a:lnTo>
                    <a:pt x="5341" y="2258"/>
                  </a:lnTo>
                  <a:moveTo>
                    <a:pt x="0" y="2077"/>
                  </a:moveTo>
                  <a:lnTo>
                    <a:pt x="5341" y="2077"/>
                  </a:lnTo>
                  <a:moveTo>
                    <a:pt x="0" y="1906"/>
                  </a:moveTo>
                  <a:lnTo>
                    <a:pt x="5341" y="1906"/>
                  </a:lnTo>
                  <a:moveTo>
                    <a:pt x="0" y="1734"/>
                  </a:moveTo>
                  <a:lnTo>
                    <a:pt x="5341" y="1734"/>
                  </a:lnTo>
                  <a:moveTo>
                    <a:pt x="0" y="1562"/>
                  </a:moveTo>
                  <a:lnTo>
                    <a:pt x="5341" y="1562"/>
                  </a:lnTo>
                  <a:moveTo>
                    <a:pt x="0" y="1390"/>
                  </a:moveTo>
                  <a:lnTo>
                    <a:pt x="5341" y="1390"/>
                  </a:lnTo>
                  <a:moveTo>
                    <a:pt x="0" y="1210"/>
                  </a:moveTo>
                  <a:lnTo>
                    <a:pt x="5341" y="1210"/>
                  </a:lnTo>
                  <a:moveTo>
                    <a:pt x="0" y="1038"/>
                  </a:moveTo>
                  <a:lnTo>
                    <a:pt x="5341" y="1038"/>
                  </a:lnTo>
                  <a:moveTo>
                    <a:pt x="0" y="867"/>
                  </a:moveTo>
                  <a:lnTo>
                    <a:pt x="5341" y="867"/>
                  </a:lnTo>
                  <a:moveTo>
                    <a:pt x="0" y="695"/>
                  </a:moveTo>
                  <a:lnTo>
                    <a:pt x="5341" y="695"/>
                  </a:lnTo>
                  <a:moveTo>
                    <a:pt x="0" y="523"/>
                  </a:moveTo>
                  <a:lnTo>
                    <a:pt x="5341" y="523"/>
                  </a:lnTo>
                  <a:moveTo>
                    <a:pt x="0" y="343"/>
                  </a:moveTo>
                  <a:lnTo>
                    <a:pt x="5341" y="343"/>
                  </a:lnTo>
                  <a:moveTo>
                    <a:pt x="0" y="171"/>
                  </a:moveTo>
                  <a:lnTo>
                    <a:pt x="5341" y="171"/>
                  </a:lnTo>
                  <a:moveTo>
                    <a:pt x="0" y="0"/>
                  </a:moveTo>
                  <a:lnTo>
                    <a:pt x="5341" y="0"/>
                  </a:lnTo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0356551C-10C5-2938-BF8F-0FE0F971A6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0538" y="6218238"/>
              <a:ext cx="8478838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0" name="Line 31">
              <a:extLst>
                <a:ext uri="{FF2B5EF4-FFF2-40B4-BE49-F238E27FC236}">
                  <a16:creationId xmlns:a16="http://schemas.microsoft.com/office/drawing/2014/main" id="{3244030B-142A-06A4-5F5E-4FB2EBFFFF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2122" y="1257300"/>
              <a:ext cx="1592" cy="495887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1" name="Line 31">
              <a:extLst>
                <a:ext uri="{FF2B5EF4-FFF2-40B4-BE49-F238E27FC236}">
                  <a16:creationId xmlns:a16="http://schemas.microsoft.com/office/drawing/2014/main" id="{48946AB7-EF31-0090-BA95-B6B5484B8B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60962" y="1256988"/>
              <a:ext cx="1592" cy="495887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29" name="Text Box 103">
              <a:extLst>
                <a:ext uri="{FF2B5EF4-FFF2-40B4-BE49-F238E27FC236}">
                  <a16:creationId xmlns:a16="http://schemas.microsoft.com/office/drawing/2014/main" id="{79773CA2-CBE4-F463-3E2A-D6F76F0781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7770" y="6296443"/>
              <a:ext cx="55015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</a:rPr>
                <a:t>97</a:t>
              </a:r>
            </a:p>
          </p:txBody>
        </p:sp>
        <p:sp>
          <p:nvSpPr>
            <p:cNvPr id="2330" name="Text Box 105">
              <a:extLst>
                <a:ext uri="{FF2B5EF4-FFF2-40B4-BE49-F238E27FC236}">
                  <a16:creationId xmlns:a16="http://schemas.microsoft.com/office/drawing/2014/main" id="{57E7CE22-3AAE-D5DE-1C5D-10842138B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1454" y="6296443"/>
              <a:ext cx="55015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</a:rPr>
                <a:t>99</a:t>
              </a:r>
            </a:p>
          </p:txBody>
        </p:sp>
        <p:sp>
          <p:nvSpPr>
            <p:cNvPr id="2331" name="Text Box 106">
              <a:extLst>
                <a:ext uri="{FF2B5EF4-FFF2-40B4-BE49-F238E27FC236}">
                  <a16:creationId xmlns:a16="http://schemas.microsoft.com/office/drawing/2014/main" id="{16A00E36-327B-E4F9-34D5-547C8897C6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0620" y="6296443"/>
              <a:ext cx="55015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</a:rPr>
                <a:t>01</a:t>
              </a:r>
            </a:p>
          </p:txBody>
        </p:sp>
        <p:sp>
          <p:nvSpPr>
            <p:cNvPr id="2332" name="Text Box 107">
              <a:extLst>
                <a:ext uri="{FF2B5EF4-FFF2-40B4-BE49-F238E27FC236}">
                  <a16:creationId xmlns:a16="http://schemas.microsoft.com/office/drawing/2014/main" id="{6DCA485F-1A29-FEED-BDCD-434B4E2D6A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3652" y="6296443"/>
              <a:ext cx="55015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</a:rPr>
                <a:t>03</a:t>
              </a:r>
            </a:p>
          </p:txBody>
        </p:sp>
        <p:sp>
          <p:nvSpPr>
            <p:cNvPr id="2333" name="Text Box 108">
              <a:extLst>
                <a:ext uri="{FF2B5EF4-FFF2-40B4-BE49-F238E27FC236}">
                  <a16:creationId xmlns:a16="http://schemas.microsoft.com/office/drawing/2014/main" id="{E5CDADEF-94FA-E6A1-EFE7-ACAB2CD6FA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4484" y="6296443"/>
              <a:ext cx="55015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</a:rPr>
                <a:t>05</a:t>
              </a:r>
            </a:p>
          </p:txBody>
        </p:sp>
        <p:sp>
          <p:nvSpPr>
            <p:cNvPr id="2334" name="Text Box 109">
              <a:extLst>
                <a:ext uri="{FF2B5EF4-FFF2-40B4-BE49-F238E27FC236}">
                  <a16:creationId xmlns:a16="http://schemas.microsoft.com/office/drawing/2014/main" id="{15FFF2ED-B257-B46D-E800-9A25AEAECE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7255" y="6296443"/>
              <a:ext cx="55015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</a:rPr>
                <a:t>07</a:t>
              </a:r>
            </a:p>
          </p:txBody>
        </p:sp>
        <p:sp>
          <p:nvSpPr>
            <p:cNvPr id="2335" name="Text Box 110">
              <a:extLst>
                <a:ext uri="{FF2B5EF4-FFF2-40B4-BE49-F238E27FC236}">
                  <a16:creationId xmlns:a16="http://schemas.microsoft.com/office/drawing/2014/main" id="{8AC4C127-E301-EAD3-39BF-138A63D69F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2832" y="6296443"/>
              <a:ext cx="55015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</a:rPr>
                <a:t>09</a:t>
              </a:r>
            </a:p>
          </p:txBody>
        </p:sp>
        <p:sp>
          <p:nvSpPr>
            <p:cNvPr id="2336" name="Text Box 111">
              <a:extLst>
                <a:ext uri="{FF2B5EF4-FFF2-40B4-BE49-F238E27FC236}">
                  <a16:creationId xmlns:a16="http://schemas.microsoft.com/office/drawing/2014/main" id="{BAD1198A-961D-601F-B6BB-E1831EEE80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2411" y="6296443"/>
              <a:ext cx="55015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</a:rPr>
                <a:t>11</a:t>
              </a:r>
            </a:p>
          </p:txBody>
        </p:sp>
        <p:sp>
          <p:nvSpPr>
            <p:cNvPr id="2337" name="Text Box 111">
              <a:extLst>
                <a:ext uri="{FF2B5EF4-FFF2-40B4-BE49-F238E27FC236}">
                  <a16:creationId xmlns:a16="http://schemas.microsoft.com/office/drawing/2014/main" id="{9CFF7D7D-967F-62E0-1E80-DE8CB92AFA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4339" y="6296443"/>
              <a:ext cx="55015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</a:rPr>
                <a:t>13</a:t>
              </a:r>
            </a:p>
          </p:txBody>
        </p:sp>
        <p:sp>
          <p:nvSpPr>
            <p:cNvPr id="2338" name="Text Box 111">
              <a:extLst>
                <a:ext uri="{FF2B5EF4-FFF2-40B4-BE49-F238E27FC236}">
                  <a16:creationId xmlns:a16="http://schemas.microsoft.com/office/drawing/2014/main" id="{B234E41F-90FE-C26A-E065-CD5F8177F6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4292" y="6296443"/>
              <a:ext cx="55015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</a:rPr>
                <a:t>15</a:t>
              </a:r>
            </a:p>
          </p:txBody>
        </p:sp>
        <p:sp>
          <p:nvSpPr>
            <p:cNvPr id="2339" name="Text Box 111">
              <a:extLst>
                <a:ext uri="{FF2B5EF4-FFF2-40B4-BE49-F238E27FC236}">
                  <a16:creationId xmlns:a16="http://schemas.microsoft.com/office/drawing/2014/main" id="{6B66F65A-2D18-06F4-02A9-352B0E41F2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1721" y="6296443"/>
              <a:ext cx="55015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</a:rPr>
                <a:t>17</a:t>
              </a:r>
            </a:p>
          </p:txBody>
        </p:sp>
        <p:sp>
          <p:nvSpPr>
            <p:cNvPr id="2340" name="Text Box 111">
              <a:extLst>
                <a:ext uri="{FF2B5EF4-FFF2-40B4-BE49-F238E27FC236}">
                  <a16:creationId xmlns:a16="http://schemas.microsoft.com/office/drawing/2014/main" id="{741E0696-0882-EB68-1E99-1A5C74EC4F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3205" y="6296443"/>
              <a:ext cx="55015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</a:rPr>
                <a:t>19</a:t>
              </a:r>
            </a:p>
          </p:txBody>
        </p:sp>
        <p:sp>
          <p:nvSpPr>
            <p:cNvPr id="2341" name="Text Box 111">
              <a:extLst>
                <a:ext uri="{FF2B5EF4-FFF2-40B4-BE49-F238E27FC236}">
                  <a16:creationId xmlns:a16="http://schemas.microsoft.com/office/drawing/2014/main" id="{A895500D-8BFC-B240-C5FF-138BDAF23F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6731" y="6296443"/>
              <a:ext cx="55015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</a:rPr>
                <a:t>21</a:t>
              </a:r>
            </a:p>
          </p:txBody>
        </p:sp>
        <p:sp>
          <p:nvSpPr>
            <p:cNvPr id="2342" name="Text Box 111">
              <a:extLst>
                <a:ext uri="{FF2B5EF4-FFF2-40B4-BE49-F238E27FC236}">
                  <a16:creationId xmlns:a16="http://schemas.microsoft.com/office/drawing/2014/main" id="{E98BD0AD-98E7-56A9-43BE-423915764B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80501" y="6296443"/>
              <a:ext cx="55015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</a:rPr>
                <a:t>23</a:t>
              </a:r>
            </a:p>
          </p:txBody>
        </p:sp>
        <p:sp>
          <p:nvSpPr>
            <p:cNvPr id="2055" name="Text Box 102">
              <a:extLst>
                <a:ext uri="{FF2B5EF4-FFF2-40B4-BE49-F238E27FC236}">
                  <a16:creationId xmlns:a16="http://schemas.microsoft.com/office/drawing/2014/main" id="{8D1777C8-BFAF-94C5-1180-DE1F5AB61E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6968" y="6296443"/>
              <a:ext cx="55015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</a:rPr>
                <a:t>95</a:t>
              </a:r>
            </a:p>
          </p:txBody>
        </p:sp>
        <p:sp>
          <p:nvSpPr>
            <p:cNvPr id="2056" name="Text Box 102">
              <a:extLst>
                <a:ext uri="{FF2B5EF4-FFF2-40B4-BE49-F238E27FC236}">
                  <a16:creationId xmlns:a16="http://schemas.microsoft.com/office/drawing/2014/main" id="{154E7BF6-F761-5E19-B503-4203BF313A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705" y="6296443"/>
              <a:ext cx="55015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</a:rPr>
                <a:t>93</a:t>
              </a:r>
            </a:p>
          </p:txBody>
        </p:sp>
        <p:grpSp>
          <p:nvGrpSpPr>
            <p:cNvPr id="2059" name="Gruppe 2058">
              <a:extLst>
                <a:ext uri="{FF2B5EF4-FFF2-40B4-BE49-F238E27FC236}">
                  <a16:creationId xmlns:a16="http://schemas.microsoft.com/office/drawing/2014/main" id="{70BE690D-E2D5-9B2B-69E3-F4E97989AB14}"/>
                </a:ext>
              </a:extLst>
            </p:cNvPr>
            <p:cNvGrpSpPr/>
            <p:nvPr/>
          </p:nvGrpSpPr>
          <p:grpSpPr>
            <a:xfrm>
              <a:off x="850366" y="6217369"/>
              <a:ext cx="8234637" cy="111125"/>
              <a:chOff x="850366" y="6217369"/>
              <a:chExt cx="8234637" cy="111125"/>
            </a:xfrm>
          </p:grpSpPr>
          <p:sp>
            <p:nvSpPr>
              <p:cNvPr id="2343" name="Line 82">
                <a:extLst>
                  <a:ext uri="{FF2B5EF4-FFF2-40B4-BE49-F238E27FC236}">
                    <a16:creationId xmlns:a16="http://schemas.microsoft.com/office/drawing/2014/main" id="{CABCE443-75A0-E0E9-2262-901C07A965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0366" y="6217369"/>
                <a:ext cx="0" cy="1111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344" name="Line 83">
                <a:extLst>
                  <a:ext uri="{FF2B5EF4-FFF2-40B4-BE49-F238E27FC236}">
                    <a16:creationId xmlns:a16="http://schemas.microsoft.com/office/drawing/2014/main" id="{BC32E500-958D-6712-E88F-CAC1500E62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29044" y="6217369"/>
                <a:ext cx="0" cy="1111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345" name="Line 84">
                <a:extLst>
                  <a:ext uri="{FF2B5EF4-FFF2-40B4-BE49-F238E27FC236}">
                    <a16:creationId xmlns:a16="http://schemas.microsoft.com/office/drawing/2014/main" id="{09D08E2B-1CB3-1114-0305-55553989B9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89235" y="6217369"/>
                <a:ext cx="0" cy="1111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346" name="Line 85">
                <a:extLst>
                  <a:ext uri="{FF2B5EF4-FFF2-40B4-BE49-F238E27FC236}">
                    <a16:creationId xmlns:a16="http://schemas.microsoft.com/office/drawing/2014/main" id="{146E497A-3A5A-75F7-0E77-13BD7A6916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52207" y="6217369"/>
                <a:ext cx="0" cy="1111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347" name="Line 86">
                <a:extLst>
                  <a:ext uri="{FF2B5EF4-FFF2-40B4-BE49-F238E27FC236}">
                    <a16:creationId xmlns:a16="http://schemas.microsoft.com/office/drawing/2014/main" id="{FB5BB773-1554-9E29-B9FF-BEE3B918B3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25264" y="6217369"/>
                <a:ext cx="0" cy="1111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348" name="Line 87">
                <a:extLst>
                  <a:ext uri="{FF2B5EF4-FFF2-40B4-BE49-F238E27FC236}">
                    <a16:creationId xmlns:a16="http://schemas.microsoft.com/office/drawing/2014/main" id="{0751F415-4CA7-D39B-CE54-3AC4E603E9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87350" y="6217369"/>
                <a:ext cx="0" cy="1111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349" name="Line 88">
                <a:extLst>
                  <a:ext uri="{FF2B5EF4-FFF2-40B4-BE49-F238E27FC236}">
                    <a16:creationId xmlns:a16="http://schemas.microsoft.com/office/drawing/2014/main" id="{F07E08E3-C9B3-4253-4578-6723EBEAB6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48489" y="6217369"/>
                <a:ext cx="0" cy="1111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350" name="Line 89">
                <a:extLst>
                  <a:ext uri="{FF2B5EF4-FFF2-40B4-BE49-F238E27FC236}">
                    <a16:creationId xmlns:a16="http://schemas.microsoft.com/office/drawing/2014/main" id="{2B39415E-ACA3-4D0C-E580-5EEA3F992C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22701" y="6217369"/>
                <a:ext cx="0" cy="1111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351" name="Line 90">
                <a:extLst>
                  <a:ext uri="{FF2B5EF4-FFF2-40B4-BE49-F238E27FC236}">
                    <a16:creationId xmlns:a16="http://schemas.microsoft.com/office/drawing/2014/main" id="{F36CA516-B7FE-E9A9-664A-1B5AF74A96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47657" y="6217369"/>
                <a:ext cx="0" cy="1111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352" name="Line 91">
                <a:extLst>
                  <a:ext uri="{FF2B5EF4-FFF2-40B4-BE49-F238E27FC236}">
                    <a16:creationId xmlns:a16="http://schemas.microsoft.com/office/drawing/2014/main" id="{7893A794-0BF6-A92C-3D2E-174590790A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17204" y="6217369"/>
                <a:ext cx="0" cy="1111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353" name="Line 92">
                <a:extLst>
                  <a:ext uri="{FF2B5EF4-FFF2-40B4-BE49-F238E27FC236}">
                    <a16:creationId xmlns:a16="http://schemas.microsoft.com/office/drawing/2014/main" id="{02074F64-A67E-9926-8734-84034C2485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77363" y="6217369"/>
                <a:ext cx="0" cy="1111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354" name="Line 93">
                <a:extLst>
                  <a:ext uri="{FF2B5EF4-FFF2-40B4-BE49-F238E27FC236}">
                    <a16:creationId xmlns:a16="http://schemas.microsoft.com/office/drawing/2014/main" id="{97054A75-6AC5-6440-C656-FF7652A5EC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53020" y="6217369"/>
                <a:ext cx="0" cy="1111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355" name="Line 94">
                <a:extLst>
                  <a:ext uri="{FF2B5EF4-FFF2-40B4-BE49-F238E27FC236}">
                    <a16:creationId xmlns:a16="http://schemas.microsoft.com/office/drawing/2014/main" id="{F586B277-F566-84FE-9A7B-81A5754FF8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5435" y="6217369"/>
                <a:ext cx="0" cy="1111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356" name="Line 95">
                <a:extLst>
                  <a:ext uri="{FF2B5EF4-FFF2-40B4-BE49-F238E27FC236}">
                    <a16:creationId xmlns:a16="http://schemas.microsoft.com/office/drawing/2014/main" id="{A448FAC0-895F-960B-A7F0-58A04F0312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75408" y="6217369"/>
                <a:ext cx="0" cy="1111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357" name="Line 96">
                <a:extLst>
                  <a:ext uri="{FF2B5EF4-FFF2-40B4-BE49-F238E27FC236}">
                    <a16:creationId xmlns:a16="http://schemas.microsoft.com/office/drawing/2014/main" id="{62ACBACF-7CE2-4A42-D3CF-AFC814F25D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50907" y="6217369"/>
                <a:ext cx="0" cy="1111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358" name="Line 97">
                <a:extLst>
                  <a:ext uri="{FF2B5EF4-FFF2-40B4-BE49-F238E27FC236}">
                    <a16:creationId xmlns:a16="http://schemas.microsoft.com/office/drawing/2014/main" id="{5351DEA6-850A-0E67-3085-09D843F1DB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08683" y="6217369"/>
                <a:ext cx="0" cy="1111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359" name="Line 98">
                <a:extLst>
                  <a:ext uri="{FF2B5EF4-FFF2-40B4-BE49-F238E27FC236}">
                    <a16:creationId xmlns:a16="http://schemas.microsoft.com/office/drawing/2014/main" id="{E8EC4668-73FC-C1AE-11CC-18E7B12121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70828" y="6217369"/>
                <a:ext cx="0" cy="1111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360" name="Line 99">
                <a:extLst>
                  <a:ext uri="{FF2B5EF4-FFF2-40B4-BE49-F238E27FC236}">
                    <a16:creationId xmlns:a16="http://schemas.microsoft.com/office/drawing/2014/main" id="{AA6FB8FA-E711-FB4C-4455-1DA10D43EB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42832" y="6217369"/>
                <a:ext cx="0" cy="1111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361" name="Line 100">
                <a:extLst>
                  <a:ext uri="{FF2B5EF4-FFF2-40B4-BE49-F238E27FC236}">
                    <a16:creationId xmlns:a16="http://schemas.microsoft.com/office/drawing/2014/main" id="{A538A356-E06B-9E77-3A89-F4118A4FF1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163295" y="6217369"/>
                <a:ext cx="0" cy="1111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362" name="Line 100">
                <a:extLst>
                  <a:ext uri="{FF2B5EF4-FFF2-40B4-BE49-F238E27FC236}">
                    <a16:creationId xmlns:a16="http://schemas.microsoft.com/office/drawing/2014/main" id="{578F1646-4266-143A-BE25-62A58D181D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435063" y="6217369"/>
                <a:ext cx="0" cy="1111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363" name="Line 100">
                <a:extLst>
                  <a:ext uri="{FF2B5EF4-FFF2-40B4-BE49-F238E27FC236}">
                    <a16:creationId xmlns:a16="http://schemas.microsoft.com/office/drawing/2014/main" id="{751145EE-3695-CB7F-9664-6C7D9A4073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98588" y="6217369"/>
                <a:ext cx="0" cy="1111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364" name="Line 90">
                <a:extLst>
                  <a:ext uri="{FF2B5EF4-FFF2-40B4-BE49-F238E27FC236}">
                    <a16:creationId xmlns:a16="http://schemas.microsoft.com/office/drawing/2014/main" id="{586D6F3B-D2C9-E0DD-B2BD-2074447CA0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84137" y="6217369"/>
                <a:ext cx="0" cy="1111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365" name="Line 100">
                <a:extLst>
                  <a:ext uri="{FF2B5EF4-FFF2-40B4-BE49-F238E27FC236}">
                    <a16:creationId xmlns:a16="http://schemas.microsoft.com/office/drawing/2014/main" id="{7EBA8867-1A3F-3AB3-BD0E-7F220B6B1E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35820" y="6217369"/>
                <a:ext cx="0" cy="1111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366" name="Line 100">
                <a:extLst>
                  <a:ext uri="{FF2B5EF4-FFF2-40B4-BE49-F238E27FC236}">
                    <a16:creationId xmlns:a16="http://schemas.microsoft.com/office/drawing/2014/main" id="{7453A9AF-DEE6-6C69-D802-7F615C2BD4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55481" y="6217369"/>
                <a:ext cx="0" cy="1111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367" name="Line 100">
                <a:extLst>
                  <a:ext uri="{FF2B5EF4-FFF2-40B4-BE49-F238E27FC236}">
                    <a16:creationId xmlns:a16="http://schemas.microsoft.com/office/drawing/2014/main" id="{BC98CAD0-AA44-DB6D-78B2-0353881C1F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31713" y="6217369"/>
                <a:ext cx="0" cy="1111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048" name="Line 100">
                <a:extLst>
                  <a:ext uri="{FF2B5EF4-FFF2-40B4-BE49-F238E27FC236}">
                    <a16:creationId xmlns:a16="http://schemas.microsoft.com/office/drawing/2014/main" id="{214D3AC1-C4AF-117A-9070-3E944BBA7C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292273" y="6217369"/>
                <a:ext cx="0" cy="1111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049" name="Line 100">
                <a:extLst>
                  <a:ext uri="{FF2B5EF4-FFF2-40B4-BE49-F238E27FC236}">
                    <a16:creationId xmlns:a16="http://schemas.microsoft.com/office/drawing/2014/main" id="{3519FE87-198A-2499-095F-A42044FADE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55112" y="6217369"/>
                <a:ext cx="0" cy="1111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050" name="Line 100">
                <a:extLst>
                  <a:ext uri="{FF2B5EF4-FFF2-40B4-BE49-F238E27FC236}">
                    <a16:creationId xmlns:a16="http://schemas.microsoft.com/office/drawing/2014/main" id="{3C5E0CAE-31EA-526C-F5EB-11E8E42B57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94365" y="6217369"/>
                <a:ext cx="0" cy="1111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051" name="Line 100">
                <a:extLst>
                  <a:ext uri="{FF2B5EF4-FFF2-40B4-BE49-F238E27FC236}">
                    <a16:creationId xmlns:a16="http://schemas.microsoft.com/office/drawing/2014/main" id="{C1540EA6-3E7D-788E-9932-04E418D161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61409" y="6217369"/>
                <a:ext cx="0" cy="1111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052" name="Line 100">
                <a:extLst>
                  <a:ext uri="{FF2B5EF4-FFF2-40B4-BE49-F238E27FC236}">
                    <a16:creationId xmlns:a16="http://schemas.microsoft.com/office/drawing/2014/main" id="{5A670EDA-07AF-D17E-5838-52C16D1C77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824987" y="6217369"/>
                <a:ext cx="0" cy="1111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053" name="Line 100">
                <a:extLst>
                  <a:ext uri="{FF2B5EF4-FFF2-40B4-BE49-F238E27FC236}">
                    <a16:creationId xmlns:a16="http://schemas.microsoft.com/office/drawing/2014/main" id="{78998528-4952-7318-F747-09935C220F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085003" y="6217369"/>
                <a:ext cx="0" cy="1111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058" name="Line 99">
                <a:extLst>
                  <a:ext uri="{FF2B5EF4-FFF2-40B4-BE49-F238E27FC236}">
                    <a16:creationId xmlns:a16="http://schemas.microsoft.com/office/drawing/2014/main" id="{89B1F35F-755C-FE9E-5129-3DC8B9A94C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04791" y="6217369"/>
                <a:ext cx="0" cy="1111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</p:grpSp>
      <p:sp>
        <p:nvSpPr>
          <p:cNvPr id="2063" name="Line 112">
            <a:extLst>
              <a:ext uri="{FF2B5EF4-FFF2-40B4-BE49-F238E27FC236}">
                <a16:creationId xmlns:a16="http://schemas.microsoft.com/office/drawing/2014/main" id="{EC09A9A0-43C2-B244-A737-63753FF29AFB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4739" y="1270392"/>
            <a:ext cx="1141" cy="493537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96" name="Tekstboks 105">
            <a:extLst>
              <a:ext uri="{FF2B5EF4-FFF2-40B4-BE49-F238E27FC236}">
                <a16:creationId xmlns:a16="http://schemas.microsoft.com/office/drawing/2014/main" id="{81E2571F-262D-50C6-7540-DF1F21A73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246" y="1318958"/>
            <a:ext cx="2706189" cy="14773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da-DK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z="1800" dirty="0"/>
              <a:t>Annual turnover</a:t>
            </a:r>
          </a:p>
          <a:p>
            <a:pPr algn="ctr"/>
            <a:r>
              <a:rPr lang="en-GB" sz="1800" dirty="0"/>
              <a:t>at the Nordic</a:t>
            </a:r>
          </a:p>
          <a:p>
            <a:pPr algn="ctr"/>
            <a:r>
              <a:rPr lang="en-GB" sz="1800" dirty="0"/>
              <a:t>whole-sale market:</a:t>
            </a:r>
          </a:p>
          <a:p>
            <a:pPr algn="ctr"/>
            <a:r>
              <a:rPr lang="en-GB" sz="1800" dirty="0"/>
              <a:t>about € 23 billion</a:t>
            </a:r>
          </a:p>
          <a:p>
            <a:pPr algn="ctr"/>
            <a:r>
              <a:rPr lang="en-GB" sz="1800" dirty="0"/>
              <a:t>(about $ 26 billion)</a:t>
            </a:r>
          </a:p>
        </p:txBody>
      </p:sp>
      <p:grpSp>
        <p:nvGrpSpPr>
          <p:cNvPr id="2076" name="Gruppe 2075">
            <a:extLst>
              <a:ext uri="{FF2B5EF4-FFF2-40B4-BE49-F238E27FC236}">
                <a16:creationId xmlns:a16="http://schemas.microsoft.com/office/drawing/2014/main" id="{CAE6D093-127A-4A18-0AE6-02E8FFC1BCE4}"/>
              </a:ext>
            </a:extLst>
          </p:cNvPr>
          <p:cNvGrpSpPr/>
          <p:nvPr/>
        </p:nvGrpSpPr>
        <p:grpSpPr>
          <a:xfrm>
            <a:off x="712033" y="1332392"/>
            <a:ext cx="7954540" cy="4211164"/>
            <a:chOff x="770224" y="-22580"/>
            <a:chExt cx="7954540" cy="4211164"/>
          </a:xfrm>
        </p:grpSpPr>
        <p:sp>
          <p:nvSpPr>
            <p:cNvPr id="2077" name="Text Box 90">
              <a:extLst>
                <a:ext uri="{FF2B5EF4-FFF2-40B4-BE49-F238E27FC236}">
                  <a16:creationId xmlns:a16="http://schemas.microsoft.com/office/drawing/2014/main" id="{6C480C10-3224-6A5B-FAE5-55658EBF5B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224" y="3603809"/>
              <a:ext cx="1088760" cy="5847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762000"/>
              <a:r>
                <a:rPr lang="en-GB" sz="1600" dirty="0">
                  <a:solidFill>
                    <a:schemeClr val="tx1"/>
                  </a:solidFill>
                </a:rPr>
                <a:t>Dry and</a:t>
              </a:r>
            </a:p>
            <a:p>
              <a:pPr algn="ctr" defTabSz="762000"/>
              <a:r>
                <a:rPr lang="en-GB" sz="1600" dirty="0"/>
                <a:t>c</a:t>
              </a:r>
              <a:r>
                <a:rPr lang="en-GB" sz="1600" dirty="0">
                  <a:solidFill>
                    <a:schemeClr val="tx1"/>
                  </a:solidFill>
                </a:rPr>
                <a:t>old</a:t>
              </a:r>
            </a:p>
          </p:txBody>
        </p:sp>
        <p:sp>
          <p:nvSpPr>
            <p:cNvPr id="2078" name="Text Box 91">
              <a:extLst>
                <a:ext uri="{FF2B5EF4-FFF2-40B4-BE49-F238E27FC236}">
                  <a16:creationId xmlns:a16="http://schemas.microsoft.com/office/drawing/2014/main" id="{82E25EB8-0920-A357-BD86-8BAED2DCF6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392782" y="3375547"/>
              <a:ext cx="1170513" cy="3385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762000"/>
              <a:r>
                <a:rPr lang="en-GB" sz="1600" dirty="0">
                  <a:solidFill>
                    <a:schemeClr val="tx1"/>
                  </a:solidFill>
                </a:rPr>
                <a:t>Dry year</a:t>
              </a:r>
            </a:p>
          </p:txBody>
        </p:sp>
        <p:sp>
          <p:nvSpPr>
            <p:cNvPr id="2079" name="Text Box 87">
              <a:extLst>
                <a:ext uri="{FF2B5EF4-FFF2-40B4-BE49-F238E27FC236}">
                  <a16:creationId xmlns:a16="http://schemas.microsoft.com/office/drawing/2014/main" id="{F8E168D8-C055-A6F8-1E3F-8FC09F9779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5937" y="2759999"/>
              <a:ext cx="1136850" cy="5847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762000"/>
              <a:r>
                <a:rPr lang="en-GB" sz="1600" dirty="0">
                  <a:solidFill>
                    <a:schemeClr val="tx1"/>
                  </a:solidFill>
                </a:rPr>
                <a:t>Cold</a:t>
              </a:r>
            </a:p>
            <a:p>
              <a:pPr algn="ctr" defTabSz="762000"/>
              <a:r>
                <a:rPr lang="en-GB" sz="1600" dirty="0">
                  <a:solidFill>
                    <a:schemeClr val="tx1"/>
                  </a:solidFill>
                </a:rPr>
                <a:t>weather</a:t>
              </a:r>
            </a:p>
          </p:txBody>
        </p:sp>
        <p:sp>
          <p:nvSpPr>
            <p:cNvPr id="2080" name="Text Box 92">
              <a:extLst>
                <a:ext uri="{FF2B5EF4-FFF2-40B4-BE49-F238E27FC236}">
                  <a16:creationId xmlns:a16="http://schemas.microsoft.com/office/drawing/2014/main" id="{2D0A4121-AA22-8535-D1B5-8FF587B107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5275" y="3349941"/>
              <a:ext cx="1170513" cy="338554"/>
            </a:xfrm>
            <a:prstGeom prst="rect">
              <a:avLst/>
            </a:prstGeom>
            <a:solidFill>
              <a:srgbClr val="FFFFFF"/>
            </a:solidFill>
            <a:ln w="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 dirty="0">
                  <a:solidFill>
                    <a:schemeClr val="tx1"/>
                  </a:solidFill>
                </a:rPr>
                <a:t>Dry year</a:t>
              </a:r>
            </a:p>
          </p:txBody>
        </p:sp>
        <p:sp>
          <p:nvSpPr>
            <p:cNvPr id="2081" name="Text Box 89">
              <a:extLst>
                <a:ext uri="{FF2B5EF4-FFF2-40B4-BE49-F238E27FC236}">
                  <a16:creationId xmlns:a16="http://schemas.microsoft.com/office/drawing/2014/main" id="{29A983A1-437B-AF59-01C6-E1B0421690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2780966" y="2078769"/>
              <a:ext cx="1635384" cy="3385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762000"/>
              <a:r>
                <a:rPr lang="en-GB" sz="1600" dirty="0">
                  <a:solidFill>
                    <a:schemeClr val="tx1"/>
                  </a:solidFill>
                </a:rPr>
                <a:t>Dry and cold</a:t>
              </a:r>
            </a:p>
          </p:txBody>
        </p:sp>
        <p:grpSp>
          <p:nvGrpSpPr>
            <p:cNvPr id="2082" name="Gruppe 2081">
              <a:extLst>
                <a:ext uri="{FF2B5EF4-FFF2-40B4-BE49-F238E27FC236}">
                  <a16:creationId xmlns:a16="http://schemas.microsoft.com/office/drawing/2014/main" id="{AA14F1EF-3831-B98B-123F-2B7C6F85C84A}"/>
                </a:ext>
              </a:extLst>
            </p:cNvPr>
            <p:cNvGrpSpPr/>
            <p:nvPr/>
          </p:nvGrpSpPr>
          <p:grpSpPr>
            <a:xfrm>
              <a:off x="5038709" y="2712368"/>
              <a:ext cx="1109599" cy="801503"/>
              <a:chOff x="5619281" y="2712368"/>
              <a:chExt cx="1109599" cy="801503"/>
            </a:xfrm>
          </p:grpSpPr>
          <p:sp>
            <p:nvSpPr>
              <p:cNvPr id="2091" name="Text Box 89">
                <a:extLst>
                  <a:ext uri="{FF2B5EF4-FFF2-40B4-BE49-F238E27FC236}">
                    <a16:creationId xmlns:a16="http://schemas.microsoft.com/office/drawing/2014/main" id="{D98B6591-642F-33EB-1BE8-D7E75D434D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19281" y="2712368"/>
                <a:ext cx="1109599" cy="5847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762000"/>
                <a:r>
                  <a:rPr lang="en-GB" sz="1600" dirty="0">
                    <a:solidFill>
                      <a:schemeClr val="tx1"/>
                    </a:solidFill>
                  </a:rPr>
                  <a:t>Dry and</a:t>
                </a:r>
              </a:p>
              <a:p>
                <a:pPr algn="ctr" defTabSz="762000"/>
                <a:r>
                  <a:rPr lang="en-GB" sz="1600" dirty="0">
                    <a:solidFill>
                      <a:schemeClr val="tx1"/>
                    </a:solidFill>
                  </a:rPr>
                  <a:t>cold</a:t>
                </a:r>
              </a:p>
            </p:txBody>
          </p:sp>
          <p:sp>
            <p:nvSpPr>
              <p:cNvPr id="2092" name="Line 88">
                <a:extLst>
                  <a:ext uri="{FF2B5EF4-FFF2-40B4-BE49-F238E27FC236}">
                    <a16:creationId xmlns:a16="http://schemas.microsoft.com/office/drawing/2014/main" id="{4E258A5D-A420-FEBE-212C-8243474B50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56482" y="3261829"/>
                <a:ext cx="0" cy="25204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/>
              </a:p>
            </p:txBody>
          </p:sp>
          <p:sp>
            <p:nvSpPr>
              <p:cNvPr id="2093" name="Line 88">
                <a:extLst>
                  <a:ext uri="{FF2B5EF4-FFF2-40B4-BE49-F238E27FC236}">
                    <a16:creationId xmlns:a16="http://schemas.microsoft.com/office/drawing/2014/main" id="{163C5ACD-070B-9C9C-7686-399B56CDCA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102031" y="3281049"/>
                <a:ext cx="79284" cy="16777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/>
              </a:p>
            </p:txBody>
          </p:sp>
        </p:grpSp>
        <p:sp>
          <p:nvSpPr>
            <p:cNvPr id="2083" name="Tekstboks 128">
              <a:extLst>
                <a:ext uri="{FF2B5EF4-FFF2-40B4-BE49-F238E27FC236}">
                  <a16:creationId xmlns:a16="http://schemas.microsoft.com/office/drawing/2014/main" id="{D6C29B45-789A-FDCF-5DC9-DA7528CF556D}"/>
                </a:ext>
              </a:extLst>
            </p:cNvPr>
            <p:cNvSpPr txBox="1"/>
            <p:nvPr/>
          </p:nvSpPr>
          <p:spPr>
            <a:xfrm>
              <a:off x="6034155" y="2677680"/>
              <a:ext cx="2079415" cy="83099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/>
                <a:t>Cold and low</a:t>
              </a:r>
            </a:p>
            <a:p>
              <a:pPr algn="ctr"/>
              <a:r>
                <a:rPr lang="en-GB" sz="1600" dirty="0"/>
                <a:t>Swedish nuclear</a:t>
              </a:r>
            </a:p>
            <a:p>
              <a:pPr algn="ctr"/>
              <a:r>
                <a:rPr lang="en-GB" sz="1600" dirty="0"/>
                <a:t>power output</a:t>
              </a:r>
            </a:p>
          </p:txBody>
        </p:sp>
        <p:cxnSp>
          <p:nvCxnSpPr>
            <p:cNvPr id="2084" name="Lige forbindelse 2083">
              <a:extLst>
                <a:ext uri="{FF2B5EF4-FFF2-40B4-BE49-F238E27FC236}">
                  <a16:creationId xmlns:a16="http://schemas.microsoft.com/office/drawing/2014/main" id="{6792C543-F110-6A2C-3358-7B71CC6E3EE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042626" y="3448824"/>
              <a:ext cx="365565" cy="34814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85" name="Tekstboks 128">
              <a:extLst>
                <a:ext uri="{FF2B5EF4-FFF2-40B4-BE49-F238E27FC236}">
                  <a16:creationId xmlns:a16="http://schemas.microsoft.com/office/drawing/2014/main" id="{AE24C412-A3EE-5ED1-4F4A-0DD0352E4D5D}"/>
                </a:ext>
              </a:extLst>
            </p:cNvPr>
            <p:cNvSpPr txBox="1"/>
            <p:nvPr/>
          </p:nvSpPr>
          <p:spPr>
            <a:xfrm>
              <a:off x="6950095" y="3597499"/>
              <a:ext cx="689612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/>
                <a:t>Cold</a:t>
              </a:r>
            </a:p>
          </p:txBody>
        </p:sp>
        <p:cxnSp>
          <p:nvCxnSpPr>
            <p:cNvPr id="2086" name="Lige forbindelse 2085">
              <a:extLst>
                <a:ext uri="{FF2B5EF4-FFF2-40B4-BE49-F238E27FC236}">
                  <a16:creationId xmlns:a16="http://schemas.microsoft.com/office/drawing/2014/main" id="{99445B1C-4232-C0F3-6680-D84708BEA07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082475" y="3880416"/>
              <a:ext cx="232111" cy="22050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87" name="Lige forbindelse 2086">
              <a:extLst>
                <a:ext uri="{FF2B5EF4-FFF2-40B4-BE49-F238E27FC236}">
                  <a16:creationId xmlns:a16="http://schemas.microsoft.com/office/drawing/2014/main" id="{07AB55A7-B675-5D06-E720-2855A9B032F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484418" y="3876879"/>
              <a:ext cx="157059" cy="17552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88" name="Line 88">
              <a:extLst>
                <a:ext uri="{FF2B5EF4-FFF2-40B4-BE49-F238E27FC236}">
                  <a16:creationId xmlns:a16="http://schemas.microsoft.com/office/drawing/2014/main" id="{6DF6B0AF-73A3-9EE9-466E-9A4DFA79B2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49689" y="3394162"/>
              <a:ext cx="0" cy="76004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600" dirty="0"/>
            </a:p>
          </p:txBody>
        </p:sp>
        <p:sp>
          <p:nvSpPr>
            <p:cNvPr id="2089" name="Tekstboks 128">
              <a:extLst>
                <a:ext uri="{FF2B5EF4-FFF2-40B4-BE49-F238E27FC236}">
                  <a16:creationId xmlns:a16="http://schemas.microsoft.com/office/drawing/2014/main" id="{063C3DC3-9FF9-A46F-2664-7D98BC9DD844}"/>
                </a:ext>
              </a:extLst>
            </p:cNvPr>
            <p:cNvSpPr txBox="1"/>
            <p:nvPr/>
          </p:nvSpPr>
          <p:spPr>
            <a:xfrm>
              <a:off x="6596684" y="-22580"/>
              <a:ext cx="1829347" cy="83099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/>
                <a:t>High prices</a:t>
              </a:r>
            </a:p>
            <a:p>
              <a:pPr algn="ctr"/>
              <a:r>
                <a:rPr lang="en-GB" sz="1600" dirty="0"/>
                <a:t>for fossil fuels</a:t>
              </a:r>
            </a:p>
            <a:p>
              <a:pPr algn="ctr"/>
              <a:r>
                <a:rPr lang="en-GB" sz="1600" dirty="0"/>
                <a:t>(and dry)</a:t>
              </a:r>
            </a:p>
          </p:txBody>
        </p:sp>
        <p:cxnSp>
          <p:nvCxnSpPr>
            <p:cNvPr id="2090" name="Lige forbindelse 2089">
              <a:extLst>
                <a:ext uri="{FF2B5EF4-FFF2-40B4-BE49-F238E27FC236}">
                  <a16:creationId xmlns:a16="http://schemas.microsoft.com/office/drawing/2014/main" id="{1A1D0D2A-C520-66A7-BB17-B6246EB432E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8223783" y="54660"/>
              <a:ext cx="500981" cy="13087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64" name="Gruppe 2063">
            <a:extLst>
              <a:ext uri="{FF2B5EF4-FFF2-40B4-BE49-F238E27FC236}">
                <a16:creationId xmlns:a16="http://schemas.microsoft.com/office/drawing/2014/main" id="{4479597B-C2F1-053D-BA7A-CF945E16950E}"/>
              </a:ext>
            </a:extLst>
          </p:cNvPr>
          <p:cNvGrpSpPr/>
          <p:nvPr/>
        </p:nvGrpSpPr>
        <p:grpSpPr>
          <a:xfrm>
            <a:off x="712100" y="2614016"/>
            <a:ext cx="7580065" cy="3626540"/>
            <a:chOff x="712100" y="2614016"/>
            <a:chExt cx="7580065" cy="3626540"/>
          </a:xfrm>
        </p:grpSpPr>
        <p:grpSp>
          <p:nvGrpSpPr>
            <p:cNvPr id="2065" name="Gruppe 2064">
              <a:extLst>
                <a:ext uri="{FF2B5EF4-FFF2-40B4-BE49-F238E27FC236}">
                  <a16:creationId xmlns:a16="http://schemas.microsoft.com/office/drawing/2014/main" id="{3BDBD2F6-4BD0-D3C9-1C07-A33BA18A9587}"/>
                </a:ext>
              </a:extLst>
            </p:cNvPr>
            <p:cNvGrpSpPr/>
            <p:nvPr/>
          </p:nvGrpSpPr>
          <p:grpSpPr>
            <a:xfrm>
              <a:off x="712100" y="2614016"/>
              <a:ext cx="7580065" cy="3626540"/>
              <a:chOff x="755614" y="2688833"/>
              <a:chExt cx="7580065" cy="3626540"/>
            </a:xfrm>
          </p:grpSpPr>
          <p:sp>
            <p:nvSpPr>
              <p:cNvPr id="2068" name="Text Box 96">
                <a:extLst>
                  <a:ext uri="{FF2B5EF4-FFF2-40B4-BE49-F238E27FC236}">
                    <a16:creationId xmlns:a16="http://schemas.microsoft.com/office/drawing/2014/main" id="{0A8D2616-45C1-4A24-20DF-37B127F037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1904510" y="5014011"/>
                <a:ext cx="1225015" cy="3385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762000"/>
                <a:r>
                  <a:rPr lang="en-GB" sz="1600" dirty="0">
                    <a:solidFill>
                      <a:schemeClr val="tx1"/>
                    </a:solidFill>
                  </a:rPr>
                  <a:t>Wet year</a:t>
                </a:r>
              </a:p>
            </p:txBody>
          </p:sp>
          <p:sp>
            <p:nvSpPr>
              <p:cNvPr id="2069" name="Text Box 102">
                <a:extLst>
                  <a:ext uri="{FF2B5EF4-FFF2-40B4-BE49-F238E27FC236}">
                    <a16:creationId xmlns:a16="http://schemas.microsoft.com/office/drawing/2014/main" id="{CDCD8C20-CF61-B992-AD79-C553029164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19042" y="5992208"/>
                <a:ext cx="1160895" cy="323165"/>
              </a:xfrm>
              <a:prstGeom prst="rect">
                <a:avLst/>
              </a:prstGeom>
              <a:noFill/>
              <a:ln w="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500" dirty="0">
                    <a:solidFill>
                      <a:schemeClr val="tx1"/>
                    </a:solidFill>
                  </a:rPr>
                  <a:t>Wet year</a:t>
                </a:r>
              </a:p>
            </p:txBody>
          </p:sp>
          <p:sp>
            <p:nvSpPr>
              <p:cNvPr id="2070" name="Text Box 102">
                <a:extLst>
                  <a:ext uri="{FF2B5EF4-FFF2-40B4-BE49-F238E27FC236}">
                    <a16:creationId xmlns:a16="http://schemas.microsoft.com/office/drawing/2014/main" id="{5A311C68-E1C9-5B6E-5718-F102A71999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1476" y="5952563"/>
                <a:ext cx="644728" cy="338554"/>
              </a:xfrm>
              <a:prstGeom prst="rect">
                <a:avLst/>
              </a:prstGeom>
              <a:noFill/>
              <a:ln w="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600" dirty="0">
                    <a:solidFill>
                      <a:schemeClr val="tx1"/>
                    </a:solidFill>
                  </a:rPr>
                  <a:t>Wet</a:t>
                </a:r>
              </a:p>
            </p:txBody>
          </p:sp>
          <p:sp>
            <p:nvSpPr>
              <p:cNvPr id="2071" name="Line 95">
                <a:extLst>
                  <a:ext uri="{FF2B5EF4-FFF2-40B4-BE49-F238E27FC236}">
                    <a16:creationId xmlns:a16="http://schemas.microsoft.com/office/drawing/2014/main" id="{7BDE0579-D41F-718B-A157-31775055B6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2040" y="5551746"/>
                <a:ext cx="223045" cy="4737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600" dirty="0"/>
              </a:p>
            </p:txBody>
          </p:sp>
          <p:sp>
            <p:nvSpPr>
              <p:cNvPr id="2072" name="Line 94">
                <a:extLst>
                  <a:ext uri="{FF2B5EF4-FFF2-40B4-BE49-F238E27FC236}">
                    <a16:creationId xmlns:a16="http://schemas.microsoft.com/office/drawing/2014/main" id="{3A3EA0B8-69AA-7196-F278-7B1D15F2CB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5996" y="5002018"/>
                <a:ext cx="493" cy="10889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600" dirty="0"/>
              </a:p>
            </p:txBody>
          </p:sp>
          <p:sp>
            <p:nvSpPr>
              <p:cNvPr id="2073" name="Text Box 102">
                <a:extLst>
                  <a:ext uri="{FF2B5EF4-FFF2-40B4-BE49-F238E27FC236}">
                    <a16:creationId xmlns:a16="http://schemas.microsoft.com/office/drawing/2014/main" id="{252B6E84-0327-C494-567D-B9AB0C5B19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95837" y="5966484"/>
                <a:ext cx="644728" cy="338554"/>
              </a:xfrm>
              <a:prstGeom prst="rect">
                <a:avLst/>
              </a:prstGeom>
              <a:noFill/>
              <a:ln w="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600" dirty="0">
                    <a:solidFill>
                      <a:schemeClr val="tx1"/>
                    </a:solidFill>
                  </a:rPr>
                  <a:t>Wet</a:t>
                </a:r>
              </a:p>
            </p:txBody>
          </p:sp>
          <p:sp>
            <p:nvSpPr>
              <p:cNvPr id="2074" name="Text Box 96">
                <a:extLst>
                  <a:ext uri="{FF2B5EF4-FFF2-40B4-BE49-F238E27FC236}">
                    <a16:creationId xmlns:a16="http://schemas.microsoft.com/office/drawing/2014/main" id="{E5510058-839A-449E-A92C-D5E2137CDC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6625755" y="4060203"/>
                <a:ext cx="3081293" cy="3385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762000"/>
                <a:r>
                  <a:rPr lang="en-GB" sz="1600" dirty="0">
                    <a:solidFill>
                      <a:schemeClr val="tx1"/>
                    </a:solidFill>
                  </a:rPr>
                  <a:t>Wet year and covid crisis</a:t>
                </a:r>
              </a:p>
            </p:txBody>
          </p:sp>
          <p:sp>
            <p:nvSpPr>
              <p:cNvPr id="2075" name="Text Box 104">
                <a:extLst>
                  <a:ext uri="{FF2B5EF4-FFF2-40B4-BE49-F238E27FC236}">
                    <a16:creationId xmlns:a16="http://schemas.microsoft.com/office/drawing/2014/main" id="{E7DA5F3F-60F1-2534-261C-898BF57E3D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312383" y="4282032"/>
                <a:ext cx="1225015" cy="3385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762000"/>
                <a:r>
                  <a:rPr lang="en-GB" sz="1600" dirty="0">
                    <a:solidFill>
                      <a:schemeClr val="tx1"/>
                    </a:solidFill>
                  </a:rPr>
                  <a:t>Wet year</a:t>
                </a:r>
              </a:p>
            </p:txBody>
          </p:sp>
        </p:grpSp>
        <p:cxnSp>
          <p:nvCxnSpPr>
            <p:cNvPr id="2066" name="Lige forbindelse 2065">
              <a:extLst>
                <a:ext uri="{FF2B5EF4-FFF2-40B4-BE49-F238E27FC236}">
                  <a16:creationId xmlns:a16="http://schemas.microsoft.com/office/drawing/2014/main" id="{2A96D4DC-01CC-1F6C-A0DC-9D81011BC8F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089597" y="6032869"/>
              <a:ext cx="160468" cy="262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67" name="Lige forbindelse 2066">
              <a:extLst>
                <a:ext uri="{FF2B5EF4-FFF2-40B4-BE49-F238E27FC236}">
                  <a16:creationId xmlns:a16="http://schemas.microsoft.com/office/drawing/2014/main" id="{5803F7AE-91C9-3DC4-D8AC-7BD735E6F886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6688662" y="6076189"/>
              <a:ext cx="120192" cy="1795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62" name="Freeform 9">
            <a:extLst>
              <a:ext uri="{FF2B5EF4-FFF2-40B4-BE49-F238E27FC236}">
                <a16:creationId xmlns:a16="http://schemas.microsoft.com/office/drawing/2014/main" id="{D2248A21-0F2F-5BEE-A64C-626BAC3696BD}"/>
              </a:ext>
            </a:extLst>
          </p:cNvPr>
          <p:cNvSpPr>
            <a:spLocks/>
          </p:cNvSpPr>
          <p:nvPr/>
        </p:nvSpPr>
        <p:spPr bwMode="auto">
          <a:xfrm>
            <a:off x="688475" y="5583238"/>
            <a:ext cx="1755775" cy="614363"/>
          </a:xfrm>
          <a:custGeom>
            <a:avLst/>
            <a:gdLst>
              <a:gd name="T0" fmla="*/ 17 w 1106"/>
              <a:gd name="T1" fmla="*/ 370 h 387"/>
              <a:gd name="T2" fmla="*/ 34 w 1106"/>
              <a:gd name="T3" fmla="*/ 352 h 387"/>
              <a:gd name="T4" fmla="*/ 52 w 1106"/>
              <a:gd name="T5" fmla="*/ 387 h 387"/>
              <a:gd name="T6" fmla="*/ 69 w 1106"/>
              <a:gd name="T7" fmla="*/ 361 h 387"/>
              <a:gd name="T8" fmla="*/ 86 w 1106"/>
              <a:gd name="T9" fmla="*/ 267 h 387"/>
              <a:gd name="T10" fmla="*/ 103 w 1106"/>
              <a:gd name="T11" fmla="*/ 267 h 387"/>
              <a:gd name="T12" fmla="*/ 121 w 1106"/>
              <a:gd name="T13" fmla="*/ 275 h 387"/>
              <a:gd name="T14" fmla="*/ 138 w 1106"/>
              <a:gd name="T15" fmla="*/ 309 h 387"/>
              <a:gd name="T16" fmla="*/ 155 w 1106"/>
              <a:gd name="T17" fmla="*/ 301 h 387"/>
              <a:gd name="T18" fmla="*/ 173 w 1106"/>
              <a:gd name="T19" fmla="*/ 370 h 387"/>
              <a:gd name="T20" fmla="*/ 190 w 1106"/>
              <a:gd name="T21" fmla="*/ 344 h 387"/>
              <a:gd name="T22" fmla="*/ 207 w 1106"/>
              <a:gd name="T23" fmla="*/ 378 h 387"/>
              <a:gd name="T24" fmla="*/ 224 w 1106"/>
              <a:gd name="T25" fmla="*/ 292 h 387"/>
              <a:gd name="T26" fmla="*/ 242 w 1106"/>
              <a:gd name="T27" fmla="*/ 275 h 387"/>
              <a:gd name="T28" fmla="*/ 268 w 1106"/>
              <a:gd name="T29" fmla="*/ 241 h 387"/>
              <a:gd name="T30" fmla="*/ 285 w 1106"/>
              <a:gd name="T31" fmla="*/ 215 h 387"/>
              <a:gd name="T32" fmla="*/ 302 w 1106"/>
              <a:gd name="T33" fmla="*/ 129 h 387"/>
              <a:gd name="T34" fmla="*/ 319 w 1106"/>
              <a:gd name="T35" fmla="*/ 206 h 387"/>
              <a:gd name="T36" fmla="*/ 337 w 1106"/>
              <a:gd name="T37" fmla="*/ 309 h 387"/>
              <a:gd name="T38" fmla="*/ 354 w 1106"/>
              <a:gd name="T39" fmla="*/ 241 h 387"/>
              <a:gd name="T40" fmla="*/ 371 w 1106"/>
              <a:gd name="T41" fmla="*/ 224 h 387"/>
              <a:gd name="T42" fmla="*/ 389 w 1106"/>
              <a:gd name="T43" fmla="*/ 206 h 387"/>
              <a:gd name="T44" fmla="*/ 406 w 1106"/>
              <a:gd name="T45" fmla="*/ 164 h 387"/>
              <a:gd name="T46" fmla="*/ 423 w 1106"/>
              <a:gd name="T47" fmla="*/ 146 h 387"/>
              <a:gd name="T48" fmla="*/ 440 w 1106"/>
              <a:gd name="T49" fmla="*/ 206 h 387"/>
              <a:gd name="T50" fmla="*/ 458 w 1106"/>
              <a:gd name="T51" fmla="*/ 232 h 387"/>
              <a:gd name="T52" fmla="*/ 475 w 1106"/>
              <a:gd name="T53" fmla="*/ 249 h 387"/>
              <a:gd name="T54" fmla="*/ 492 w 1106"/>
              <a:gd name="T55" fmla="*/ 241 h 387"/>
              <a:gd name="T56" fmla="*/ 510 w 1106"/>
              <a:gd name="T57" fmla="*/ 318 h 387"/>
              <a:gd name="T58" fmla="*/ 535 w 1106"/>
              <a:gd name="T59" fmla="*/ 309 h 387"/>
              <a:gd name="T60" fmla="*/ 553 w 1106"/>
              <a:gd name="T61" fmla="*/ 292 h 387"/>
              <a:gd name="T62" fmla="*/ 570 w 1106"/>
              <a:gd name="T63" fmla="*/ 232 h 387"/>
              <a:gd name="T64" fmla="*/ 587 w 1106"/>
              <a:gd name="T65" fmla="*/ 275 h 387"/>
              <a:gd name="T66" fmla="*/ 605 w 1106"/>
              <a:gd name="T67" fmla="*/ 258 h 387"/>
              <a:gd name="T68" fmla="*/ 622 w 1106"/>
              <a:gd name="T69" fmla="*/ 181 h 387"/>
              <a:gd name="T70" fmla="*/ 639 w 1106"/>
              <a:gd name="T71" fmla="*/ 155 h 387"/>
              <a:gd name="T72" fmla="*/ 656 w 1106"/>
              <a:gd name="T73" fmla="*/ 112 h 387"/>
              <a:gd name="T74" fmla="*/ 674 w 1106"/>
              <a:gd name="T75" fmla="*/ 86 h 387"/>
              <a:gd name="T76" fmla="*/ 691 w 1106"/>
              <a:gd name="T77" fmla="*/ 103 h 387"/>
              <a:gd name="T78" fmla="*/ 708 w 1106"/>
              <a:gd name="T79" fmla="*/ 69 h 387"/>
              <a:gd name="T80" fmla="*/ 726 w 1106"/>
              <a:gd name="T81" fmla="*/ 26 h 387"/>
              <a:gd name="T82" fmla="*/ 743 w 1106"/>
              <a:gd name="T83" fmla="*/ 95 h 387"/>
              <a:gd name="T84" fmla="*/ 760 w 1106"/>
              <a:gd name="T85" fmla="*/ 146 h 387"/>
              <a:gd name="T86" fmla="*/ 777 w 1106"/>
              <a:gd name="T87" fmla="*/ 129 h 387"/>
              <a:gd name="T88" fmla="*/ 803 w 1106"/>
              <a:gd name="T89" fmla="*/ 224 h 387"/>
              <a:gd name="T90" fmla="*/ 821 w 1106"/>
              <a:gd name="T91" fmla="*/ 267 h 387"/>
              <a:gd name="T92" fmla="*/ 838 w 1106"/>
              <a:gd name="T93" fmla="*/ 267 h 387"/>
              <a:gd name="T94" fmla="*/ 855 w 1106"/>
              <a:gd name="T95" fmla="*/ 275 h 387"/>
              <a:gd name="T96" fmla="*/ 872 w 1106"/>
              <a:gd name="T97" fmla="*/ 284 h 387"/>
              <a:gd name="T98" fmla="*/ 890 w 1106"/>
              <a:gd name="T99" fmla="*/ 258 h 387"/>
              <a:gd name="T100" fmla="*/ 907 w 1106"/>
              <a:gd name="T101" fmla="*/ 284 h 387"/>
              <a:gd name="T102" fmla="*/ 924 w 1106"/>
              <a:gd name="T103" fmla="*/ 232 h 387"/>
              <a:gd name="T104" fmla="*/ 942 w 1106"/>
              <a:gd name="T105" fmla="*/ 224 h 387"/>
              <a:gd name="T106" fmla="*/ 959 w 1106"/>
              <a:gd name="T107" fmla="*/ 215 h 387"/>
              <a:gd name="T108" fmla="*/ 976 w 1106"/>
              <a:gd name="T109" fmla="*/ 258 h 387"/>
              <a:gd name="T110" fmla="*/ 993 w 1106"/>
              <a:gd name="T111" fmla="*/ 267 h 387"/>
              <a:gd name="T112" fmla="*/ 1011 w 1106"/>
              <a:gd name="T113" fmla="*/ 267 h 387"/>
              <a:gd name="T114" fmla="*/ 1028 w 1106"/>
              <a:gd name="T115" fmla="*/ 309 h 387"/>
              <a:gd name="T116" fmla="*/ 1045 w 1106"/>
              <a:gd name="T117" fmla="*/ 327 h 387"/>
              <a:gd name="T118" fmla="*/ 1063 w 1106"/>
              <a:gd name="T119" fmla="*/ 309 h 387"/>
              <a:gd name="T120" fmla="*/ 1089 w 1106"/>
              <a:gd name="T121" fmla="*/ 258 h 387"/>
              <a:gd name="T122" fmla="*/ 1106 w 1106"/>
              <a:gd name="T123" fmla="*/ 232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06" h="387">
                <a:moveTo>
                  <a:pt x="0" y="335"/>
                </a:moveTo>
                <a:lnTo>
                  <a:pt x="0" y="335"/>
                </a:lnTo>
                <a:lnTo>
                  <a:pt x="0" y="327"/>
                </a:lnTo>
                <a:lnTo>
                  <a:pt x="0" y="327"/>
                </a:lnTo>
                <a:lnTo>
                  <a:pt x="0" y="335"/>
                </a:lnTo>
                <a:lnTo>
                  <a:pt x="0" y="335"/>
                </a:lnTo>
                <a:lnTo>
                  <a:pt x="0" y="335"/>
                </a:lnTo>
                <a:lnTo>
                  <a:pt x="0" y="335"/>
                </a:lnTo>
                <a:lnTo>
                  <a:pt x="0" y="335"/>
                </a:lnTo>
                <a:lnTo>
                  <a:pt x="0" y="335"/>
                </a:lnTo>
                <a:lnTo>
                  <a:pt x="0" y="335"/>
                </a:lnTo>
                <a:lnTo>
                  <a:pt x="0" y="335"/>
                </a:lnTo>
                <a:lnTo>
                  <a:pt x="0" y="335"/>
                </a:lnTo>
                <a:lnTo>
                  <a:pt x="0" y="344"/>
                </a:lnTo>
                <a:lnTo>
                  <a:pt x="0" y="344"/>
                </a:lnTo>
                <a:lnTo>
                  <a:pt x="0" y="344"/>
                </a:lnTo>
                <a:lnTo>
                  <a:pt x="0" y="352"/>
                </a:lnTo>
                <a:lnTo>
                  <a:pt x="0" y="352"/>
                </a:lnTo>
                <a:lnTo>
                  <a:pt x="8" y="361"/>
                </a:lnTo>
                <a:lnTo>
                  <a:pt x="8" y="361"/>
                </a:lnTo>
                <a:lnTo>
                  <a:pt x="8" y="361"/>
                </a:lnTo>
                <a:lnTo>
                  <a:pt x="8" y="370"/>
                </a:lnTo>
                <a:lnTo>
                  <a:pt x="8" y="370"/>
                </a:lnTo>
                <a:lnTo>
                  <a:pt x="8" y="370"/>
                </a:lnTo>
                <a:lnTo>
                  <a:pt x="8" y="378"/>
                </a:lnTo>
                <a:lnTo>
                  <a:pt x="8" y="378"/>
                </a:lnTo>
                <a:lnTo>
                  <a:pt x="8" y="378"/>
                </a:lnTo>
                <a:lnTo>
                  <a:pt x="8" y="378"/>
                </a:lnTo>
                <a:lnTo>
                  <a:pt x="8" y="378"/>
                </a:lnTo>
                <a:lnTo>
                  <a:pt x="8" y="378"/>
                </a:lnTo>
                <a:lnTo>
                  <a:pt x="8" y="378"/>
                </a:lnTo>
                <a:lnTo>
                  <a:pt x="8" y="370"/>
                </a:lnTo>
                <a:lnTo>
                  <a:pt x="8" y="370"/>
                </a:lnTo>
                <a:lnTo>
                  <a:pt x="8" y="370"/>
                </a:lnTo>
                <a:lnTo>
                  <a:pt x="8" y="370"/>
                </a:lnTo>
                <a:lnTo>
                  <a:pt x="8" y="370"/>
                </a:lnTo>
                <a:lnTo>
                  <a:pt x="8" y="370"/>
                </a:lnTo>
                <a:lnTo>
                  <a:pt x="17" y="370"/>
                </a:lnTo>
                <a:lnTo>
                  <a:pt x="17" y="370"/>
                </a:lnTo>
                <a:lnTo>
                  <a:pt x="17" y="370"/>
                </a:lnTo>
                <a:lnTo>
                  <a:pt x="17" y="370"/>
                </a:lnTo>
                <a:lnTo>
                  <a:pt x="17" y="370"/>
                </a:lnTo>
                <a:lnTo>
                  <a:pt x="17" y="370"/>
                </a:lnTo>
                <a:lnTo>
                  <a:pt x="17" y="370"/>
                </a:lnTo>
                <a:lnTo>
                  <a:pt x="17" y="361"/>
                </a:lnTo>
                <a:lnTo>
                  <a:pt x="17" y="361"/>
                </a:lnTo>
                <a:lnTo>
                  <a:pt x="17" y="361"/>
                </a:lnTo>
                <a:lnTo>
                  <a:pt x="17" y="361"/>
                </a:lnTo>
                <a:lnTo>
                  <a:pt x="17" y="361"/>
                </a:lnTo>
                <a:lnTo>
                  <a:pt x="17" y="352"/>
                </a:lnTo>
                <a:lnTo>
                  <a:pt x="17" y="352"/>
                </a:lnTo>
                <a:lnTo>
                  <a:pt x="17" y="352"/>
                </a:lnTo>
                <a:lnTo>
                  <a:pt x="17" y="352"/>
                </a:lnTo>
                <a:lnTo>
                  <a:pt x="17" y="352"/>
                </a:lnTo>
                <a:lnTo>
                  <a:pt x="17" y="352"/>
                </a:lnTo>
                <a:lnTo>
                  <a:pt x="17" y="352"/>
                </a:lnTo>
                <a:lnTo>
                  <a:pt x="26" y="352"/>
                </a:lnTo>
                <a:lnTo>
                  <a:pt x="26" y="352"/>
                </a:lnTo>
                <a:lnTo>
                  <a:pt x="26" y="352"/>
                </a:lnTo>
                <a:lnTo>
                  <a:pt x="26" y="352"/>
                </a:lnTo>
                <a:lnTo>
                  <a:pt x="26" y="352"/>
                </a:lnTo>
                <a:lnTo>
                  <a:pt x="26" y="352"/>
                </a:lnTo>
                <a:lnTo>
                  <a:pt x="26" y="352"/>
                </a:lnTo>
                <a:lnTo>
                  <a:pt x="26" y="352"/>
                </a:lnTo>
                <a:lnTo>
                  <a:pt x="26" y="344"/>
                </a:lnTo>
                <a:lnTo>
                  <a:pt x="26" y="344"/>
                </a:lnTo>
                <a:lnTo>
                  <a:pt x="26" y="344"/>
                </a:lnTo>
                <a:lnTo>
                  <a:pt x="26" y="344"/>
                </a:lnTo>
                <a:lnTo>
                  <a:pt x="26" y="344"/>
                </a:lnTo>
                <a:lnTo>
                  <a:pt x="26" y="344"/>
                </a:lnTo>
                <a:lnTo>
                  <a:pt x="26" y="344"/>
                </a:lnTo>
                <a:lnTo>
                  <a:pt x="26" y="344"/>
                </a:lnTo>
                <a:lnTo>
                  <a:pt x="26" y="344"/>
                </a:lnTo>
                <a:lnTo>
                  <a:pt x="26" y="344"/>
                </a:lnTo>
                <a:lnTo>
                  <a:pt x="34" y="344"/>
                </a:lnTo>
                <a:lnTo>
                  <a:pt x="34" y="344"/>
                </a:lnTo>
                <a:lnTo>
                  <a:pt x="34" y="352"/>
                </a:lnTo>
                <a:lnTo>
                  <a:pt x="34" y="352"/>
                </a:lnTo>
                <a:lnTo>
                  <a:pt x="34" y="352"/>
                </a:lnTo>
                <a:lnTo>
                  <a:pt x="34" y="361"/>
                </a:lnTo>
                <a:lnTo>
                  <a:pt x="34" y="361"/>
                </a:lnTo>
                <a:lnTo>
                  <a:pt x="34" y="361"/>
                </a:lnTo>
                <a:lnTo>
                  <a:pt x="34" y="370"/>
                </a:lnTo>
                <a:lnTo>
                  <a:pt x="34" y="370"/>
                </a:lnTo>
                <a:lnTo>
                  <a:pt x="34" y="378"/>
                </a:lnTo>
                <a:lnTo>
                  <a:pt x="34" y="378"/>
                </a:lnTo>
                <a:lnTo>
                  <a:pt x="34" y="378"/>
                </a:lnTo>
                <a:lnTo>
                  <a:pt x="34" y="387"/>
                </a:lnTo>
                <a:lnTo>
                  <a:pt x="34" y="387"/>
                </a:lnTo>
                <a:lnTo>
                  <a:pt x="34" y="387"/>
                </a:lnTo>
                <a:lnTo>
                  <a:pt x="34" y="387"/>
                </a:lnTo>
                <a:lnTo>
                  <a:pt x="34" y="387"/>
                </a:lnTo>
                <a:lnTo>
                  <a:pt x="34" y="378"/>
                </a:lnTo>
                <a:lnTo>
                  <a:pt x="43" y="378"/>
                </a:lnTo>
                <a:lnTo>
                  <a:pt x="43" y="378"/>
                </a:lnTo>
                <a:lnTo>
                  <a:pt x="43" y="378"/>
                </a:lnTo>
                <a:lnTo>
                  <a:pt x="43" y="378"/>
                </a:lnTo>
                <a:lnTo>
                  <a:pt x="43" y="378"/>
                </a:lnTo>
                <a:lnTo>
                  <a:pt x="43" y="378"/>
                </a:lnTo>
                <a:lnTo>
                  <a:pt x="43" y="387"/>
                </a:lnTo>
                <a:lnTo>
                  <a:pt x="43" y="387"/>
                </a:lnTo>
                <a:lnTo>
                  <a:pt x="43" y="387"/>
                </a:lnTo>
                <a:lnTo>
                  <a:pt x="43" y="387"/>
                </a:lnTo>
                <a:lnTo>
                  <a:pt x="43" y="387"/>
                </a:lnTo>
                <a:lnTo>
                  <a:pt x="43" y="387"/>
                </a:lnTo>
                <a:lnTo>
                  <a:pt x="43" y="387"/>
                </a:lnTo>
                <a:lnTo>
                  <a:pt x="43" y="387"/>
                </a:lnTo>
                <a:lnTo>
                  <a:pt x="43" y="387"/>
                </a:lnTo>
                <a:lnTo>
                  <a:pt x="43" y="387"/>
                </a:lnTo>
                <a:lnTo>
                  <a:pt x="43" y="387"/>
                </a:lnTo>
                <a:lnTo>
                  <a:pt x="43" y="387"/>
                </a:lnTo>
                <a:lnTo>
                  <a:pt x="43" y="387"/>
                </a:lnTo>
                <a:lnTo>
                  <a:pt x="52" y="387"/>
                </a:lnTo>
                <a:lnTo>
                  <a:pt x="52" y="387"/>
                </a:lnTo>
                <a:lnTo>
                  <a:pt x="52" y="387"/>
                </a:lnTo>
                <a:lnTo>
                  <a:pt x="52" y="387"/>
                </a:lnTo>
                <a:lnTo>
                  <a:pt x="52" y="387"/>
                </a:lnTo>
                <a:lnTo>
                  <a:pt x="52" y="387"/>
                </a:lnTo>
                <a:lnTo>
                  <a:pt x="52" y="387"/>
                </a:lnTo>
                <a:lnTo>
                  <a:pt x="52" y="387"/>
                </a:lnTo>
                <a:lnTo>
                  <a:pt x="52" y="387"/>
                </a:lnTo>
                <a:lnTo>
                  <a:pt x="52" y="387"/>
                </a:lnTo>
                <a:lnTo>
                  <a:pt x="52" y="387"/>
                </a:lnTo>
                <a:lnTo>
                  <a:pt x="52" y="387"/>
                </a:lnTo>
                <a:lnTo>
                  <a:pt x="52" y="387"/>
                </a:lnTo>
                <a:lnTo>
                  <a:pt x="52" y="387"/>
                </a:lnTo>
                <a:lnTo>
                  <a:pt x="52" y="387"/>
                </a:lnTo>
                <a:lnTo>
                  <a:pt x="52" y="387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60" y="378"/>
                </a:lnTo>
                <a:lnTo>
                  <a:pt x="60" y="370"/>
                </a:lnTo>
                <a:lnTo>
                  <a:pt x="60" y="370"/>
                </a:lnTo>
                <a:lnTo>
                  <a:pt x="60" y="370"/>
                </a:lnTo>
                <a:lnTo>
                  <a:pt x="60" y="370"/>
                </a:lnTo>
                <a:lnTo>
                  <a:pt x="60" y="370"/>
                </a:lnTo>
                <a:lnTo>
                  <a:pt x="60" y="370"/>
                </a:lnTo>
                <a:lnTo>
                  <a:pt x="60" y="370"/>
                </a:lnTo>
                <a:lnTo>
                  <a:pt x="60" y="370"/>
                </a:lnTo>
                <a:lnTo>
                  <a:pt x="60" y="370"/>
                </a:lnTo>
                <a:lnTo>
                  <a:pt x="60" y="361"/>
                </a:lnTo>
                <a:lnTo>
                  <a:pt x="60" y="361"/>
                </a:lnTo>
                <a:lnTo>
                  <a:pt x="60" y="361"/>
                </a:lnTo>
                <a:lnTo>
                  <a:pt x="60" y="352"/>
                </a:lnTo>
                <a:lnTo>
                  <a:pt x="60" y="352"/>
                </a:lnTo>
                <a:lnTo>
                  <a:pt x="60" y="361"/>
                </a:lnTo>
                <a:lnTo>
                  <a:pt x="60" y="361"/>
                </a:lnTo>
                <a:lnTo>
                  <a:pt x="60" y="361"/>
                </a:lnTo>
                <a:lnTo>
                  <a:pt x="60" y="370"/>
                </a:lnTo>
                <a:lnTo>
                  <a:pt x="69" y="370"/>
                </a:lnTo>
                <a:lnTo>
                  <a:pt x="69" y="370"/>
                </a:lnTo>
                <a:lnTo>
                  <a:pt x="69" y="370"/>
                </a:lnTo>
                <a:lnTo>
                  <a:pt x="69" y="370"/>
                </a:lnTo>
                <a:lnTo>
                  <a:pt x="69" y="370"/>
                </a:lnTo>
                <a:lnTo>
                  <a:pt x="69" y="361"/>
                </a:lnTo>
                <a:lnTo>
                  <a:pt x="69" y="352"/>
                </a:lnTo>
                <a:lnTo>
                  <a:pt x="69" y="344"/>
                </a:lnTo>
                <a:lnTo>
                  <a:pt x="69" y="344"/>
                </a:lnTo>
                <a:lnTo>
                  <a:pt x="69" y="335"/>
                </a:lnTo>
                <a:lnTo>
                  <a:pt x="69" y="327"/>
                </a:lnTo>
                <a:lnTo>
                  <a:pt x="69" y="318"/>
                </a:lnTo>
                <a:lnTo>
                  <a:pt x="69" y="318"/>
                </a:lnTo>
                <a:lnTo>
                  <a:pt x="69" y="318"/>
                </a:lnTo>
                <a:lnTo>
                  <a:pt x="69" y="318"/>
                </a:lnTo>
                <a:lnTo>
                  <a:pt x="69" y="309"/>
                </a:lnTo>
                <a:lnTo>
                  <a:pt x="69" y="309"/>
                </a:lnTo>
                <a:lnTo>
                  <a:pt x="69" y="309"/>
                </a:lnTo>
                <a:lnTo>
                  <a:pt x="69" y="301"/>
                </a:lnTo>
                <a:lnTo>
                  <a:pt x="77" y="301"/>
                </a:lnTo>
                <a:lnTo>
                  <a:pt x="77" y="292"/>
                </a:lnTo>
                <a:lnTo>
                  <a:pt x="77" y="292"/>
                </a:lnTo>
                <a:lnTo>
                  <a:pt x="77" y="284"/>
                </a:lnTo>
                <a:lnTo>
                  <a:pt x="77" y="284"/>
                </a:lnTo>
                <a:lnTo>
                  <a:pt x="77" y="284"/>
                </a:lnTo>
                <a:lnTo>
                  <a:pt x="77" y="275"/>
                </a:lnTo>
                <a:lnTo>
                  <a:pt x="77" y="275"/>
                </a:lnTo>
                <a:lnTo>
                  <a:pt x="77" y="275"/>
                </a:lnTo>
                <a:lnTo>
                  <a:pt x="77" y="275"/>
                </a:lnTo>
                <a:lnTo>
                  <a:pt x="77" y="275"/>
                </a:lnTo>
                <a:lnTo>
                  <a:pt x="77" y="275"/>
                </a:lnTo>
                <a:lnTo>
                  <a:pt x="77" y="267"/>
                </a:lnTo>
                <a:lnTo>
                  <a:pt x="77" y="267"/>
                </a:lnTo>
                <a:lnTo>
                  <a:pt x="77" y="267"/>
                </a:lnTo>
                <a:lnTo>
                  <a:pt x="77" y="267"/>
                </a:lnTo>
                <a:lnTo>
                  <a:pt x="77" y="275"/>
                </a:lnTo>
                <a:lnTo>
                  <a:pt x="77" y="275"/>
                </a:lnTo>
                <a:lnTo>
                  <a:pt x="77" y="275"/>
                </a:lnTo>
                <a:lnTo>
                  <a:pt x="86" y="275"/>
                </a:lnTo>
                <a:lnTo>
                  <a:pt x="86" y="275"/>
                </a:lnTo>
                <a:lnTo>
                  <a:pt x="86" y="275"/>
                </a:lnTo>
                <a:lnTo>
                  <a:pt x="86" y="267"/>
                </a:lnTo>
                <a:lnTo>
                  <a:pt x="86" y="267"/>
                </a:lnTo>
                <a:lnTo>
                  <a:pt x="86" y="267"/>
                </a:lnTo>
                <a:lnTo>
                  <a:pt x="86" y="267"/>
                </a:lnTo>
                <a:lnTo>
                  <a:pt x="86" y="267"/>
                </a:lnTo>
                <a:lnTo>
                  <a:pt x="86" y="267"/>
                </a:lnTo>
                <a:lnTo>
                  <a:pt x="86" y="267"/>
                </a:lnTo>
                <a:lnTo>
                  <a:pt x="86" y="267"/>
                </a:lnTo>
                <a:lnTo>
                  <a:pt x="86" y="267"/>
                </a:lnTo>
                <a:lnTo>
                  <a:pt x="86" y="267"/>
                </a:lnTo>
                <a:lnTo>
                  <a:pt x="86" y="267"/>
                </a:lnTo>
                <a:lnTo>
                  <a:pt x="86" y="267"/>
                </a:lnTo>
                <a:lnTo>
                  <a:pt x="86" y="267"/>
                </a:lnTo>
                <a:lnTo>
                  <a:pt x="86" y="258"/>
                </a:lnTo>
                <a:lnTo>
                  <a:pt x="86" y="258"/>
                </a:lnTo>
                <a:lnTo>
                  <a:pt x="86" y="258"/>
                </a:lnTo>
                <a:lnTo>
                  <a:pt x="95" y="249"/>
                </a:lnTo>
                <a:lnTo>
                  <a:pt x="95" y="249"/>
                </a:lnTo>
                <a:lnTo>
                  <a:pt x="95" y="249"/>
                </a:lnTo>
                <a:lnTo>
                  <a:pt x="95" y="249"/>
                </a:lnTo>
                <a:lnTo>
                  <a:pt x="95" y="249"/>
                </a:lnTo>
                <a:lnTo>
                  <a:pt x="95" y="249"/>
                </a:lnTo>
                <a:lnTo>
                  <a:pt x="95" y="249"/>
                </a:lnTo>
                <a:lnTo>
                  <a:pt x="95" y="249"/>
                </a:lnTo>
                <a:lnTo>
                  <a:pt x="95" y="258"/>
                </a:lnTo>
                <a:lnTo>
                  <a:pt x="95" y="258"/>
                </a:lnTo>
                <a:lnTo>
                  <a:pt x="95" y="258"/>
                </a:lnTo>
                <a:lnTo>
                  <a:pt x="95" y="267"/>
                </a:lnTo>
                <a:lnTo>
                  <a:pt x="95" y="267"/>
                </a:lnTo>
                <a:lnTo>
                  <a:pt x="95" y="267"/>
                </a:lnTo>
                <a:lnTo>
                  <a:pt x="95" y="267"/>
                </a:lnTo>
                <a:lnTo>
                  <a:pt x="95" y="267"/>
                </a:lnTo>
                <a:lnTo>
                  <a:pt x="95" y="267"/>
                </a:lnTo>
                <a:lnTo>
                  <a:pt x="95" y="267"/>
                </a:lnTo>
                <a:lnTo>
                  <a:pt x="103" y="267"/>
                </a:lnTo>
                <a:lnTo>
                  <a:pt x="103" y="267"/>
                </a:lnTo>
                <a:lnTo>
                  <a:pt x="103" y="267"/>
                </a:lnTo>
                <a:lnTo>
                  <a:pt x="103" y="267"/>
                </a:lnTo>
                <a:lnTo>
                  <a:pt x="103" y="267"/>
                </a:lnTo>
                <a:lnTo>
                  <a:pt x="103" y="275"/>
                </a:lnTo>
                <a:lnTo>
                  <a:pt x="103" y="275"/>
                </a:lnTo>
                <a:lnTo>
                  <a:pt x="103" y="275"/>
                </a:lnTo>
                <a:lnTo>
                  <a:pt x="103" y="267"/>
                </a:lnTo>
                <a:lnTo>
                  <a:pt x="103" y="267"/>
                </a:lnTo>
                <a:lnTo>
                  <a:pt x="103" y="267"/>
                </a:lnTo>
                <a:lnTo>
                  <a:pt x="103" y="267"/>
                </a:lnTo>
                <a:lnTo>
                  <a:pt x="103" y="267"/>
                </a:lnTo>
                <a:lnTo>
                  <a:pt x="103" y="267"/>
                </a:lnTo>
                <a:lnTo>
                  <a:pt x="103" y="267"/>
                </a:lnTo>
                <a:lnTo>
                  <a:pt x="103" y="275"/>
                </a:lnTo>
                <a:lnTo>
                  <a:pt x="103" y="275"/>
                </a:lnTo>
                <a:lnTo>
                  <a:pt x="103" y="275"/>
                </a:lnTo>
                <a:lnTo>
                  <a:pt x="103" y="275"/>
                </a:lnTo>
                <a:lnTo>
                  <a:pt x="112" y="275"/>
                </a:lnTo>
                <a:lnTo>
                  <a:pt x="112" y="275"/>
                </a:lnTo>
                <a:lnTo>
                  <a:pt x="112" y="275"/>
                </a:lnTo>
                <a:lnTo>
                  <a:pt x="112" y="275"/>
                </a:lnTo>
                <a:lnTo>
                  <a:pt x="112" y="275"/>
                </a:lnTo>
                <a:lnTo>
                  <a:pt x="112" y="275"/>
                </a:lnTo>
                <a:lnTo>
                  <a:pt x="112" y="275"/>
                </a:lnTo>
                <a:lnTo>
                  <a:pt x="112" y="275"/>
                </a:lnTo>
                <a:lnTo>
                  <a:pt x="112" y="275"/>
                </a:lnTo>
                <a:lnTo>
                  <a:pt x="112" y="275"/>
                </a:lnTo>
                <a:lnTo>
                  <a:pt x="112" y="275"/>
                </a:lnTo>
                <a:lnTo>
                  <a:pt x="112" y="275"/>
                </a:lnTo>
                <a:lnTo>
                  <a:pt x="112" y="275"/>
                </a:lnTo>
                <a:lnTo>
                  <a:pt x="112" y="275"/>
                </a:lnTo>
                <a:lnTo>
                  <a:pt x="112" y="275"/>
                </a:lnTo>
                <a:lnTo>
                  <a:pt x="112" y="275"/>
                </a:lnTo>
                <a:lnTo>
                  <a:pt x="112" y="284"/>
                </a:lnTo>
                <a:lnTo>
                  <a:pt x="112" y="284"/>
                </a:lnTo>
                <a:lnTo>
                  <a:pt x="112" y="284"/>
                </a:lnTo>
                <a:lnTo>
                  <a:pt x="121" y="284"/>
                </a:lnTo>
                <a:lnTo>
                  <a:pt x="121" y="284"/>
                </a:lnTo>
                <a:lnTo>
                  <a:pt x="121" y="284"/>
                </a:lnTo>
                <a:lnTo>
                  <a:pt x="121" y="284"/>
                </a:lnTo>
                <a:lnTo>
                  <a:pt x="121" y="284"/>
                </a:lnTo>
                <a:lnTo>
                  <a:pt x="121" y="284"/>
                </a:lnTo>
                <a:lnTo>
                  <a:pt x="121" y="284"/>
                </a:lnTo>
                <a:lnTo>
                  <a:pt x="121" y="275"/>
                </a:lnTo>
                <a:lnTo>
                  <a:pt x="121" y="275"/>
                </a:lnTo>
                <a:lnTo>
                  <a:pt x="121" y="275"/>
                </a:lnTo>
                <a:lnTo>
                  <a:pt x="121" y="275"/>
                </a:lnTo>
                <a:lnTo>
                  <a:pt x="121" y="275"/>
                </a:lnTo>
                <a:lnTo>
                  <a:pt x="121" y="275"/>
                </a:lnTo>
                <a:lnTo>
                  <a:pt x="121" y="284"/>
                </a:lnTo>
                <a:lnTo>
                  <a:pt x="121" y="284"/>
                </a:lnTo>
                <a:lnTo>
                  <a:pt x="121" y="292"/>
                </a:lnTo>
                <a:lnTo>
                  <a:pt x="121" y="292"/>
                </a:lnTo>
                <a:lnTo>
                  <a:pt x="121" y="292"/>
                </a:lnTo>
                <a:lnTo>
                  <a:pt x="121" y="292"/>
                </a:lnTo>
                <a:lnTo>
                  <a:pt x="129" y="292"/>
                </a:lnTo>
                <a:lnTo>
                  <a:pt x="129" y="292"/>
                </a:lnTo>
                <a:lnTo>
                  <a:pt x="129" y="292"/>
                </a:lnTo>
                <a:lnTo>
                  <a:pt x="129" y="292"/>
                </a:lnTo>
                <a:lnTo>
                  <a:pt x="129" y="292"/>
                </a:lnTo>
                <a:lnTo>
                  <a:pt x="129" y="292"/>
                </a:lnTo>
                <a:lnTo>
                  <a:pt x="129" y="292"/>
                </a:lnTo>
                <a:lnTo>
                  <a:pt x="129" y="301"/>
                </a:lnTo>
                <a:lnTo>
                  <a:pt x="129" y="301"/>
                </a:lnTo>
                <a:lnTo>
                  <a:pt x="129" y="301"/>
                </a:lnTo>
                <a:lnTo>
                  <a:pt x="129" y="309"/>
                </a:lnTo>
                <a:lnTo>
                  <a:pt x="129" y="309"/>
                </a:lnTo>
                <a:lnTo>
                  <a:pt x="129" y="309"/>
                </a:lnTo>
                <a:lnTo>
                  <a:pt x="129" y="309"/>
                </a:lnTo>
                <a:lnTo>
                  <a:pt x="129" y="309"/>
                </a:lnTo>
                <a:lnTo>
                  <a:pt x="129" y="309"/>
                </a:lnTo>
                <a:lnTo>
                  <a:pt x="129" y="309"/>
                </a:lnTo>
                <a:lnTo>
                  <a:pt x="129" y="309"/>
                </a:lnTo>
                <a:lnTo>
                  <a:pt x="129" y="309"/>
                </a:lnTo>
                <a:lnTo>
                  <a:pt x="138" y="309"/>
                </a:lnTo>
                <a:lnTo>
                  <a:pt x="138" y="309"/>
                </a:lnTo>
                <a:lnTo>
                  <a:pt x="138" y="309"/>
                </a:lnTo>
                <a:lnTo>
                  <a:pt x="138" y="309"/>
                </a:lnTo>
                <a:lnTo>
                  <a:pt x="138" y="301"/>
                </a:lnTo>
                <a:lnTo>
                  <a:pt x="138" y="309"/>
                </a:lnTo>
                <a:lnTo>
                  <a:pt x="138" y="309"/>
                </a:lnTo>
                <a:lnTo>
                  <a:pt x="138" y="309"/>
                </a:lnTo>
                <a:lnTo>
                  <a:pt x="138" y="309"/>
                </a:lnTo>
                <a:lnTo>
                  <a:pt x="138" y="309"/>
                </a:lnTo>
                <a:lnTo>
                  <a:pt x="138" y="309"/>
                </a:lnTo>
                <a:lnTo>
                  <a:pt x="138" y="309"/>
                </a:lnTo>
                <a:lnTo>
                  <a:pt x="138" y="309"/>
                </a:lnTo>
                <a:lnTo>
                  <a:pt x="138" y="309"/>
                </a:lnTo>
                <a:lnTo>
                  <a:pt x="138" y="309"/>
                </a:lnTo>
                <a:lnTo>
                  <a:pt x="138" y="318"/>
                </a:lnTo>
                <a:lnTo>
                  <a:pt x="138" y="318"/>
                </a:lnTo>
                <a:lnTo>
                  <a:pt x="138" y="318"/>
                </a:lnTo>
                <a:lnTo>
                  <a:pt x="138" y="318"/>
                </a:lnTo>
                <a:lnTo>
                  <a:pt x="147" y="318"/>
                </a:lnTo>
                <a:lnTo>
                  <a:pt x="147" y="318"/>
                </a:lnTo>
                <a:lnTo>
                  <a:pt x="147" y="318"/>
                </a:lnTo>
                <a:lnTo>
                  <a:pt x="147" y="318"/>
                </a:lnTo>
                <a:lnTo>
                  <a:pt x="147" y="318"/>
                </a:lnTo>
                <a:lnTo>
                  <a:pt x="147" y="327"/>
                </a:lnTo>
                <a:lnTo>
                  <a:pt x="147" y="327"/>
                </a:lnTo>
                <a:lnTo>
                  <a:pt x="147" y="327"/>
                </a:lnTo>
                <a:lnTo>
                  <a:pt x="147" y="327"/>
                </a:lnTo>
                <a:lnTo>
                  <a:pt x="147" y="327"/>
                </a:lnTo>
                <a:lnTo>
                  <a:pt x="147" y="327"/>
                </a:lnTo>
                <a:lnTo>
                  <a:pt x="147" y="318"/>
                </a:lnTo>
                <a:lnTo>
                  <a:pt x="147" y="318"/>
                </a:lnTo>
                <a:lnTo>
                  <a:pt x="147" y="318"/>
                </a:lnTo>
                <a:lnTo>
                  <a:pt x="147" y="318"/>
                </a:lnTo>
                <a:lnTo>
                  <a:pt x="147" y="318"/>
                </a:lnTo>
                <a:lnTo>
                  <a:pt x="147" y="309"/>
                </a:lnTo>
                <a:lnTo>
                  <a:pt x="147" y="309"/>
                </a:lnTo>
                <a:lnTo>
                  <a:pt x="147" y="309"/>
                </a:lnTo>
                <a:lnTo>
                  <a:pt x="155" y="309"/>
                </a:lnTo>
                <a:lnTo>
                  <a:pt x="155" y="318"/>
                </a:lnTo>
                <a:lnTo>
                  <a:pt x="155" y="318"/>
                </a:lnTo>
                <a:lnTo>
                  <a:pt x="155" y="318"/>
                </a:lnTo>
                <a:lnTo>
                  <a:pt x="155" y="318"/>
                </a:lnTo>
                <a:lnTo>
                  <a:pt x="155" y="318"/>
                </a:lnTo>
                <a:lnTo>
                  <a:pt x="155" y="318"/>
                </a:lnTo>
                <a:lnTo>
                  <a:pt x="155" y="309"/>
                </a:lnTo>
                <a:lnTo>
                  <a:pt x="155" y="309"/>
                </a:lnTo>
                <a:lnTo>
                  <a:pt x="155" y="309"/>
                </a:lnTo>
                <a:lnTo>
                  <a:pt x="155" y="301"/>
                </a:lnTo>
                <a:lnTo>
                  <a:pt x="155" y="301"/>
                </a:lnTo>
                <a:lnTo>
                  <a:pt x="155" y="292"/>
                </a:lnTo>
                <a:lnTo>
                  <a:pt x="155" y="292"/>
                </a:lnTo>
                <a:lnTo>
                  <a:pt x="155" y="284"/>
                </a:lnTo>
                <a:lnTo>
                  <a:pt x="155" y="275"/>
                </a:lnTo>
                <a:lnTo>
                  <a:pt x="155" y="275"/>
                </a:lnTo>
                <a:lnTo>
                  <a:pt x="155" y="275"/>
                </a:lnTo>
                <a:lnTo>
                  <a:pt x="155" y="275"/>
                </a:lnTo>
                <a:lnTo>
                  <a:pt x="164" y="284"/>
                </a:lnTo>
                <a:lnTo>
                  <a:pt x="164" y="292"/>
                </a:lnTo>
                <a:lnTo>
                  <a:pt x="164" y="309"/>
                </a:lnTo>
                <a:lnTo>
                  <a:pt x="164" y="327"/>
                </a:lnTo>
                <a:lnTo>
                  <a:pt x="164" y="335"/>
                </a:lnTo>
                <a:lnTo>
                  <a:pt x="164" y="352"/>
                </a:lnTo>
                <a:lnTo>
                  <a:pt x="164" y="361"/>
                </a:lnTo>
                <a:lnTo>
                  <a:pt x="164" y="361"/>
                </a:lnTo>
                <a:lnTo>
                  <a:pt x="164" y="361"/>
                </a:lnTo>
                <a:lnTo>
                  <a:pt x="164" y="352"/>
                </a:lnTo>
                <a:lnTo>
                  <a:pt x="164" y="352"/>
                </a:lnTo>
                <a:lnTo>
                  <a:pt x="164" y="352"/>
                </a:lnTo>
                <a:lnTo>
                  <a:pt x="164" y="352"/>
                </a:lnTo>
                <a:lnTo>
                  <a:pt x="164" y="352"/>
                </a:lnTo>
                <a:lnTo>
                  <a:pt x="164" y="352"/>
                </a:lnTo>
                <a:lnTo>
                  <a:pt x="164" y="361"/>
                </a:lnTo>
                <a:lnTo>
                  <a:pt x="164" y="361"/>
                </a:lnTo>
                <a:lnTo>
                  <a:pt x="164" y="361"/>
                </a:lnTo>
                <a:lnTo>
                  <a:pt x="173" y="361"/>
                </a:lnTo>
                <a:lnTo>
                  <a:pt x="173" y="361"/>
                </a:lnTo>
                <a:lnTo>
                  <a:pt x="173" y="361"/>
                </a:lnTo>
                <a:lnTo>
                  <a:pt x="173" y="361"/>
                </a:lnTo>
                <a:lnTo>
                  <a:pt x="173" y="361"/>
                </a:lnTo>
                <a:lnTo>
                  <a:pt x="173" y="361"/>
                </a:lnTo>
                <a:lnTo>
                  <a:pt x="173" y="361"/>
                </a:lnTo>
                <a:lnTo>
                  <a:pt x="173" y="361"/>
                </a:lnTo>
                <a:lnTo>
                  <a:pt x="173" y="361"/>
                </a:lnTo>
                <a:lnTo>
                  <a:pt x="173" y="361"/>
                </a:lnTo>
                <a:lnTo>
                  <a:pt x="173" y="370"/>
                </a:lnTo>
                <a:lnTo>
                  <a:pt x="173" y="370"/>
                </a:lnTo>
                <a:lnTo>
                  <a:pt x="173" y="370"/>
                </a:lnTo>
                <a:lnTo>
                  <a:pt x="173" y="370"/>
                </a:lnTo>
                <a:lnTo>
                  <a:pt x="173" y="370"/>
                </a:lnTo>
                <a:lnTo>
                  <a:pt x="173" y="370"/>
                </a:lnTo>
                <a:lnTo>
                  <a:pt x="173" y="370"/>
                </a:lnTo>
                <a:lnTo>
                  <a:pt x="173" y="370"/>
                </a:lnTo>
                <a:lnTo>
                  <a:pt x="173" y="370"/>
                </a:lnTo>
                <a:lnTo>
                  <a:pt x="181" y="370"/>
                </a:lnTo>
                <a:lnTo>
                  <a:pt x="181" y="370"/>
                </a:lnTo>
                <a:lnTo>
                  <a:pt x="181" y="361"/>
                </a:lnTo>
                <a:lnTo>
                  <a:pt x="181" y="361"/>
                </a:lnTo>
                <a:lnTo>
                  <a:pt x="181" y="361"/>
                </a:lnTo>
                <a:lnTo>
                  <a:pt x="181" y="361"/>
                </a:lnTo>
                <a:lnTo>
                  <a:pt x="181" y="352"/>
                </a:lnTo>
                <a:lnTo>
                  <a:pt x="181" y="352"/>
                </a:lnTo>
                <a:lnTo>
                  <a:pt x="181" y="352"/>
                </a:lnTo>
                <a:lnTo>
                  <a:pt x="181" y="352"/>
                </a:lnTo>
                <a:lnTo>
                  <a:pt x="181" y="352"/>
                </a:lnTo>
                <a:lnTo>
                  <a:pt x="181" y="352"/>
                </a:lnTo>
                <a:lnTo>
                  <a:pt x="181" y="352"/>
                </a:lnTo>
                <a:lnTo>
                  <a:pt x="181" y="352"/>
                </a:lnTo>
                <a:lnTo>
                  <a:pt x="181" y="344"/>
                </a:lnTo>
                <a:lnTo>
                  <a:pt x="181" y="344"/>
                </a:lnTo>
                <a:lnTo>
                  <a:pt x="181" y="344"/>
                </a:lnTo>
                <a:lnTo>
                  <a:pt x="181" y="344"/>
                </a:lnTo>
                <a:lnTo>
                  <a:pt x="181" y="344"/>
                </a:lnTo>
                <a:lnTo>
                  <a:pt x="190" y="344"/>
                </a:lnTo>
                <a:lnTo>
                  <a:pt x="190" y="344"/>
                </a:lnTo>
                <a:lnTo>
                  <a:pt x="190" y="344"/>
                </a:lnTo>
                <a:lnTo>
                  <a:pt x="190" y="344"/>
                </a:lnTo>
                <a:lnTo>
                  <a:pt x="190" y="344"/>
                </a:lnTo>
                <a:lnTo>
                  <a:pt x="190" y="344"/>
                </a:lnTo>
                <a:lnTo>
                  <a:pt x="190" y="344"/>
                </a:lnTo>
                <a:lnTo>
                  <a:pt x="190" y="344"/>
                </a:lnTo>
                <a:lnTo>
                  <a:pt x="190" y="344"/>
                </a:lnTo>
                <a:lnTo>
                  <a:pt x="190" y="344"/>
                </a:lnTo>
                <a:lnTo>
                  <a:pt x="190" y="344"/>
                </a:lnTo>
                <a:lnTo>
                  <a:pt x="190" y="344"/>
                </a:lnTo>
                <a:lnTo>
                  <a:pt x="190" y="344"/>
                </a:lnTo>
                <a:lnTo>
                  <a:pt x="190" y="344"/>
                </a:lnTo>
                <a:lnTo>
                  <a:pt x="190" y="344"/>
                </a:lnTo>
                <a:lnTo>
                  <a:pt x="190" y="344"/>
                </a:lnTo>
                <a:lnTo>
                  <a:pt x="190" y="344"/>
                </a:lnTo>
                <a:lnTo>
                  <a:pt x="190" y="344"/>
                </a:lnTo>
                <a:lnTo>
                  <a:pt x="190" y="344"/>
                </a:lnTo>
                <a:lnTo>
                  <a:pt x="198" y="352"/>
                </a:lnTo>
                <a:lnTo>
                  <a:pt x="198" y="352"/>
                </a:lnTo>
                <a:lnTo>
                  <a:pt x="198" y="352"/>
                </a:lnTo>
                <a:lnTo>
                  <a:pt x="198" y="352"/>
                </a:lnTo>
                <a:lnTo>
                  <a:pt x="198" y="352"/>
                </a:lnTo>
                <a:lnTo>
                  <a:pt x="198" y="352"/>
                </a:lnTo>
                <a:lnTo>
                  <a:pt x="198" y="361"/>
                </a:lnTo>
                <a:lnTo>
                  <a:pt x="198" y="361"/>
                </a:lnTo>
                <a:lnTo>
                  <a:pt x="198" y="361"/>
                </a:lnTo>
                <a:lnTo>
                  <a:pt x="198" y="370"/>
                </a:lnTo>
                <a:lnTo>
                  <a:pt x="198" y="370"/>
                </a:lnTo>
                <a:lnTo>
                  <a:pt x="198" y="370"/>
                </a:lnTo>
                <a:lnTo>
                  <a:pt x="198" y="370"/>
                </a:lnTo>
                <a:lnTo>
                  <a:pt x="198" y="370"/>
                </a:lnTo>
                <a:lnTo>
                  <a:pt x="198" y="370"/>
                </a:lnTo>
                <a:lnTo>
                  <a:pt x="198" y="370"/>
                </a:lnTo>
                <a:lnTo>
                  <a:pt x="198" y="370"/>
                </a:lnTo>
                <a:lnTo>
                  <a:pt x="198" y="370"/>
                </a:lnTo>
                <a:lnTo>
                  <a:pt x="198" y="370"/>
                </a:lnTo>
                <a:lnTo>
                  <a:pt x="207" y="370"/>
                </a:lnTo>
                <a:lnTo>
                  <a:pt x="207" y="370"/>
                </a:lnTo>
                <a:lnTo>
                  <a:pt x="207" y="370"/>
                </a:lnTo>
                <a:lnTo>
                  <a:pt x="207" y="370"/>
                </a:lnTo>
                <a:lnTo>
                  <a:pt x="207" y="370"/>
                </a:lnTo>
                <a:lnTo>
                  <a:pt x="207" y="370"/>
                </a:lnTo>
                <a:lnTo>
                  <a:pt x="207" y="370"/>
                </a:lnTo>
                <a:lnTo>
                  <a:pt x="207" y="370"/>
                </a:lnTo>
                <a:lnTo>
                  <a:pt x="207" y="370"/>
                </a:lnTo>
                <a:lnTo>
                  <a:pt x="207" y="370"/>
                </a:lnTo>
                <a:lnTo>
                  <a:pt x="207" y="370"/>
                </a:lnTo>
                <a:lnTo>
                  <a:pt x="207" y="378"/>
                </a:lnTo>
                <a:lnTo>
                  <a:pt x="207" y="378"/>
                </a:lnTo>
                <a:lnTo>
                  <a:pt x="207" y="378"/>
                </a:lnTo>
                <a:lnTo>
                  <a:pt x="207" y="378"/>
                </a:lnTo>
                <a:lnTo>
                  <a:pt x="207" y="378"/>
                </a:lnTo>
                <a:lnTo>
                  <a:pt x="207" y="378"/>
                </a:lnTo>
                <a:lnTo>
                  <a:pt x="207" y="378"/>
                </a:lnTo>
                <a:lnTo>
                  <a:pt x="207" y="370"/>
                </a:lnTo>
                <a:lnTo>
                  <a:pt x="216" y="370"/>
                </a:lnTo>
                <a:lnTo>
                  <a:pt x="216" y="370"/>
                </a:lnTo>
                <a:lnTo>
                  <a:pt x="216" y="370"/>
                </a:lnTo>
                <a:lnTo>
                  <a:pt x="216" y="370"/>
                </a:lnTo>
                <a:lnTo>
                  <a:pt x="216" y="361"/>
                </a:lnTo>
                <a:lnTo>
                  <a:pt x="216" y="361"/>
                </a:lnTo>
                <a:lnTo>
                  <a:pt x="216" y="361"/>
                </a:lnTo>
                <a:lnTo>
                  <a:pt x="216" y="361"/>
                </a:lnTo>
                <a:lnTo>
                  <a:pt x="216" y="361"/>
                </a:lnTo>
                <a:lnTo>
                  <a:pt x="216" y="352"/>
                </a:lnTo>
                <a:lnTo>
                  <a:pt x="216" y="352"/>
                </a:lnTo>
                <a:lnTo>
                  <a:pt x="216" y="352"/>
                </a:lnTo>
                <a:lnTo>
                  <a:pt x="216" y="352"/>
                </a:lnTo>
                <a:lnTo>
                  <a:pt x="216" y="344"/>
                </a:lnTo>
                <a:lnTo>
                  <a:pt x="216" y="344"/>
                </a:lnTo>
                <a:lnTo>
                  <a:pt x="216" y="344"/>
                </a:lnTo>
                <a:lnTo>
                  <a:pt x="216" y="344"/>
                </a:lnTo>
                <a:lnTo>
                  <a:pt x="216" y="335"/>
                </a:lnTo>
                <a:lnTo>
                  <a:pt x="216" y="335"/>
                </a:lnTo>
                <a:lnTo>
                  <a:pt x="224" y="327"/>
                </a:lnTo>
                <a:lnTo>
                  <a:pt x="224" y="327"/>
                </a:lnTo>
                <a:lnTo>
                  <a:pt x="224" y="327"/>
                </a:lnTo>
                <a:lnTo>
                  <a:pt x="224" y="318"/>
                </a:lnTo>
                <a:lnTo>
                  <a:pt x="224" y="318"/>
                </a:lnTo>
                <a:lnTo>
                  <a:pt x="224" y="318"/>
                </a:lnTo>
                <a:lnTo>
                  <a:pt x="224" y="318"/>
                </a:lnTo>
                <a:lnTo>
                  <a:pt x="224" y="318"/>
                </a:lnTo>
                <a:lnTo>
                  <a:pt x="224" y="318"/>
                </a:lnTo>
                <a:lnTo>
                  <a:pt x="224" y="309"/>
                </a:lnTo>
                <a:lnTo>
                  <a:pt x="224" y="309"/>
                </a:lnTo>
                <a:lnTo>
                  <a:pt x="224" y="309"/>
                </a:lnTo>
                <a:lnTo>
                  <a:pt x="224" y="301"/>
                </a:lnTo>
                <a:lnTo>
                  <a:pt x="224" y="301"/>
                </a:lnTo>
                <a:lnTo>
                  <a:pt x="224" y="292"/>
                </a:lnTo>
                <a:lnTo>
                  <a:pt x="224" y="292"/>
                </a:lnTo>
                <a:lnTo>
                  <a:pt x="224" y="292"/>
                </a:lnTo>
                <a:lnTo>
                  <a:pt x="224" y="292"/>
                </a:lnTo>
                <a:lnTo>
                  <a:pt x="224" y="292"/>
                </a:lnTo>
                <a:lnTo>
                  <a:pt x="233" y="292"/>
                </a:lnTo>
                <a:lnTo>
                  <a:pt x="233" y="292"/>
                </a:lnTo>
                <a:lnTo>
                  <a:pt x="233" y="292"/>
                </a:lnTo>
                <a:lnTo>
                  <a:pt x="233" y="292"/>
                </a:lnTo>
                <a:lnTo>
                  <a:pt x="233" y="292"/>
                </a:lnTo>
                <a:lnTo>
                  <a:pt x="233" y="292"/>
                </a:lnTo>
                <a:lnTo>
                  <a:pt x="233" y="292"/>
                </a:lnTo>
                <a:lnTo>
                  <a:pt x="233" y="292"/>
                </a:lnTo>
                <a:lnTo>
                  <a:pt x="233" y="284"/>
                </a:lnTo>
                <a:lnTo>
                  <a:pt x="233" y="284"/>
                </a:lnTo>
                <a:lnTo>
                  <a:pt x="233" y="284"/>
                </a:lnTo>
                <a:lnTo>
                  <a:pt x="233" y="284"/>
                </a:lnTo>
                <a:lnTo>
                  <a:pt x="233" y="284"/>
                </a:lnTo>
                <a:lnTo>
                  <a:pt x="233" y="284"/>
                </a:lnTo>
                <a:lnTo>
                  <a:pt x="233" y="275"/>
                </a:lnTo>
                <a:lnTo>
                  <a:pt x="233" y="284"/>
                </a:lnTo>
                <a:lnTo>
                  <a:pt x="233" y="284"/>
                </a:lnTo>
                <a:lnTo>
                  <a:pt x="233" y="275"/>
                </a:lnTo>
                <a:lnTo>
                  <a:pt x="242" y="284"/>
                </a:lnTo>
                <a:lnTo>
                  <a:pt x="242" y="284"/>
                </a:lnTo>
                <a:lnTo>
                  <a:pt x="242" y="275"/>
                </a:lnTo>
                <a:lnTo>
                  <a:pt x="242" y="275"/>
                </a:lnTo>
                <a:lnTo>
                  <a:pt x="242" y="275"/>
                </a:lnTo>
                <a:lnTo>
                  <a:pt x="242" y="275"/>
                </a:lnTo>
                <a:lnTo>
                  <a:pt x="242" y="275"/>
                </a:lnTo>
                <a:lnTo>
                  <a:pt x="242" y="275"/>
                </a:lnTo>
                <a:lnTo>
                  <a:pt x="242" y="275"/>
                </a:lnTo>
                <a:lnTo>
                  <a:pt x="242" y="275"/>
                </a:lnTo>
                <a:lnTo>
                  <a:pt x="242" y="275"/>
                </a:lnTo>
                <a:lnTo>
                  <a:pt x="242" y="275"/>
                </a:lnTo>
                <a:lnTo>
                  <a:pt x="242" y="275"/>
                </a:lnTo>
                <a:lnTo>
                  <a:pt x="242" y="275"/>
                </a:lnTo>
                <a:lnTo>
                  <a:pt x="242" y="275"/>
                </a:lnTo>
                <a:lnTo>
                  <a:pt x="242" y="275"/>
                </a:lnTo>
                <a:lnTo>
                  <a:pt x="242" y="275"/>
                </a:lnTo>
                <a:lnTo>
                  <a:pt x="242" y="275"/>
                </a:lnTo>
                <a:lnTo>
                  <a:pt x="242" y="275"/>
                </a:lnTo>
                <a:lnTo>
                  <a:pt x="250" y="275"/>
                </a:lnTo>
                <a:lnTo>
                  <a:pt x="250" y="275"/>
                </a:lnTo>
                <a:lnTo>
                  <a:pt x="250" y="275"/>
                </a:lnTo>
                <a:lnTo>
                  <a:pt x="250" y="275"/>
                </a:lnTo>
                <a:lnTo>
                  <a:pt x="250" y="275"/>
                </a:lnTo>
                <a:lnTo>
                  <a:pt x="250" y="275"/>
                </a:lnTo>
                <a:lnTo>
                  <a:pt x="250" y="275"/>
                </a:lnTo>
                <a:lnTo>
                  <a:pt x="250" y="275"/>
                </a:lnTo>
                <a:lnTo>
                  <a:pt x="250" y="275"/>
                </a:lnTo>
                <a:lnTo>
                  <a:pt x="250" y="275"/>
                </a:lnTo>
                <a:lnTo>
                  <a:pt x="250" y="275"/>
                </a:lnTo>
                <a:lnTo>
                  <a:pt x="250" y="275"/>
                </a:lnTo>
                <a:lnTo>
                  <a:pt x="250" y="275"/>
                </a:lnTo>
                <a:lnTo>
                  <a:pt x="250" y="267"/>
                </a:lnTo>
                <a:lnTo>
                  <a:pt x="250" y="267"/>
                </a:lnTo>
                <a:lnTo>
                  <a:pt x="250" y="267"/>
                </a:lnTo>
                <a:lnTo>
                  <a:pt x="250" y="267"/>
                </a:lnTo>
                <a:lnTo>
                  <a:pt x="250" y="267"/>
                </a:lnTo>
                <a:lnTo>
                  <a:pt x="250" y="267"/>
                </a:lnTo>
                <a:lnTo>
                  <a:pt x="259" y="267"/>
                </a:lnTo>
                <a:lnTo>
                  <a:pt x="259" y="267"/>
                </a:lnTo>
                <a:lnTo>
                  <a:pt x="259" y="258"/>
                </a:lnTo>
                <a:lnTo>
                  <a:pt x="259" y="258"/>
                </a:lnTo>
                <a:lnTo>
                  <a:pt x="259" y="258"/>
                </a:lnTo>
                <a:lnTo>
                  <a:pt x="259" y="249"/>
                </a:lnTo>
                <a:lnTo>
                  <a:pt x="259" y="249"/>
                </a:lnTo>
                <a:lnTo>
                  <a:pt x="259" y="249"/>
                </a:lnTo>
                <a:lnTo>
                  <a:pt x="259" y="241"/>
                </a:lnTo>
                <a:lnTo>
                  <a:pt x="259" y="241"/>
                </a:lnTo>
                <a:lnTo>
                  <a:pt x="259" y="241"/>
                </a:lnTo>
                <a:lnTo>
                  <a:pt x="259" y="241"/>
                </a:lnTo>
                <a:lnTo>
                  <a:pt x="259" y="241"/>
                </a:lnTo>
                <a:lnTo>
                  <a:pt x="259" y="241"/>
                </a:lnTo>
                <a:lnTo>
                  <a:pt x="259" y="241"/>
                </a:lnTo>
                <a:lnTo>
                  <a:pt x="259" y="241"/>
                </a:lnTo>
                <a:lnTo>
                  <a:pt x="259" y="241"/>
                </a:lnTo>
                <a:lnTo>
                  <a:pt x="259" y="241"/>
                </a:lnTo>
                <a:lnTo>
                  <a:pt x="259" y="241"/>
                </a:lnTo>
                <a:lnTo>
                  <a:pt x="268" y="241"/>
                </a:lnTo>
                <a:lnTo>
                  <a:pt x="268" y="241"/>
                </a:lnTo>
                <a:lnTo>
                  <a:pt x="268" y="241"/>
                </a:lnTo>
                <a:lnTo>
                  <a:pt x="268" y="241"/>
                </a:lnTo>
                <a:lnTo>
                  <a:pt x="268" y="241"/>
                </a:lnTo>
                <a:lnTo>
                  <a:pt x="268" y="232"/>
                </a:lnTo>
                <a:lnTo>
                  <a:pt x="268" y="232"/>
                </a:lnTo>
                <a:lnTo>
                  <a:pt x="268" y="224"/>
                </a:lnTo>
                <a:lnTo>
                  <a:pt x="268" y="224"/>
                </a:lnTo>
                <a:lnTo>
                  <a:pt x="268" y="224"/>
                </a:lnTo>
                <a:lnTo>
                  <a:pt x="268" y="224"/>
                </a:lnTo>
                <a:lnTo>
                  <a:pt x="268" y="224"/>
                </a:lnTo>
                <a:lnTo>
                  <a:pt x="268" y="224"/>
                </a:lnTo>
                <a:lnTo>
                  <a:pt x="268" y="224"/>
                </a:lnTo>
                <a:lnTo>
                  <a:pt x="268" y="224"/>
                </a:lnTo>
                <a:lnTo>
                  <a:pt x="268" y="224"/>
                </a:lnTo>
                <a:lnTo>
                  <a:pt x="268" y="224"/>
                </a:lnTo>
                <a:lnTo>
                  <a:pt x="268" y="224"/>
                </a:lnTo>
                <a:lnTo>
                  <a:pt x="268" y="224"/>
                </a:lnTo>
                <a:lnTo>
                  <a:pt x="276" y="224"/>
                </a:lnTo>
                <a:lnTo>
                  <a:pt x="276" y="224"/>
                </a:lnTo>
                <a:lnTo>
                  <a:pt x="276" y="224"/>
                </a:lnTo>
                <a:lnTo>
                  <a:pt x="276" y="224"/>
                </a:lnTo>
                <a:lnTo>
                  <a:pt x="276" y="224"/>
                </a:lnTo>
                <a:lnTo>
                  <a:pt x="276" y="224"/>
                </a:lnTo>
                <a:lnTo>
                  <a:pt x="276" y="215"/>
                </a:lnTo>
                <a:lnTo>
                  <a:pt x="276" y="215"/>
                </a:lnTo>
                <a:lnTo>
                  <a:pt x="276" y="215"/>
                </a:lnTo>
                <a:lnTo>
                  <a:pt x="276" y="215"/>
                </a:lnTo>
                <a:lnTo>
                  <a:pt x="276" y="206"/>
                </a:lnTo>
                <a:lnTo>
                  <a:pt x="276" y="206"/>
                </a:lnTo>
                <a:lnTo>
                  <a:pt x="276" y="206"/>
                </a:lnTo>
                <a:lnTo>
                  <a:pt x="276" y="215"/>
                </a:lnTo>
                <a:lnTo>
                  <a:pt x="276" y="215"/>
                </a:lnTo>
                <a:lnTo>
                  <a:pt x="276" y="215"/>
                </a:lnTo>
                <a:lnTo>
                  <a:pt x="276" y="215"/>
                </a:lnTo>
                <a:lnTo>
                  <a:pt x="276" y="215"/>
                </a:lnTo>
                <a:lnTo>
                  <a:pt x="276" y="215"/>
                </a:lnTo>
                <a:lnTo>
                  <a:pt x="285" y="215"/>
                </a:lnTo>
                <a:lnTo>
                  <a:pt x="285" y="215"/>
                </a:lnTo>
                <a:lnTo>
                  <a:pt x="285" y="215"/>
                </a:lnTo>
                <a:lnTo>
                  <a:pt x="285" y="206"/>
                </a:lnTo>
                <a:lnTo>
                  <a:pt x="285" y="206"/>
                </a:lnTo>
                <a:lnTo>
                  <a:pt x="285" y="206"/>
                </a:lnTo>
                <a:lnTo>
                  <a:pt x="285" y="206"/>
                </a:lnTo>
                <a:lnTo>
                  <a:pt x="285" y="206"/>
                </a:lnTo>
                <a:lnTo>
                  <a:pt x="285" y="206"/>
                </a:lnTo>
                <a:lnTo>
                  <a:pt x="285" y="206"/>
                </a:lnTo>
                <a:lnTo>
                  <a:pt x="285" y="206"/>
                </a:lnTo>
                <a:lnTo>
                  <a:pt x="285" y="206"/>
                </a:lnTo>
                <a:lnTo>
                  <a:pt x="285" y="206"/>
                </a:lnTo>
                <a:lnTo>
                  <a:pt x="285" y="198"/>
                </a:lnTo>
                <a:lnTo>
                  <a:pt x="285" y="198"/>
                </a:lnTo>
                <a:lnTo>
                  <a:pt x="285" y="198"/>
                </a:lnTo>
                <a:lnTo>
                  <a:pt x="285" y="198"/>
                </a:lnTo>
                <a:lnTo>
                  <a:pt x="285" y="198"/>
                </a:lnTo>
                <a:lnTo>
                  <a:pt x="285" y="198"/>
                </a:lnTo>
                <a:lnTo>
                  <a:pt x="294" y="206"/>
                </a:lnTo>
                <a:lnTo>
                  <a:pt x="294" y="206"/>
                </a:lnTo>
                <a:lnTo>
                  <a:pt x="294" y="206"/>
                </a:lnTo>
                <a:lnTo>
                  <a:pt x="294" y="206"/>
                </a:lnTo>
                <a:lnTo>
                  <a:pt x="294" y="198"/>
                </a:lnTo>
                <a:lnTo>
                  <a:pt x="294" y="189"/>
                </a:lnTo>
                <a:lnTo>
                  <a:pt x="294" y="189"/>
                </a:lnTo>
                <a:lnTo>
                  <a:pt x="294" y="181"/>
                </a:lnTo>
                <a:lnTo>
                  <a:pt x="294" y="181"/>
                </a:lnTo>
                <a:lnTo>
                  <a:pt x="294" y="181"/>
                </a:lnTo>
                <a:lnTo>
                  <a:pt x="294" y="172"/>
                </a:lnTo>
                <a:lnTo>
                  <a:pt x="294" y="172"/>
                </a:lnTo>
                <a:lnTo>
                  <a:pt x="294" y="172"/>
                </a:lnTo>
                <a:lnTo>
                  <a:pt x="294" y="164"/>
                </a:lnTo>
                <a:lnTo>
                  <a:pt x="294" y="164"/>
                </a:lnTo>
                <a:lnTo>
                  <a:pt x="294" y="155"/>
                </a:lnTo>
                <a:lnTo>
                  <a:pt x="294" y="146"/>
                </a:lnTo>
                <a:lnTo>
                  <a:pt x="294" y="146"/>
                </a:lnTo>
                <a:lnTo>
                  <a:pt x="294" y="146"/>
                </a:lnTo>
                <a:lnTo>
                  <a:pt x="302" y="146"/>
                </a:lnTo>
                <a:lnTo>
                  <a:pt x="302" y="138"/>
                </a:lnTo>
                <a:lnTo>
                  <a:pt x="302" y="129"/>
                </a:lnTo>
                <a:lnTo>
                  <a:pt x="302" y="112"/>
                </a:lnTo>
                <a:lnTo>
                  <a:pt x="302" y="95"/>
                </a:lnTo>
                <a:lnTo>
                  <a:pt x="302" y="69"/>
                </a:lnTo>
                <a:lnTo>
                  <a:pt x="302" y="43"/>
                </a:lnTo>
                <a:lnTo>
                  <a:pt x="302" y="18"/>
                </a:lnTo>
                <a:lnTo>
                  <a:pt x="302" y="0"/>
                </a:lnTo>
                <a:lnTo>
                  <a:pt x="302" y="9"/>
                </a:lnTo>
                <a:lnTo>
                  <a:pt x="302" y="9"/>
                </a:lnTo>
                <a:lnTo>
                  <a:pt x="302" y="9"/>
                </a:lnTo>
                <a:lnTo>
                  <a:pt x="302" y="26"/>
                </a:lnTo>
                <a:lnTo>
                  <a:pt x="302" y="52"/>
                </a:lnTo>
                <a:lnTo>
                  <a:pt x="302" y="69"/>
                </a:lnTo>
                <a:lnTo>
                  <a:pt x="302" y="78"/>
                </a:lnTo>
                <a:lnTo>
                  <a:pt x="302" y="78"/>
                </a:lnTo>
                <a:lnTo>
                  <a:pt x="302" y="86"/>
                </a:lnTo>
                <a:lnTo>
                  <a:pt x="311" y="95"/>
                </a:lnTo>
                <a:lnTo>
                  <a:pt x="311" y="103"/>
                </a:lnTo>
                <a:lnTo>
                  <a:pt x="311" y="112"/>
                </a:lnTo>
                <a:lnTo>
                  <a:pt x="311" y="121"/>
                </a:lnTo>
                <a:lnTo>
                  <a:pt x="311" y="129"/>
                </a:lnTo>
                <a:lnTo>
                  <a:pt x="311" y="138"/>
                </a:lnTo>
                <a:lnTo>
                  <a:pt x="311" y="138"/>
                </a:lnTo>
                <a:lnTo>
                  <a:pt x="311" y="146"/>
                </a:lnTo>
                <a:lnTo>
                  <a:pt x="311" y="155"/>
                </a:lnTo>
                <a:lnTo>
                  <a:pt x="311" y="164"/>
                </a:lnTo>
                <a:lnTo>
                  <a:pt x="311" y="164"/>
                </a:lnTo>
                <a:lnTo>
                  <a:pt x="311" y="172"/>
                </a:lnTo>
                <a:lnTo>
                  <a:pt x="311" y="172"/>
                </a:lnTo>
                <a:lnTo>
                  <a:pt x="311" y="172"/>
                </a:lnTo>
                <a:lnTo>
                  <a:pt x="311" y="172"/>
                </a:lnTo>
                <a:lnTo>
                  <a:pt x="311" y="181"/>
                </a:lnTo>
                <a:lnTo>
                  <a:pt x="311" y="181"/>
                </a:lnTo>
                <a:lnTo>
                  <a:pt x="311" y="181"/>
                </a:lnTo>
                <a:lnTo>
                  <a:pt x="311" y="189"/>
                </a:lnTo>
                <a:lnTo>
                  <a:pt x="319" y="189"/>
                </a:lnTo>
                <a:lnTo>
                  <a:pt x="319" y="198"/>
                </a:lnTo>
                <a:lnTo>
                  <a:pt x="319" y="206"/>
                </a:lnTo>
                <a:lnTo>
                  <a:pt x="319" y="206"/>
                </a:lnTo>
                <a:lnTo>
                  <a:pt x="319" y="206"/>
                </a:lnTo>
                <a:lnTo>
                  <a:pt x="319" y="215"/>
                </a:lnTo>
                <a:lnTo>
                  <a:pt x="319" y="215"/>
                </a:lnTo>
                <a:lnTo>
                  <a:pt x="319" y="215"/>
                </a:lnTo>
                <a:lnTo>
                  <a:pt x="319" y="215"/>
                </a:lnTo>
                <a:lnTo>
                  <a:pt x="319" y="215"/>
                </a:lnTo>
                <a:lnTo>
                  <a:pt x="319" y="215"/>
                </a:lnTo>
                <a:lnTo>
                  <a:pt x="319" y="224"/>
                </a:lnTo>
                <a:lnTo>
                  <a:pt x="319" y="224"/>
                </a:lnTo>
                <a:lnTo>
                  <a:pt x="319" y="232"/>
                </a:lnTo>
                <a:lnTo>
                  <a:pt x="319" y="232"/>
                </a:lnTo>
                <a:lnTo>
                  <a:pt x="319" y="241"/>
                </a:lnTo>
                <a:lnTo>
                  <a:pt x="319" y="241"/>
                </a:lnTo>
                <a:lnTo>
                  <a:pt x="319" y="241"/>
                </a:lnTo>
                <a:lnTo>
                  <a:pt x="319" y="241"/>
                </a:lnTo>
                <a:lnTo>
                  <a:pt x="328" y="241"/>
                </a:lnTo>
                <a:lnTo>
                  <a:pt x="328" y="232"/>
                </a:lnTo>
                <a:lnTo>
                  <a:pt x="328" y="232"/>
                </a:lnTo>
                <a:lnTo>
                  <a:pt x="328" y="232"/>
                </a:lnTo>
                <a:lnTo>
                  <a:pt x="328" y="224"/>
                </a:lnTo>
                <a:lnTo>
                  <a:pt x="328" y="224"/>
                </a:lnTo>
                <a:lnTo>
                  <a:pt x="328" y="224"/>
                </a:lnTo>
                <a:lnTo>
                  <a:pt x="328" y="232"/>
                </a:lnTo>
                <a:lnTo>
                  <a:pt x="328" y="232"/>
                </a:lnTo>
                <a:lnTo>
                  <a:pt x="328" y="241"/>
                </a:lnTo>
                <a:lnTo>
                  <a:pt x="328" y="258"/>
                </a:lnTo>
                <a:lnTo>
                  <a:pt x="328" y="267"/>
                </a:lnTo>
                <a:lnTo>
                  <a:pt x="328" y="275"/>
                </a:lnTo>
                <a:lnTo>
                  <a:pt x="328" y="275"/>
                </a:lnTo>
                <a:lnTo>
                  <a:pt x="328" y="275"/>
                </a:lnTo>
                <a:lnTo>
                  <a:pt x="328" y="275"/>
                </a:lnTo>
                <a:lnTo>
                  <a:pt x="328" y="275"/>
                </a:lnTo>
                <a:lnTo>
                  <a:pt x="328" y="275"/>
                </a:lnTo>
                <a:lnTo>
                  <a:pt x="328" y="275"/>
                </a:lnTo>
                <a:lnTo>
                  <a:pt x="337" y="275"/>
                </a:lnTo>
                <a:lnTo>
                  <a:pt x="337" y="284"/>
                </a:lnTo>
                <a:lnTo>
                  <a:pt x="337" y="292"/>
                </a:lnTo>
                <a:lnTo>
                  <a:pt x="337" y="301"/>
                </a:lnTo>
                <a:lnTo>
                  <a:pt x="337" y="309"/>
                </a:lnTo>
                <a:lnTo>
                  <a:pt x="337" y="309"/>
                </a:lnTo>
                <a:lnTo>
                  <a:pt x="337" y="309"/>
                </a:lnTo>
                <a:lnTo>
                  <a:pt x="337" y="309"/>
                </a:lnTo>
                <a:lnTo>
                  <a:pt x="337" y="309"/>
                </a:lnTo>
                <a:lnTo>
                  <a:pt x="337" y="309"/>
                </a:lnTo>
                <a:lnTo>
                  <a:pt x="337" y="292"/>
                </a:lnTo>
                <a:lnTo>
                  <a:pt x="337" y="292"/>
                </a:lnTo>
                <a:lnTo>
                  <a:pt x="337" y="284"/>
                </a:lnTo>
                <a:lnTo>
                  <a:pt x="337" y="275"/>
                </a:lnTo>
                <a:lnTo>
                  <a:pt x="337" y="267"/>
                </a:lnTo>
                <a:lnTo>
                  <a:pt x="337" y="267"/>
                </a:lnTo>
                <a:lnTo>
                  <a:pt x="337" y="258"/>
                </a:lnTo>
                <a:lnTo>
                  <a:pt x="337" y="258"/>
                </a:lnTo>
                <a:lnTo>
                  <a:pt x="337" y="258"/>
                </a:lnTo>
                <a:lnTo>
                  <a:pt x="345" y="258"/>
                </a:lnTo>
                <a:lnTo>
                  <a:pt x="345" y="258"/>
                </a:lnTo>
                <a:lnTo>
                  <a:pt x="345" y="249"/>
                </a:lnTo>
                <a:lnTo>
                  <a:pt x="345" y="249"/>
                </a:lnTo>
                <a:lnTo>
                  <a:pt x="345" y="241"/>
                </a:lnTo>
                <a:lnTo>
                  <a:pt x="345" y="241"/>
                </a:lnTo>
                <a:lnTo>
                  <a:pt x="345" y="241"/>
                </a:lnTo>
                <a:lnTo>
                  <a:pt x="345" y="232"/>
                </a:lnTo>
                <a:lnTo>
                  <a:pt x="345" y="232"/>
                </a:lnTo>
                <a:lnTo>
                  <a:pt x="345" y="232"/>
                </a:lnTo>
                <a:lnTo>
                  <a:pt x="345" y="232"/>
                </a:lnTo>
                <a:lnTo>
                  <a:pt x="345" y="241"/>
                </a:lnTo>
                <a:lnTo>
                  <a:pt x="345" y="241"/>
                </a:lnTo>
                <a:lnTo>
                  <a:pt x="345" y="241"/>
                </a:lnTo>
                <a:lnTo>
                  <a:pt x="345" y="249"/>
                </a:lnTo>
                <a:lnTo>
                  <a:pt x="345" y="249"/>
                </a:lnTo>
                <a:lnTo>
                  <a:pt x="345" y="249"/>
                </a:lnTo>
                <a:lnTo>
                  <a:pt x="345" y="249"/>
                </a:lnTo>
                <a:lnTo>
                  <a:pt x="345" y="249"/>
                </a:lnTo>
                <a:lnTo>
                  <a:pt x="354" y="249"/>
                </a:lnTo>
                <a:lnTo>
                  <a:pt x="354" y="249"/>
                </a:lnTo>
                <a:lnTo>
                  <a:pt x="354" y="249"/>
                </a:lnTo>
                <a:lnTo>
                  <a:pt x="354" y="241"/>
                </a:lnTo>
                <a:lnTo>
                  <a:pt x="354" y="241"/>
                </a:lnTo>
                <a:lnTo>
                  <a:pt x="354" y="241"/>
                </a:lnTo>
                <a:lnTo>
                  <a:pt x="354" y="241"/>
                </a:lnTo>
                <a:lnTo>
                  <a:pt x="354" y="241"/>
                </a:lnTo>
                <a:lnTo>
                  <a:pt x="354" y="241"/>
                </a:lnTo>
                <a:lnTo>
                  <a:pt x="354" y="241"/>
                </a:lnTo>
                <a:lnTo>
                  <a:pt x="354" y="241"/>
                </a:lnTo>
                <a:lnTo>
                  <a:pt x="354" y="241"/>
                </a:lnTo>
                <a:lnTo>
                  <a:pt x="354" y="241"/>
                </a:lnTo>
                <a:lnTo>
                  <a:pt x="354" y="249"/>
                </a:lnTo>
                <a:lnTo>
                  <a:pt x="354" y="249"/>
                </a:lnTo>
                <a:lnTo>
                  <a:pt x="354" y="249"/>
                </a:lnTo>
                <a:lnTo>
                  <a:pt x="354" y="249"/>
                </a:lnTo>
                <a:lnTo>
                  <a:pt x="354" y="249"/>
                </a:lnTo>
                <a:lnTo>
                  <a:pt x="354" y="249"/>
                </a:lnTo>
                <a:lnTo>
                  <a:pt x="363" y="258"/>
                </a:lnTo>
                <a:lnTo>
                  <a:pt x="363" y="258"/>
                </a:lnTo>
                <a:lnTo>
                  <a:pt x="363" y="258"/>
                </a:lnTo>
                <a:lnTo>
                  <a:pt x="363" y="249"/>
                </a:lnTo>
                <a:lnTo>
                  <a:pt x="363" y="249"/>
                </a:lnTo>
                <a:lnTo>
                  <a:pt x="363" y="249"/>
                </a:lnTo>
                <a:lnTo>
                  <a:pt x="363" y="249"/>
                </a:lnTo>
                <a:lnTo>
                  <a:pt x="363" y="241"/>
                </a:lnTo>
                <a:lnTo>
                  <a:pt x="363" y="241"/>
                </a:lnTo>
                <a:lnTo>
                  <a:pt x="363" y="241"/>
                </a:lnTo>
                <a:lnTo>
                  <a:pt x="363" y="241"/>
                </a:lnTo>
                <a:lnTo>
                  <a:pt x="363" y="241"/>
                </a:lnTo>
                <a:lnTo>
                  <a:pt x="363" y="241"/>
                </a:lnTo>
                <a:lnTo>
                  <a:pt x="363" y="241"/>
                </a:lnTo>
                <a:lnTo>
                  <a:pt x="363" y="241"/>
                </a:lnTo>
                <a:lnTo>
                  <a:pt x="363" y="241"/>
                </a:lnTo>
                <a:lnTo>
                  <a:pt x="363" y="241"/>
                </a:lnTo>
                <a:lnTo>
                  <a:pt x="363" y="241"/>
                </a:lnTo>
                <a:lnTo>
                  <a:pt x="363" y="241"/>
                </a:lnTo>
                <a:lnTo>
                  <a:pt x="371" y="241"/>
                </a:lnTo>
                <a:lnTo>
                  <a:pt x="371" y="232"/>
                </a:lnTo>
                <a:lnTo>
                  <a:pt x="371" y="232"/>
                </a:lnTo>
                <a:lnTo>
                  <a:pt x="371" y="232"/>
                </a:lnTo>
                <a:lnTo>
                  <a:pt x="371" y="224"/>
                </a:lnTo>
                <a:lnTo>
                  <a:pt x="371" y="224"/>
                </a:lnTo>
                <a:lnTo>
                  <a:pt x="371" y="224"/>
                </a:lnTo>
                <a:lnTo>
                  <a:pt x="371" y="224"/>
                </a:lnTo>
                <a:lnTo>
                  <a:pt x="371" y="224"/>
                </a:lnTo>
                <a:lnTo>
                  <a:pt x="371" y="224"/>
                </a:lnTo>
                <a:lnTo>
                  <a:pt x="371" y="224"/>
                </a:lnTo>
                <a:lnTo>
                  <a:pt x="371" y="224"/>
                </a:lnTo>
                <a:lnTo>
                  <a:pt x="371" y="224"/>
                </a:lnTo>
                <a:lnTo>
                  <a:pt x="371" y="224"/>
                </a:lnTo>
                <a:lnTo>
                  <a:pt x="371" y="224"/>
                </a:lnTo>
                <a:lnTo>
                  <a:pt x="371" y="224"/>
                </a:lnTo>
                <a:lnTo>
                  <a:pt x="371" y="224"/>
                </a:lnTo>
                <a:lnTo>
                  <a:pt x="371" y="224"/>
                </a:lnTo>
                <a:lnTo>
                  <a:pt x="380" y="224"/>
                </a:lnTo>
                <a:lnTo>
                  <a:pt x="380" y="224"/>
                </a:lnTo>
                <a:lnTo>
                  <a:pt x="380" y="224"/>
                </a:lnTo>
                <a:lnTo>
                  <a:pt x="380" y="215"/>
                </a:lnTo>
                <a:lnTo>
                  <a:pt x="380" y="215"/>
                </a:lnTo>
                <a:lnTo>
                  <a:pt x="380" y="215"/>
                </a:lnTo>
                <a:lnTo>
                  <a:pt x="380" y="215"/>
                </a:lnTo>
                <a:lnTo>
                  <a:pt x="380" y="206"/>
                </a:lnTo>
                <a:lnTo>
                  <a:pt x="380" y="206"/>
                </a:lnTo>
                <a:lnTo>
                  <a:pt x="380" y="206"/>
                </a:lnTo>
                <a:lnTo>
                  <a:pt x="380" y="206"/>
                </a:lnTo>
                <a:lnTo>
                  <a:pt x="380" y="206"/>
                </a:lnTo>
                <a:lnTo>
                  <a:pt x="380" y="206"/>
                </a:lnTo>
                <a:lnTo>
                  <a:pt x="380" y="206"/>
                </a:lnTo>
                <a:lnTo>
                  <a:pt x="380" y="206"/>
                </a:lnTo>
                <a:lnTo>
                  <a:pt x="380" y="206"/>
                </a:lnTo>
                <a:lnTo>
                  <a:pt x="380" y="206"/>
                </a:lnTo>
                <a:lnTo>
                  <a:pt x="380" y="206"/>
                </a:lnTo>
                <a:lnTo>
                  <a:pt x="380" y="206"/>
                </a:lnTo>
                <a:lnTo>
                  <a:pt x="389" y="206"/>
                </a:lnTo>
                <a:lnTo>
                  <a:pt x="389" y="206"/>
                </a:lnTo>
                <a:lnTo>
                  <a:pt x="389" y="215"/>
                </a:lnTo>
                <a:lnTo>
                  <a:pt x="389" y="215"/>
                </a:lnTo>
                <a:lnTo>
                  <a:pt x="389" y="215"/>
                </a:lnTo>
                <a:lnTo>
                  <a:pt x="389" y="206"/>
                </a:lnTo>
                <a:lnTo>
                  <a:pt x="389" y="206"/>
                </a:lnTo>
                <a:lnTo>
                  <a:pt x="389" y="206"/>
                </a:lnTo>
                <a:lnTo>
                  <a:pt x="389" y="206"/>
                </a:lnTo>
                <a:lnTo>
                  <a:pt x="389" y="206"/>
                </a:lnTo>
                <a:lnTo>
                  <a:pt x="389" y="206"/>
                </a:lnTo>
                <a:lnTo>
                  <a:pt x="389" y="206"/>
                </a:lnTo>
                <a:lnTo>
                  <a:pt x="389" y="215"/>
                </a:lnTo>
                <a:lnTo>
                  <a:pt x="389" y="215"/>
                </a:lnTo>
                <a:lnTo>
                  <a:pt x="389" y="215"/>
                </a:lnTo>
                <a:lnTo>
                  <a:pt x="389" y="215"/>
                </a:lnTo>
                <a:lnTo>
                  <a:pt x="389" y="215"/>
                </a:lnTo>
                <a:lnTo>
                  <a:pt x="389" y="215"/>
                </a:lnTo>
                <a:lnTo>
                  <a:pt x="389" y="215"/>
                </a:lnTo>
                <a:lnTo>
                  <a:pt x="397" y="206"/>
                </a:lnTo>
                <a:lnTo>
                  <a:pt x="397" y="206"/>
                </a:lnTo>
                <a:lnTo>
                  <a:pt x="397" y="198"/>
                </a:lnTo>
                <a:lnTo>
                  <a:pt x="397" y="189"/>
                </a:lnTo>
                <a:lnTo>
                  <a:pt x="397" y="189"/>
                </a:lnTo>
                <a:lnTo>
                  <a:pt x="397" y="181"/>
                </a:lnTo>
                <a:lnTo>
                  <a:pt x="397" y="172"/>
                </a:lnTo>
                <a:lnTo>
                  <a:pt x="397" y="172"/>
                </a:lnTo>
                <a:lnTo>
                  <a:pt x="397" y="164"/>
                </a:lnTo>
                <a:lnTo>
                  <a:pt x="397" y="164"/>
                </a:lnTo>
                <a:lnTo>
                  <a:pt x="397" y="164"/>
                </a:lnTo>
                <a:lnTo>
                  <a:pt x="397" y="164"/>
                </a:lnTo>
                <a:lnTo>
                  <a:pt x="397" y="164"/>
                </a:lnTo>
                <a:lnTo>
                  <a:pt x="397" y="164"/>
                </a:lnTo>
                <a:lnTo>
                  <a:pt x="397" y="155"/>
                </a:lnTo>
                <a:lnTo>
                  <a:pt x="397" y="155"/>
                </a:lnTo>
                <a:lnTo>
                  <a:pt x="397" y="155"/>
                </a:lnTo>
                <a:lnTo>
                  <a:pt x="397" y="155"/>
                </a:lnTo>
                <a:lnTo>
                  <a:pt x="397" y="155"/>
                </a:lnTo>
                <a:lnTo>
                  <a:pt x="406" y="155"/>
                </a:lnTo>
                <a:lnTo>
                  <a:pt x="406" y="155"/>
                </a:lnTo>
                <a:lnTo>
                  <a:pt x="406" y="155"/>
                </a:lnTo>
                <a:lnTo>
                  <a:pt x="406" y="155"/>
                </a:lnTo>
                <a:lnTo>
                  <a:pt x="406" y="155"/>
                </a:lnTo>
                <a:lnTo>
                  <a:pt x="406" y="155"/>
                </a:lnTo>
                <a:lnTo>
                  <a:pt x="406" y="164"/>
                </a:lnTo>
                <a:lnTo>
                  <a:pt x="406" y="164"/>
                </a:lnTo>
                <a:lnTo>
                  <a:pt x="406" y="164"/>
                </a:lnTo>
                <a:lnTo>
                  <a:pt x="406" y="164"/>
                </a:lnTo>
                <a:lnTo>
                  <a:pt x="406" y="164"/>
                </a:lnTo>
                <a:lnTo>
                  <a:pt x="406" y="155"/>
                </a:lnTo>
                <a:lnTo>
                  <a:pt x="406" y="155"/>
                </a:lnTo>
                <a:lnTo>
                  <a:pt x="406" y="155"/>
                </a:lnTo>
                <a:lnTo>
                  <a:pt x="406" y="146"/>
                </a:lnTo>
                <a:lnTo>
                  <a:pt x="406" y="146"/>
                </a:lnTo>
                <a:lnTo>
                  <a:pt x="406" y="146"/>
                </a:lnTo>
                <a:lnTo>
                  <a:pt x="406" y="146"/>
                </a:lnTo>
                <a:lnTo>
                  <a:pt x="406" y="155"/>
                </a:lnTo>
                <a:lnTo>
                  <a:pt x="414" y="155"/>
                </a:lnTo>
                <a:lnTo>
                  <a:pt x="414" y="155"/>
                </a:lnTo>
                <a:lnTo>
                  <a:pt x="414" y="164"/>
                </a:lnTo>
                <a:lnTo>
                  <a:pt x="414" y="164"/>
                </a:lnTo>
                <a:lnTo>
                  <a:pt x="414" y="164"/>
                </a:lnTo>
                <a:lnTo>
                  <a:pt x="414" y="164"/>
                </a:lnTo>
                <a:lnTo>
                  <a:pt x="414" y="164"/>
                </a:lnTo>
                <a:lnTo>
                  <a:pt x="414" y="164"/>
                </a:lnTo>
                <a:lnTo>
                  <a:pt x="414" y="155"/>
                </a:lnTo>
                <a:lnTo>
                  <a:pt x="414" y="155"/>
                </a:lnTo>
                <a:lnTo>
                  <a:pt x="414" y="155"/>
                </a:lnTo>
                <a:lnTo>
                  <a:pt x="414" y="155"/>
                </a:lnTo>
                <a:lnTo>
                  <a:pt x="414" y="155"/>
                </a:lnTo>
                <a:lnTo>
                  <a:pt x="414" y="155"/>
                </a:lnTo>
                <a:lnTo>
                  <a:pt x="414" y="155"/>
                </a:lnTo>
                <a:lnTo>
                  <a:pt x="414" y="155"/>
                </a:lnTo>
                <a:lnTo>
                  <a:pt x="414" y="155"/>
                </a:lnTo>
                <a:lnTo>
                  <a:pt x="414" y="155"/>
                </a:lnTo>
                <a:lnTo>
                  <a:pt x="414" y="155"/>
                </a:lnTo>
                <a:lnTo>
                  <a:pt x="423" y="155"/>
                </a:lnTo>
                <a:lnTo>
                  <a:pt x="423" y="146"/>
                </a:lnTo>
                <a:lnTo>
                  <a:pt x="423" y="146"/>
                </a:lnTo>
                <a:lnTo>
                  <a:pt x="423" y="146"/>
                </a:lnTo>
                <a:lnTo>
                  <a:pt x="423" y="146"/>
                </a:lnTo>
                <a:lnTo>
                  <a:pt x="423" y="146"/>
                </a:lnTo>
                <a:lnTo>
                  <a:pt x="423" y="146"/>
                </a:lnTo>
                <a:lnTo>
                  <a:pt x="423" y="146"/>
                </a:lnTo>
                <a:lnTo>
                  <a:pt x="423" y="146"/>
                </a:lnTo>
                <a:lnTo>
                  <a:pt x="423" y="146"/>
                </a:lnTo>
                <a:lnTo>
                  <a:pt x="423" y="146"/>
                </a:lnTo>
                <a:lnTo>
                  <a:pt x="423" y="146"/>
                </a:lnTo>
                <a:lnTo>
                  <a:pt x="423" y="146"/>
                </a:lnTo>
                <a:lnTo>
                  <a:pt x="423" y="155"/>
                </a:lnTo>
                <a:lnTo>
                  <a:pt x="423" y="155"/>
                </a:lnTo>
                <a:lnTo>
                  <a:pt x="423" y="155"/>
                </a:lnTo>
                <a:lnTo>
                  <a:pt x="423" y="155"/>
                </a:lnTo>
                <a:lnTo>
                  <a:pt x="423" y="155"/>
                </a:lnTo>
                <a:lnTo>
                  <a:pt x="423" y="155"/>
                </a:lnTo>
                <a:lnTo>
                  <a:pt x="432" y="155"/>
                </a:lnTo>
                <a:lnTo>
                  <a:pt x="432" y="155"/>
                </a:lnTo>
                <a:lnTo>
                  <a:pt x="432" y="155"/>
                </a:lnTo>
                <a:lnTo>
                  <a:pt x="432" y="155"/>
                </a:lnTo>
                <a:lnTo>
                  <a:pt x="432" y="155"/>
                </a:lnTo>
                <a:lnTo>
                  <a:pt x="432" y="155"/>
                </a:lnTo>
                <a:lnTo>
                  <a:pt x="432" y="164"/>
                </a:lnTo>
                <a:lnTo>
                  <a:pt x="432" y="164"/>
                </a:lnTo>
                <a:lnTo>
                  <a:pt x="432" y="172"/>
                </a:lnTo>
                <a:lnTo>
                  <a:pt x="432" y="172"/>
                </a:lnTo>
                <a:lnTo>
                  <a:pt x="432" y="172"/>
                </a:lnTo>
                <a:lnTo>
                  <a:pt x="432" y="181"/>
                </a:lnTo>
                <a:lnTo>
                  <a:pt x="432" y="181"/>
                </a:lnTo>
                <a:lnTo>
                  <a:pt x="432" y="181"/>
                </a:lnTo>
                <a:lnTo>
                  <a:pt x="432" y="181"/>
                </a:lnTo>
                <a:lnTo>
                  <a:pt x="432" y="181"/>
                </a:lnTo>
                <a:lnTo>
                  <a:pt x="432" y="181"/>
                </a:lnTo>
                <a:lnTo>
                  <a:pt x="432" y="189"/>
                </a:lnTo>
                <a:lnTo>
                  <a:pt x="432" y="189"/>
                </a:lnTo>
                <a:lnTo>
                  <a:pt x="440" y="198"/>
                </a:lnTo>
                <a:lnTo>
                  <a:pt x="440" y="198"/>
                </a:lnTo>
                <a:lnTo>
                  <a:pt x="440" y="206"/>
                </a:lnTo>
                <a:lnTo>
                  <a:pt x="440" y="206"/>
                </a:lnTo>
                <a:lnTo>
                  <a:pt x="440" y="215"/>
                </a:lnTo>
                <a:lnTo>
                  <a:pt x="440" y="215"/>
                </a:lnTo>
                <a:lnTo>
                  <a:pt x="440" y="215"/>
                </a:lnTo>
                <a:lnTo>
                  <a:pt x="440" y="215"/>
                </a:lnTo>
                <a:lnTo>
                  <a:pt x="440" y="215"/>
                </a:lnTo>
                <a:lnTo>
                  <a:pt x="440" y="215"/>
                </a:lnTo>
                <a:lnTo>
                  <a:pt x="440" y="215"/>
                </a:lnTo>
                <a:lnTo>
                  <a:pt x="440" y="206"/>
                </a:lnTo>
                <a:lnTo>
                  <a:pt x="440" y="206"/>
                </a:lnTo>
                <a:lnTo>
                  <a:pt x="440" y="198"/>
                </a:lnTo>
                <a:lnTo>
                  <a:pt x="440" y="198"/>
                </a:lnTo>
                <a:lnTo>
                  <a:pt x="440" y="189"/>
                </a:lnTo>
                <a:lnTo>
                  <a:pt x="440" y="189"/>
                </a:lnTo>
                <a:lnTo>
                  <a:pt x="440" y="189"/>
                </a:lnTo>
                <a:lnTo>
                  <a:pt x="449" y="189"/>
                </a:lnTo>
                <a:lnTo>
                  <a:pt x="449" y="189"/>
                </a:lnTo>
                <a:lnTo>
                  <a:pt x="449" y="198"/>
                </a:lnTo>
                <a:lnTo>
                  <a:pt x="449" y="198"/>
                </a:lnTo>
                <a:lnTo>
                  <a:pt x="449" y="198"/>
                </a:lnTo>
                <a:lnTo>
                  <a:pt x="449" y="198"/>
                </a:lnTo>
                <a:lnTo>
                  <a:pt x="449" y="206"/>
                </a:lnTo>
                <a:lnTo>
                  <a:pt x="449" y="206"/>
                </a:lnTo>
                <a:lnTo>
                  <a:pt x="449" y="215"/>
                </a:lnTo>
                <a:lnTo>
                  <a:pt x="449" y="215"/>
                </a:lnTo>
                <a:lnTo>
                  <a:pt x="449" y="224"/>
                </a:lnTo>
                <a:lnTo>
                  <a:pt x="449" y="224"/>
                </a:lnTo>
                <a:lnTo>
                  <a:pt x="449" y="224"/>
                </a:lnTo>
                <a:lnTo>
                  <a:pt x="449" y="232"/>
                </a:lnTo>
                <a:lnTo>
                  <a:pt x="449" y="224"/>
                </a:lnTo>
                <a:lnTo>
                  <a:pt x="449" y="224"/>
                </a:lnTo>
                <a:lnTo>
                  <a:pt x="449" y="224"/>
                </a:lnTo>
                <a:lnTo>
                  <a:pt x="449" y="215"/>
                </a:lnTo>
                <a:lnTo>
                  <a:pt x="449" y="206"/>
                </a:lnTo>
                <a:lnTo>
                  <a:pt x="458" y="206"/>
                </a:lnTo>
                <a:lnTo>
                  <a:pt x="458" y="198"/>
                </a:lnTo>
                <a:lnTo>
                  <a:pt x="458" y="198"/>
                </a:lnTo>
                <a:lnTo>
                  <a:pt x="458" y="198"/>
                </a:lnTo>
                <a:lnTo>
                  <a:pt x="458" y="206"/>
                </a:lnTo>
                <a:lnTo>
                  <a:pt x="458" y="206"/>
                </a:lnTo>
                <a:lnTo>
                  <a:pt x="458" y="206"/>
                </a:lnTo>
                <a:lnTo>
                  <a:pt x="458" y="215"/>
                </a:lnTo>
                <a:lnTo>
                  <a:pt x="458" y="215"/>
                </a:lnTo>
                <a:lnTo>
                  <a:pt x="458" y="224"/>
                </a:lnTo>
                <a:lnTo>
                  <a:pt x="458" y="232"/>
                </a:lnTo>
                <a:lnTo>
                  <a:pt x="458" y="232"/>
                </a:lnTo>
                <a:lnTo>
                  <a:pt x="458" y="232"/>
                </a:lnTo>
                <a:lnTo>
                  <a:pt x="458" y="232"/>
                </a:lnTo>
                <a:lnTo>
                  <a:pt x="458" y="232"/>
                </a:lnTo>
                <a:lnTo>
                  <a:pt x="458" y="232"/>
                </a:lnTo>
                <a:lnTo>
                  <a:pt x="458" y="232"/>
                </a:lnTo>
                <a:lnTo>
                  <a:pt x="458" y="232"/>
                </a:lnTo>
                <a:lnTo>
                  <a:pt x="458" y="241"/>
                </a:lnTo>
                <a:lnTo>
                  <a:pt x="466" y="241"/>
                </a:lnTo>
                <a:lnTo>
                  <a:pt x="466" y="241"/>
                </a:lnTo>
                <a:lnTo>
                  <a:pt x="466" y="241"/>
                </a:lnTo>
                <a:lnTo>
                  <a:pt x="466" y="249"/>
                </a:lnTo>
                <a:lnTo>
                  <a:pt x="466" y="249"/>
                </a:lnTo>
                <a:lnTo>
                  <a:pt x="466" y="249"/>
                </a:lnTo>
                <a:lnTo>
                  <a:pt x="466" y="249"/>
                </a:lnTo>
                <a:lnTo>
                  <a:pt x="466" y="249"/>
                </a:lnTo>
                <a:lnTo>
                  <a:pt x="466" y="249"/>
                </a:lnTo>
                <a:lnTo>
                  <a:pt x="466" y="258"/>
                </a:lnTo>
                <a:lnTo>
                  <a:pt x="466" y="258"/>
                </a:lnTo>
                <a:lnTo>
                  <a:pt x="466" y="258"/>
                </a:lnTo>
                <a:lnTo>
                  <a:pt x="466" y="258"/>
                </a:lnTo>
                <a:lnTo>
                  <a:pt x="466" y="258"/>
                </a:lnTo>
                <a:lnTo>
                  <a:pt x="466" y="258"/>
                </a:lnTo>
                <a:lnTo>
                  <a:pt x="466" y="258"/>
                </a:lnTo>
                <a:lnTo>
                  <a:pt x="466" y="258"/>
                </a:lnTo>
                <a:lnTo>
                  <a:pt x="466" y="249"/>
                </a:lnTo>
                <a:lnTo>
                  <a:pt x="466" y="249"/>
                </a:lnTo>
                <a:lnTo>
                  <a:pt x="475" y="249"/>
                </a:lnTo>
                <a:lnTo>
                  <a:pt x="475" y="249"/>
                </a:lnTo>
                <a:lnTo>
                  <a:pt x="475" y="249"/>
                </a:lnTo>
                <a:lnTo>
                  <a:pt x="475" y="249"/>
                </a:lnTo>
                <a:lnTo>
                  <a:pt x="475" y="249"/>
                </a:lnTo>
                <a:lnTo>
                  <a:pt x="475" y="249"/>
                </a:lnTo>
                <a:lnTo>
                  <a:pt x="475" y="249"/>
                </a:lnTo>
                <a:lnTo>
                  <a:pt x="475" y="249"/>
                </a:lnTo>
                <a:lnTo>
                  <a:pt x="475" y="249"/>
                </a:lnTo>
                <a:lnTo>
                  <a:pt x="475" y="249"/>
                </a:lnTo>
                <a:lnTo>
                  <a:pt x="475" y="249"/>
                </a:lnTo>
                <a:lnTo>
                  <a:pt x="475" y="249"/>
                </a:lnTo>
                <a:lnTo>
                  <a:pt x="475" y="249"/>
                </a:lnTo>
                <a:lnTo>
                  <a:pt x="475" y="249"/>
                </a:lnTo>
                <a:lnTo>
                  <a:pt x="475" y="249"/>
                </a:lnTo>
                <a:lnTo>
                  <a:pt x="475" y="249"/>
                </a:lnTo>
                <a:lnTo>
                  <a:pt x="475" y="249"/>
                </a:lnTo>
                <a:lnTo>
                  <a:pt x="475" y="249"/>
                </a:lnTo>
                <a:lnTo>
                  <a:pt x="475" y="258"/>
                </a:lnTo>
                <a:lnTo>
                  <a:pt x="484" y="258"/>
                </a:lnTo>
                <a:lnTo>
                  <a:pt x="484" y="258"/>
                </a:lnTo>
                <a:lnTo>
                  <a:pt x="484" y="258"/>
                </a:lnTo>
                <a:lnTo>
                  <a:pt x="484" y="249"/>
                </a:lnTo>
                <a:lnTo>
                  <a:pt x="484" y="249"/>
                </a:lnTo>
                <a:lnTo>
                  <a:pt x="484" y="249"/>
                </a:lnTo>
                <a:lnTo>
                  <a:pt x="484" y="249"/>
                </a:lnTo>
                <a:lnTo>
                  <a:pt x="484" y="249"/>
                </a:lnTo>
                <a:lnTo>
                  <a:pt x="484" y="249"/>
                </a:lnTo>
                <a:lnTo>
                  <a:pt x="484" y="249"/>
                </a:lnTo>
                <a:lnTo>
                  <a:pt x="484" y="249"/>
                </a:lnTo>
                <a:lnTo>
                  <a:pt x="484" y="249"/>
                </a:lnTo>
                <a:lnTo>
                  <a:pt x="484" y="249"/>
                </a:lnTo>
                <a:lnTo>
                  <a:pt x="484" y="241"/>
                </a:lnTo>
                <a:lnTo>
                  <a:pt x="484" y="241"/>
                </a:lnTo>
                <a:lnTo>
                  <a:pt x="484" y="241"/>
                </a:lnTo>
                <a:lnTo>
                  <a:pt x="484" y="249"/>
                </a:lnTo>
                <a:lnTo>
                  <a:pt x="484" y="249"/>
                </a:lnTo>
                <a:lnTo>
                  <a:pt x="484" y="249"/>
                </a:lnTo>
                <a:lnTo>
                  <a:pt x="492" y="249"/>
                </a:lnTo>
                <a:lnTo>
                  <a:pt x="492" y="249"/>
                </a:lnTo>
                <a:lnTo>
                  <a:pt x="492" y="249"/>
                </a:lnTo>
                <a:lnTo>
                  <a:pt x="492" y="258"/>
                </a:lnTo>
                <a:lnTo>
                  <a:pt x="492" y="249"/>
                </a:lnTo>
                <a:lnTo>
                  <a:pt x="492" y="249"/>
                </a:lnTo>
                <a:lnTo>
                  <a:pt x="492" y="249"/>
                </a:lnTo>
                <a:lnTo>
                  <a:pt x="492" y="249"/>
                </a:lnTo>
                <a:lnTo>
                  <a:pt x="492" y="249"/>
                </a:lnTo>
                <a:lnTo>
                  <a:pt x="492" y="249"/>
                </a:lnTo>
                <a:lnTo>
                  <a:pt x="492" y="241"/>
                </a:lnTo>
                <a:lnTo>
                  <a:pt x="492" y="249"/>
                </a:lnTo>
                <a:lnTo>
                  <a:pt x="492" y="249"/>
                </a:lnTo>
                <a:lnTo>
                  <a:pt x="492" y="249"/>
                </a:lnTo>
                <a:lnTo>
                  <a:pt x="492" y="249"/>
                </a:lnTo>
                <a:lnTo>
                  <a:pt x="492" y="241"/>
                </a:lnTo>
                <a:lnTo>
                  <a:pt x="492" y="241"/>
                </a:lnTo>
                <a:lnTo>
                  <a:pt x="492" y="241"/>
                </a:lnTo>
                <a:lnTo>
                  <a:pt x="492" y="241"/>
                </a:lnTo>
                <a:lnTo>
                  <a:pt x="501" y="232"/>
                </a:lnTo>
                <a:lnTo>
                  <a:pt x="501" y="232"/>
                </a:lnTo>
                <a:lnTo>
                  <a:pt x="501" y="241"/>
                </a:lnTo>
                <a:lnTo>
                  <a:pt x="501" y="241"/>
                </a:lnTo>
                <a:lnTo>
                  <a:pt x="501" y="249"/>
                </a:lnTo>
                <a:lnTo>
                  <a:pt x="501" y="258"/>
                </a:lnTo>
                <a:lnTo>
                  <a:pt x="501" y="258"/>
                </a:lnTo>
                <a:lnTo>
                  <a:pt x="501" y="267"/>
                </a:lnTo>
                <a:lnTo>
                  <a:pt x="501" y="267"/>
                </a:lnTo>
                <a:lnTo>
                  <a:pt x="501" y="267"/>
                </a:lnTo>
                <a:lnTo>
                  <a:pt x="501" y="258"/>
                </a:lnTo>
                <a:lnTo>
                  <a:pt x="501" y="258"/>
                </a:lnTo>
                <a:lnTo>
                  <a:pt x="501" y="249"/>
                </a:lnTo>
                <a:lnTo>
                  <a:pt x="501" y="249"/>
                </a:lnTo>
                <a:lnTo>
                  <a:pt x="501" y="241"/>
                </a:lnTo>
                <a:lnTo>
                  <a:pt x="501" y="241"/>
                </a:lnTo>
                <a:lnTo>
                  <a:pt x="501" y="241"/>
                </a:lnTo>
                <a:lnTo>
                  <a:pt x="501" y="241"/>
                </a:lnTo>
                <a:lnTo>
                  <a:pt x="501" y="241"/>
                </a:lnTo>
                <a:lnTo>
                  <a:pt x="510" y="241"/>
                </a:lnTo>
                <a:lnTo>
                  <a:pt x="510" y="249"/>
                </a:lnTo>
                <a:lnTo>
                  <a:pt x="510" y="249"/>
                </a:lnTo>
                <a:lnTo>
                  <a:pt x="510" y="267"/>
                </a:lnTo>
                <a:lnTo>
                  <a:pt x="510" y="267"/>
                </a:lnTo>
                <a:lnTo>
                  <a:pt x="510" y="284"/>
                </a:lnTo>
                <a:lnTo>
                  <a:pt x="510" y="292"/>
                </a:lnTo>
                <a:lnTo>
                  <a:pt x="510" y="292"/>
                </a:lnTo>
                <a:lnTo>
                  <a:pt x="510" y="309"/>
                </a:lnTo>
                <a:lnTo>
                  <a:pt x="510" y="309"/>
                </a:lnTo>
                <a:lnTo>
                  <a:pt x="510" y="309"/>
                </a:lnTo>
                <a:lnTo>
                  <a:pt x="510" y="318"/>
                </a:lnTo>
                <a:lnTo>
                  <a:pt x="510" y="318"/>
                </a:lnTo>
                <a:lnTo>
                  <a:pt x="510" y="318"/>
                </a:lnTo>
                <a:lnTo>
                  <a:pt x="510" y="318"/>
                </a:lnTo>
                <a:lnTo>
                  <a:pt x="510" y="318"/>
                </a:lnTo>
                <a:lnTo>
                  <a:pt x="510" y="318"/>
                </a:lnTo>
                <a:lnTo>
                  <a:pt x="510" y="318"/>
                </a:lnTo>
                <a:lnTo>
                  <a:pt x="518" y="318"/>
                </a:lnTo>
                <a:lnTo>
                  <a:pt x="518" y="318"/>
                </a:lnTo>
                <a:lnTo>
                  <a:pt x="518" y="318"/>
                </a:lnTo>
                <a:lnTo>
                  <a:pt x="518" y="318"/>
                </a:lnTo>
                <a:lnTo>
                  <a:pt x="518" y="318"/>
                </a:lnTo>
                <a:lnTo>
                  <a:pt x="518" y="318"/>
                </a:lnTo>
                <a:lnTo>
                  <a:pt x="518" y="327"/>
                </a:lnTo>
                <a:lnTo>
                  <a:pt x="518" y="327"/>
                </a:lnTo>
                <a:lnTo>
                  <a:pt x="518" y="327"/>
                </a:lnTo>
                <a:lnTo>
                  <a:pt x="518" y="327"/>
                </a:lnTo>
                <a:lnTo>
                  <a:pt x="518" y="335"/>
                </a:lnTo>
                <a:lnTo>
                  <a:pt x="518" y="335"/>
                </a:lnTo>
                <a:lnTo>
                  <a:pt x="518" y="344"/>
                </a:lnTo>
                <a:lnTo>
                  <a:pt x="518" y="344"/>
                </a:lnTo>
                <a:lnTo>
                  <a:pt x="518" y="352"/>
                </a:lnTo>
                <a:lnTo>
                  <a:pt x="518" y="352"/>
                </a:lnTo>
                <a:lnTo>
                  <a:pt x="518" y="352"/>
                </a:lnTo>
                <a:lnTo>
                  <a:pt x="518" y="352"/>
                </a:lnTo>
                <a:lnTo>
                  <a:pt x="518" y="352"/>
                </a:lnTo>
                <a:lnTo>
                  <a:pt x="527" y="352"/>
                </a:lnTo>
                <a:lnTo>
                  <a:pt x="527" y="352"/>
                </a:lnTo>
                <a:lnTo>
                  <a:pt x="527" y="352"/>
                </a:lnTo>
                <a:lnTo>
                  <a:pt x="527" y="344"/>
                </a:lnTo>
                <a:lnTo>
                  <a:pt x="527" y="344"/>
                </a:lnTo>
                <a:lnTo>
                  <a:pt x="527" y="335"/>
                </a:lnTo>
                <a:lnTo>
                  <a:pt x="527" y="327"/>
                </a:lnTo>
                <a:lnTo>
                  <a:pt x="527" y="318"/>
                </a:lnTo>
                <a:lnTo>
                  <a:pt x="527" y="309"/>
                </a:lnTo>
                <a:lnTo>
                  <a:pt x="527" y="309"/>
                </a:lnTo>
                <a:lnTo>
                  <a:pt x="527" y="301"/>
                </a:lnTo>
                <a:lnTo>
                  <a:pt x="527" y="301"/>
                </a:lnTo>
                <a:lnTo>
                  <a:pt x="527" y="301"/>
                </a:lnTo>
                <a:lnTo>
                  <a:pt x="527" y="301"/>
                </a:lnTo>
                <a:lnTo>
                  <a:pt x="527" y="301"/>
                </a:lnTo>
                <a:lnTo>
                  <a:pt x="527" y="309"/>
                </a:lnTo>
                <a:lnTo>
                  <a:pt x="527" y="309"/>
                </a:lnTo>
                <a:lnTo>
                  <a:pt x="527" y="309"/>
                </a:lnTo>
                <a:lnTo>
                  <a:pt x="527" y="309"/>
                </a:lnTo>
                <a:lnTo>
                  <a:pt x="535" y="309"/>
                </a:lnTo>
                <a:lnTo>
                  <a:pt x="535" y="309"/>
                </a:lnTo>
                <a:lnTo>
                  <a:pt x="535" y="318"/>
                </a:lnTo>
                <a:lnTo>
                  <a:pt x="535" y="327"/>
                </a:lnTo>
                <a:lnTo>
                  <a:pt x="535" y="335"/>
                </a:lnTo>
                <a:lnTo>
                  <a:pt x="535" y="335"/>
                </a:lnTo>
                <a:lnTo>
                  <a:pt x="535" y="344"/>
                </a:lnTo>
                <a:lnTo>
                  <a:pt x="535" y="352"/>
                </a:lnTo>
                <a:lnTo>
                  <a:pt x="535" y="352"/>
                </a:lnTo>
                <a:lnTo>
                  <a:pt x="535" y="352"/>
                </a:lnTo>
                <a:lnTo>
                  <a:pt x="535" y="352"/>
                </a:lnTo>
                <a:lnTo>
                  <a:pt x="535" y="352"/>
                </a:lnTo>
                <a:lnTo>
                  <a:pt x="535" y="361"/>
                </a:lnTo>
                <a:lnTo>
                  <a:pt x="535" y="352"/>
                </a:lnTo>
                <a:lnTo>
                  <a:pt x="535" y="352"/>
                </a:lnTo>
                <a:lnTo>
                  <a:pt x="535" y="344"/>
                </a:lnTo>
                <a:lnTo>
                  <a:pt x="535" y="344"/>
                </a:lnTo>
                <a:lnTo>
                  <a:pt x="535" y="335"/>
                </a:lnTo>
                <a:lnTo>
                  <a:pt x="535" y="335"/>
                </a:lnTo>
                <a:lnTo>
                  <a:pt x="544" y="327"/>
                </a:lnTo>
                <a:lnTo>
                  <a:pt x="544" y="327"/>
                </a:lnTo>
                <a:lnTo>
                  <a:pt x="544" y="318"/>
                </a:lnTo>
                <a:lnTo>
                  <a:pt x="544" y="318"/>
                </a:lnTo>
                <a:lnTo>
                  <a:pt x="544" y="309"/>
                </a:lnTo>
                <a:lnTo>
                  <a:pt x="544" y="309"/>
                </a:lnTo>
                <a:lnTo>
                  <a:pt x="544" y="301"/>
                </a:lnTo>
                <a:lnTo>
                  <a:pt x="544" y="301"/>
                </a:lnTo>
                <a:lnTo>
                  <a:pt x="544" y="301"/>
                </a:lnTo>
                <a:lnTo>
                  <a:pt x="544" y="292"/>
                </a:lnTo>
                <a:lnTo>
                  <a:pt x="544" y="292"/>
                </a:lnTo>
                <a:lnTo>
                  <a:pt x="544" y="292"/>
                </a:lnTo>
                <a:lnTo>
                  <a:pt x="544" y="292"/>
                </a:lnTo>
                <a:lnTo>
                  <a:pt x="544" y="292"/>
                </a:lnTo>
                <a:lnTo>
                  <a:pt x="544" y="292"/>
                </a:lnTo>
                <a:lnTo>
                  <a:pt x="544" y="292"/>
                </a:lnTo>
                <a:lnTo>
                  <a:pt x="544" y="292"/>
                </a:lnTo>
                <a:lnTo>
                  <a:pt x="544" y="292"/>
                </a:lnTo>
                <a:lnTo>
                  <a:pt x="544" y="292"/>
                </a:lnTo>
                <a:lnTo>
                  <a:pt x="553" y="292"/>
                </a:lnTo>
                <a:lnTo>
                  <a:pt x="553" y="292"/>
                </a:lnTo>
                <a:lnTo>
                  <a:pt x="553" y="292"/>
                </a:lnTo>
                <a:lnTo>
                  <a:pt x="553" y="292"/>
                </a:lnTo>
                <a:lnTo>
                  <a:pt x="553" y="292"/>
                </a:lnTo>
                <a:lnTo>
                  <a:pt x="553" y="284"/>
                </a:lnTo>
                <a:lnTo>
                  <a:pt x="553" y="284"/>
                </a:lnTo>
                <a:lnTo>
                  <a:pt x="553" y="275"/>
                </a:lnTo>
                <a:lnTo>
                  <a:pt x="553" y="267"/>
                </a:lnTo>
                <a:lnTo>
                  <a:pt x="553" y="267"/>
                </a:lnTo>
                <a:lnTo>
                  <a:pt x="553" y="267"/>
                </a:lnTo>
                <a:lnTo>
                  <a:pt x="553" y="258"/>
                </a:lnTo>
                <a:lnTo>
                  <a:pt x="553" y="258"/>
                </a:lnTo>
                <a:lnTo>
                  <a:pt x="553" y="258"/>
                </a:lnTo>
                <a:lnTo>
                  <a:pt x="553" y="258"/>
                </a:lnTo>
                <a:lnTo>
                  <a:pt x="553" y="258"/>
                </a:lnTo>
                <a:lnTo>
                  <a:pt x="553" y="258"/>
                </a:lnTo>
                <a:lnTo>
                  <a:pt x="553" y="258"/>
                </a:lnTo>
                <a:lnTo>
                  <a:pt x="553" y="258"/>
                </a:lnTo>
                <a:lnTo>
                  <a:pt x="561" y="258"/>
                </a:lnTo>
                <a:lnTo>
                  <a:pt x="561" y="258"/>
                </a:lnTo>
                <a:lnTo>
                  <a:pt x="561" y="258"/>
                </a:lnTo>
                <a:lnTo>
                  <a:pt x="561" y="258"/>
                </a:lnTo>
                <a:lnTo>
                  <a:pt x="561" y="258"/>
                </a:lnTo>
                <a:lnTo>
                  <a:pt x="561" y="249"/>
                </a:lnTo>
                <a:lnTo>
                  <a:pt x="561" y="249"/>
                </a:lnTo>
                <a:lnTo>
                  <a:pt x="561" y="249"/>
                </a:lnTo>
                <a:lnTo>
                  <a:pt x="561" y="249"/>
                </a:lnTo>
                <a:lnTo>
                  <a:pt x="561" y="241"/>
                </a:lnTo>
                <a:lnTo>
                  <a:pt x="561" y="241"/>
                </a:lnTo>
                <a:lnTo>
                  <a:pt x="561" y="241"/>
                </a:lnTo>
                <a:lnTo>
                  <a:pt x="561" y="241"/>
                </a:lnTo>
                <a:lnTo>
                  <a:pt x="561" y="241"/>
                </a:lnTo>
                <a:lnTo>
                  <a:pt x="561" y="241"/>
                </a:lnTo>
                <a:lnTo>
                  <a:pt x="561" y="241"/>
                </a:lnTo>
                <a:lnTo>
                  <a:pt x="561" y="241"/>
                </a:lnTo>
                <a:lnTo>
                  <a:pt x="561" y="241"/>
                </a:lnTo>
                <a:lnTo>
                  <a:pt x="561" y="241"/>
                </a:lnTo>
                <a:lnTo>
                  <a:pt x="570" y="232"/>
                </a:lnTo>
                <a:lnTo>
                  <a:pt x="570" y="232"/>
                </a:lnTo>
                <a:lnTo>
                  <a:pt x="570" y="232"/>
                </a:lnTo>
                <a:lnTo>
                  <a:pt x="570" y="232"/>
                </a:lnTo>
                <a:lnTo>
                  <a:pt x="570" y="232"/>
                </a:lnTo>
                <a:lnTo>
                  <a:pt x="570" y="232"/>
                </a:lnTo>
                <a:lnTo>
                  <a:pt x="570" y="232"/>
                </a:lnTo>
                <a:lnTo>
                  <a:pt x="570" y="241"/>
                </a:lnTo>
                <a:lnTo>
                  <a:pt x="570" y="241"/>
                </a:lnTo>
                <a:lnTo>
                  <a:pt x="570" y="249"/>
                </a:lnTo>
                <a:lnTo>
                  <a:pt x="570" y="249"/>
                </a:lnTo>
                <a:lnTo>
                  <a:pt x="570" y="258"/>
                </a:lnTo>
                <a:lnTo>
                  <a:pt x="570" y="258"/>
                </a:lnTo>
                <a:lnTo>
                  <a:pt x="570" y="258"/>
                </a:lnTo>
                <a:lnTo>
                  <a:pt x="570" y="258"/>
                </a:lnTo>
                <a:lnTo>
                  <a:pt x="570" y="258"/>
                </a:lnTo>
                <a:lnTo>
                  <a:pt x="570" y="267"/>
                </a:lnTo>
                <a:lnTo>
                  <a:pt x="570" y="267"/>
                </a:lnTo>
                <a:lnTo>
                  <a:pt x="570" y="267"/>
                </a:lnTo>
                <a:lnTo>
                  <a:pt x="579" y="275"/>
                </a:lnTo>
                <a:lnTo>
                  <a:pt x="579" y="292"/>
                </a:lnTo>
                <a:lnTo>
                  <a:pt x="579" y="301"/>
                </a:lnTo>
                <a:lnTo>
                  <a:pt x="579" y="318"/>
                </a:lnTo>
                <a:lnTo>
                  <a:pt x="579" y="327"/>
                </a:lnTo>
                <a:lnTo>
                  <a:pt x="579" y="335"/>
                </a:lnTo>
                <a:lnTo>
                  <a:pt x="579" y="335"/>
                </a:lnTo>
                <a:lnTo>
                  <a:pt x="579" y="344"/>
                </a:lnTo>
                <a:lnTo>
                  <a:pt x="579" y="344"/>
                </a:lnTo>
                <a:lnTo>
                  <a:pt x="579" y="344"/>
                </a:lnTo>
                <a:lnTo>
                  <a:pt x="579" y="344"/>
                </a:lnTo>
                <a:lnTo>
                  <a:pt x="579" y="335"/>
                </a:lnTo>
                <a:lnTo>
                  <a:pt x="579" y="335"/>
                </a:lnTo>
                <a:lnTo>
                  <a:pt x="579" y="327"/>
                </a:lnTo>
                <a:lnTo>
                  <a:pt x="579" y="318"/>
                </a:lnTo>
                <a:lnTo>
                  <a:pt x="579" y="301"/>
                </a:lnTo>
                <a:lnTo>
                  <a:pt x="579" y="292"/>
                </a:lnTo>
                <a:lnTo>
                  <a:pt x="579" y="284"/>
                </a:lnTo>
                <a:lnTo>
                  <a:pt x="579" y="275"/>
                </a:lnTo>
                <a:lnTo>
                  <a:pt x="587" y="275"/>
                </a:lnTo>
                <a:lnTo>
                  <a:pt x="587" y="275"/>
                </a:lnTo>
                <a:lnTo>
                  <a:pt x="587" y="275"/>
                </a:lnTo>
                <a:lnTo>
                  <a:pt x="587" y="275"/>
                </a:lnTo>
                <a:lnTo>
                  <a:pt x="587" y="275"/>
                </a:lnTo>
                <a:lnTo>
                  <a:pt x="587" y="275"/>
                </a:lnTo>
                <a:lnTo>
                  <a:pt x="587" y="267"/>
                </a:lnTo>
                <a:lnTo>
                  <a:pt x="587" y="267"/>
                </a:lnTo>
                <a:lnTo>
                  <a:pt x="587" y="258"/>
                </a:lnTo>
                <a:lnTo>
                  <a:pt x="587" y="258"/>
                </a:lnTo>
                <a:lnTo>
                  <a:pt x="587" y="249"/>
                </a:lnTo>
                <a:lnTo>
                  <a:pt x="587" y="249"/>
                </a:lnTo>
                <a:lnTo>
                  <a:pt x="587" y="249"/>
                </a:lnTo>
                <a:lnTo>
                  <a:pt x="587" y="249"/>
                </a:lnTo>
                <a:lnTo>
                  <a:pt x="587" y="249"/>
                </a:lnTo>
                <a:lnTo>
                  <a:pt x="587" y="249"/>
                </a:lnTo>
                <a:lnTo>
                  <a:pt x="587" y="258"/>
                </a:lnTo>
                <a:lnTo>
                  <a:pt x="587" y="258"/>
                </a:lnTo>
                <a:lnTo>
                  <a:pt x="596" y="267"/>
                </a:lnTo>
                <a:lnTo>
                  <a:pt x="596" y="275"/>
                </a:lnTo>
                <a:lnTo>
                  <a:pt x="596" y="275"/>
                </a:lnTo>
                <a:lnTo>
                  <a:pt x="596" y="275"/>
                </a:lnTo>
                <a:lnTo>
                  <a:pt x="596" y="275"/>
                </a:lnTo>
                <a:lnTo>
                  <a:pt x="596" y="275"/>
                </a:lnTo>
                <a:lnTo>
                  <a:pt x="596" y="275"/>
                </a:lnTo>
                <a:lnTo>
                  <a:pt x="596" y="275"/>
                </a:lnTo>
                <a:lnTo>
                  <a:pt x="596" y="275"/>
                </a:lnTo>
                <a:lnTo>
                  <a:pt x="596" y="275"/>
                </a:lnTo>
                <a:lnTo>
                  <a:pt x="596" y="267"/>
                </a:lnTo>
                <a:lnTo>
                  <a:pt x="596" y="267"/>
                </a:lnTo>
                <a:lnTo>
                  <a:pt x="596" y="267"/>
                </a:lnTo>
                <a:lnTo>
                  <a:pt x="596" y="267"/>
                </a:lnTo>
                <a:lnTo>
                  <a:pt x="596" y="267"/>
                </a:lnTo>
                <a:lnTo>
                  <a:pt x="596" y="267"/>
                </a:lnTo>
                <a:lnTo>
                  <a:pt x="596" y="267"/>
                </a:lnTo>
                <a:lnTo>
                  <a:pt x="596" y="267"/>
                </a:lnTo>
                <a:lnTo>
                  <a:pt x="596" y="267"/>
                </a:lnTo>
                <a:lnTo>
                  <a:pt x="605" y="275"/>
                </a:lnTo>
                <a:lnTo>
                  <a:pt x="605" y="267"/>
                </a:lnTo>
                <a:lnTo>
                  <a:pt x="605" y="267"/>
                </a:lnTo>
                <a:lnTo>
                  <a:pt x="605" y="267"/>
                </a:lnTo>
                <a:lnTo>
                  <a:pt x="605" y="258"/>
                </a:lnTo>
                <a:lnTo>
                  <a:pt x="605" y="258"/>
                </a:lnTo>
                <a:lnTo>
                  <a:pt x="605" y="249"/>
                </a:lnTo>
                <a:lnTo>
                  <a:pt x="605" y="241"/>
                </a:lnTo>
                <a:lnTo>
                  <a:pt x="605" y="241"/>
                </a:lnTo>
                <a:lnTo>
                  <a:pt x="605" y="232"/>
                </a:lnTo>
                <a:lnTo>
                  <a:pt x="605" y="232"/>
                </a:lnTo>
                <a:lnTo>
                  <a:pt x="605" y="241"/>
                </a:lnTo>
                <a:lnTo>
                  <a:pt x="605" y="241"/>
                </a:lnTo>
                <a:lnTo>
                  <a:pt x="605" y="241"/>
                </a:lnTo>
                <a:lnTo>
                  <a:pt x="605" y="241"/>
                </a:lnTo>
                <a:lnTo>
                  <a:pt x="605" y="232"/>
                </a:lnTo>
                <a:lnTo>
                  <a:pt x="605" y="232"/>
                </a:lnTo>
                <a:lnTo>
                  <a:pt x="605" y="224"/>
                </a:lnTo>
                <a:lnTo>
                  <a:pt x="605" y="224"/>
                </a:lnTo>
                <a:lnTo>
                  <a:pt x="613" y="215"/>
                </a:lnTo>
                <a:lnTo>
                  <a:pt x="613" y="198"/>
                </a:lnTo>
                <a:lnTo>
                  <a:pt x="613" y="189"/>
                </a:lnTo>
                <a:lnTo>
                  <a:pt x="613" y="189"/>
                </a:lnTo>
                <a:lnTo>
                  <a:pt x="613" y="189"/>
                </a:lnTo>
                <a:lnTo>
                  <a:pt x="613" y="189"/>
                </a:lnTo>
                <a:lnTo>
                  <a:pt x="613" y="189"/>
                </a:lnTo>
                <a:lnTo>
                  <a:pt x="613" y="189"/>
                </a:lnTo>
                <a:lnTo>
                  <a:pt x="613" y="206"/>
                </a:lnTo>
                <a:lnTo>
                  <a:pt x="613" y="206"/>
                </a:lnTo>
                <a:lnTo>
                  <a:pt x="613" y="215"/>
                </a:lnTo>
                <a:lnTo>
                  <a:pt x="613" y="215"/>
                </a:lnTo>
                <a:lnTo>
                  <a:pt x="613" y="215"/>
                </a:lnTo>
                <a:lnTo>
                  <a:pt x="613" y="224"/>
                </a:lnTo>
                <a:lnTo>
                  <a:pt x="613" y="215"/>
                </a:lnTo>
                <a:lnTo>
                  <a:pt x="613" y="215"/>
                </a:lnTo>
                <a:lnTo>
                  <a:pt x="613" y="215"/>
                </a:lnTo>
                <a:lnTo>
                  <a:pt x="613" y="206"/>
                </a:lnTo>
                <a:lnTo>
                  <a:pt x="613" y="206"/>
                </a:lnTo>
                <a:lnTo>
                  <a:pt x="622" y="206"/>
                </a:lnTo>
                <a:lnTo>
                  <a:pt x="622" y="198"/>
                </a:lnTo>
                <a:lnTo>
                  <a:pt x="622" y="189"/>
                </a:lnTo>
                <a:lnTo>
                  <a:pt x="622" y="189"/>
                </a:lnTo>
                <a:lnTo>
                  <a:pt x="622" y="189"/>
                </a:lnTo>
                <a:lnTo>
                  <a:pt x="622" y="181"/>
                </a:lnTo>
                <a:lnTo>
                  <a:pt x="622" y="181"/>
                </a:lnTo>
                <a:lnTo>
                  <a:pt x="622" y="172"/>
                </a:lnTo>
                <a:lnTo>
                  <a:pt x="622" y="164"/>
                </a:lnTo>
                <a:lnTo>
                  <a:pt x="622" y="155"/>
                </a:lnTo>
                <a:lnTo>
                  <a:pt x="622" y="155"/>
                </a:lnTo>
                <a:lnTo>
                  <a:pt x="622" y="146"/>
                </a:lnTo>
                <a:lnTo>
                  <a:pt x="622" y="146"/>
                </a:lnTo>
                <a:lnTo>
                  <a:pt x="622" y="138"/>
                </a:lnTo>
                <a:lnTo>
                  <a:pt x="622" y="138"/>
                </a:lnTo>
                <a:lnTo>
                  <a:pt x="622" y="138"/>
                </a:lnTo>
                <a:lnTo>
                  <a:pt x="622" y="129"/>
                </a:lnTo>
                <a:lnTo>
                  <a:pt x="622" y="129"/>
                </a:lnTo>
                <a:lnTo>
                  <a:pt x="622" y="121"/>
                </a:lnTo>
                <a:lnTo>
                  <a:pt x="631" y="121"/>
                </a:lnTo>
                <a:lnTo>
                  <a:pt x="631" y="121"/>
                </a:lnTo>
                <a:lnTo>
                  <a:pt x="631" y="121"/>
                </a:lnTo>
                <a:lnTo>
                  <a:pt x="631" y="112"/>
                </a:lnTo>
                <a:lnTo>
                  <a:pt x="631" y="112"/>
                </a:lnTo>
                <a:lnTo>
                  <a:pt x="631" y="112"/>
                </a:lnTo>
                <a:lnTo>
                  <a:pt x="631" y="121"/>
                </a:lnTo>
                <a:lnTo>
                  <a:pt x="631" y="121"/>
                </a:lnTo>
                <a:lnTo>
                  <a:pt x="631" y="121"/>
                </a:lnTo>
                <a:lnTo>
                  <a:pt x="631" y="121"/>
                </a:lnTo>
                <a:lnTo>
                  <a:pt x="631" y="112"/>
                </a:lnTo>
                <a:lnTo>
                  <a:pt x="631" y="112"/>
                </a:lnTo>
                <a:lnTo>
                  <a:pt x="631" y="112"/>
                </a:lnTo>
                <a:lnTo>
                  <a:pt x="631" y="103"/>
                </a:lnTo>
                <a:lnTo>
                  <a:pt x="631" y="103"/>
                </a:lnTo>
                <a:lnTo>
                  <a:pt x="631" y="103"/>
                </a:lnTo>
                <a:lnTo>
                  <a:pt x="631" y="112"/>
                </a:lnTo>
                <a:lnTo>
                  <a:pt x="631" y="129"/>
                </a:lnTo>
                <a:lnTo>
                  <a:pt x="631" y="138"/>
                </a:lnTo>
                <a:lnTo>
                  <a:pt x="639" y="138"/>
                </a:lnTo>
                <a:lnTo>
                  <a:pt x="639" y="146"/>
                </a:lnTo>
                <a:lnTo>
                  <a:pt x="639" y="146"/>
                </a:lnTo>
                <a:lnTo>
                  <a:pt x="639" y="155"/>
                </a:lnTo>
                <a:lnTo>
                  <a:pt x="639" y="155"/>
                </a:lnTo>
                <a:lnTo>
                  <a:pt x="639" y="155"/>
                </a:lnTo>
                <a:lnTo>
                  <a:pt x="639" y="155"/>
                </a:lnTo>
                <a:lnTo>
                  <a:pt x="639" y="155"/>
                </a:lnTo>
                <a:lnTo>
                  <a:pt x="639" y="164"/>
                </a:lnTo>
                <a:lnTo>
                  <a:pt x="639" y="164"/>
                </a:lnTo>
                <a:lnTo>
                  <a:pt x="639" y="164"/>
                </a:lnTo>
                <a:lnTo>
                  <a:pt x="639" y="164"/>
                </a:lnTo>
                <a:lnTo>
                  <a:pt x="639" y="164"/>
                </a:lnTo>
                <a:lnTo>
                  <a:pt x="639" y="164"/>
                </a:lnTo>
                <a:lnTo>
                  <a:pt x="639" y="164"/>
                </a:lnTo>
                <a:lnTo>
                  <a:pt x="639" y="164"/>
                </a:lnTo>
                <a:lnTo>
                  <a:pt x="639" y="155"/>
                </a:lnTo>
                <a:lnTo>
                  <a:pt x="639" y="155"/>
                </a:lnTo>
                <a:lnTo>
                  <a:pt x="639" y="155"/>
                </a:lnTo>
                <a:lnTo>
                  <a:pt x="648" y="155"/>
                </a:lnTo>
                <a:lnTo>
                  <a:pt x="648" y="146"/>
                </a:lnTo>
                <a:lnTo>
                  <a:pt x="648" y="146"/>
                </a:lnTo>
                <a:lnTo>
                  <a:pt x="648" y="146"/>
                </a:lnTo>
                <a:lnTo>
                  <a:pt x="648" y="138"/>
                </a:lnTo>
                <a:lnTo>
                  <a:pt x="648" y="138"/>
                </a:lnTo>
                <a:lnTo>
                  <a:pt x="648" y="138"/>
                </a:lnTo>
                <a:lnTo>
                  <a:pt x="648" y="129"/>
                </a:lnTo>
                <a:lnTo>
                  <a:pt x="648" y="129"/>
                </a:lnTo>
                <a:lnTo>
                  <a:pt x="648" y="129"/>
                </a:lnTo>
                <a:lnTo>
                  <a:pt x="648" y="129"/>
                </a:lnTo>
                <a:lnTo>
                  <a:pt x="648" y="129"/>
                </a:lnTo>
                <a:lnTo>
                  <a:pt x="648" y="121"/>
                </a:lnTo>
                <a:lnTo>
                  <a:pt x="648" y="121"/>
                </a:lnTo>
                <a:lnTo>
                  <a:pt x="648" y="112"/>
                </a:lnTo>
                <a:lnTo>
                  <a:pt x="648" y="103"/>
                </a:lnTo>
                <a:lnTo>
                  <a:pt x="648" y="103"/>
                </a:lnTo>
                <a:lnTo>
                  <a:pt x="648" y="103"/>
                </a:lnTo>
                <a:lnTo>
                  <a:pt x="648" y="112"/>
                </a:lnTo>
                <a:lnTo>
                  <a:pt x="656" y="112"/>
                </a:lnTo>
                <a:lnTo>
                  <a:pt x="656" y="121"/>
                </a:lnTo>
                <a:lnTo>
                  <a:pt x="656" y="129"/>
                </a:lnTo>
                <a:lnTo>
                  <a:pt x="656" y="129"/>
                </a:lnTo>
                <a:lnTo>
                  <a:pt x="656" y="138"/>
                </a:lnTo>
                <a:lnTo>
                  <a:pt x="656" y="129"/>
                </a:lnTo>
                <a:lnTo>
                  <a:pt x="656" y="121"/>
                </a:lnTo>
                <a:lnTo>
                  <a:pt x="656" y="112"/>
                </a:lnTo>
                <a:lnTo>
                  <a:pt x="656" y="112"/>
                </a:lnTo>
                <a:lnTo>
                  <a:pt x="656" y="112"/>
                </a:lnTo>
                <a:lnTo>
                  <a:pt x="656" y="112"/>
                </a:lnTo>
                <a:lnTo>
                  <a:pt x="656" y="112"/>
                </a:lnTo>
                <a:lnTo>
                  <a:pt x="656" y="121"/>
                </a:lnTo>
                <a:lnTo>
                  <a:pt x="656" y="129"/>
                </a:lnTo>
                <a:lnTo>
                  <a:pt x="656" y="146"/>
                </a:lnTo>
                <a:lnTo>
                  <a:pt x="656" y="146"/>
                </a:lnTo>
                <a:lnTo>
                  <a:pt x="656" y="155"/>
                </a:lnTo>
                <a:lnTo>
                  <a:pt x="656" y="164"/>
                </a:lnTo>
                <a:lnTo>
                  <a:pt x="665" y="164"/>
                </a:lnTo>
                <a:lnTo>
                  <a:pt x="665" y="164"/>
                </a:lnTo>
                <a:lnTo>
                  <a:pt x="665" y="164"/>
                </a:lnTo>
                <a:lnTo>
                  <a:pt x="665" y="155"/>
                </a:lnTo>
                <a:lnTo>
                  <a:pt x="665" y="146"/>
                </a:lnTo>
                <a:lnTo>
                  <a:pt x="665" y="146"/>
                </a:lnTo>
                <a:lnTo>
                  <a:pt x="665" y="138"/>
                </a:lnTo>
                <a:lnTo>
                  <a:pt x="665" y="138"/>
                </a:lnTo>
                <a:lnTo>
                  <a:pt x="665" y="129"/>
                </a:lnTo>
                <a:lnTo>
                  <a:pt x="665" y="129"/>
                </a:lnTo>
                <a:lnTo>
                  <a:pt x="665" y="129"/>
                </a:lnTo>
                <a:lnTo>
                  <a:pt x="665" y="129"/>
                </a:lnTo>
                <a:lnTo>
                  <a:pt x="665" y="121"/>
                </a:lnTo>
                <a:lnTo>
                  <a:pt x="665" y="121"/>
                </a:lnTo>
                <a:lnTo>
                  <a:pt x="665" y="112"/>
                </a:lnTo>
                <a:lnTo>
                  <a:pt x="665" y="112"/>
                </a:lnTo>
                <a:lnTo>
                  <a:pt x="665" y="112"/>
                </a:lnTo>
                <a:lnTo>
                  <a:pt x="665" y="112"/>
                </a:lnTo>
                <a:lnTo>
                  <a:pt x="665" y="112"/>
                </a:lnTo>
                <a:lnTo>
                  <a:pt x="674" y="112"/>
                </a:lnTo>
                <a:lnTo>
                  <a:pt x="674" y="112"/>
                </a:lnTo>
                <a:lnTo>
                  <a:pt x="674" y="112"/>
                </a:lnTo>
                <a:lnTo>
                  <a:pt x="674" y="121"/>
                </a:lnTo>
                <a:lnTo>
                  <a:pt x="674" y="112"/>
                </a:lnTo>
                <a:lnTo>
                  <a:pt x="674" y="112"/>
                </a:lnTo>
                <a:lnTo>
                  <a:pt x="674" y="112"/>
                </a:lnTo>
                <a:lnTo>
                  <a:pt x="674" y="103"/>
                </a:lnTo>
                <a:lnTo>
                  <a:pt x="674" y="95"/>
                </a:lnTo>
                <a:lnTo>
                  <a:pt x="674" y="95"/>
                </a:lnTo>
                <a:lnTo>
                  <a:pt x="674" y="86"/>
                </a:lnTo>
                <a:lnTo>
                  <a:pt x="674" y="95"/>
                </a:lnTo>
                <a:lnTo>
                  <a:pt x="674" y="103"/>
                </a:lnTo>
                <a:lnTo>
                  <a:pt x="674" y="112"/>
                </a:lnTo>
                <a:lnTo>
                  <a:pt x="674" y="121"/>
                </a:lnTo>
                <a:lnTo>
                  <a:pt x="674" y="129"/>
                </a:lnTo>
                <a:lnTo>
                  <a:pt x="674" y="129"/>
                </a:lnTo>
                <a:lnTo>
                  <a:pt x="674" y="129"/>
                </a:lnTo>
                <a:lnTo>
                  <a:pt x="674" y="129"/>
                </a:lnTo>
                <a:lnTo>
                  <a:pt x="682" y="121"/>
                </a:lnTo>
                <a:lnTo>
                  <a:pt x="682" y="121"/>
                </a:lnTo>
                <a:lnTo>
                  <a:pt x="682" y="112"/>
                </a:lnTo>
                <a:lnTo>
                  <a:pt x="682" y="112"/>
                </a:lnTo>
                <a:lnTo>
                  <a:pt x="682" y="112"/>
                </a:lnTo>
                <a:lnTo>
                  <a:pt x="682" y="112"/>
                </a:lnTo>
                <a:lnTo>
                  <a:pt x="682" y="112"/>
                </a:lnTo>
                <a:lnTo>
                  <a:pt x="682" y="103"/>
                </a:lnTo>
                <a:lnTo>
                  <a:pt x="682" y="103"/>
                </a:lnTo>
                <a:lnTo>
                  <a:pt x="682" y="103"/>
                </a:lnTo>
                <a:lnTo>
                  <a:pt x="682" y="103"/>
                </a:lnTo>
                <a:lnTo>
                  <a:pt x="682" y="103"/>
                </a:lnTo>
                <a:lnTo>
                  <a:pt x="682" y="103"/>
                </a:lnTo>
                <a:lnTo>
                  <a:pt x="682" y="103"/>
                </a:lnTo>
                <a:lnTo>
                  <a:pt x="682" y="103"/>
                </a:lnTo>
                <a:lnTo>
                  <a:pt x="682" y="103"/>
                </a:lnTo>
                <a:lnTo>
                  <a:pt x="682" y="112"/>
                </a:lnTo>
                <a:lnTo>
                  <a:pt x="682" y="112"/>
                </a:lnTo>
                <a:lnTo>
                  <a:pt x="682" y="121"/>
                </a:lnTo>
                <a:lnTo>
                  <a:pt x="691" y="129"/>
                </a:lnTo>
                <a:lnTo>
                  <a:pt x="691" y="138"/>
                </a:lnTo>
                <a:lnTo>
                  <a:pt x="691" y="146"/>
                </a:lnTo>
                <a:lnTo>
                  <a:pt x="691" y="155"/>
                </a:lnTo>
                <a:lnTo>
                  <a:pt x="691" y="155"/>
                </a:lnTo>
                <a:lnTo>
                  <a:pt x="691" y="155"/>
                </a:lnTo>
                <a:lnTo>
                  <a:pt x="691" y="155"/>
                </a:lnTo>
                <a:lnTo>
                  <a:pt x="691" y="146"/>
                </a:lnTo>
                <a:lnTo>
                  <a:pt x="691" y="129"/>
                </a:lnTo>
                <a:lnTo>
                  <a:pt x="691" y="121"/>
                </a:lnTo>
                <a:lnTo>
                  <a:pt x="691" y="112"/>
                </a:lnTo>
                <a:lnTo>
                  <a:pt x="691" y="103"/>
                </a:lnTo>
                <a:lnTo>
                  <a:pt x="691" y="103"/>
                </a:lnTo>
                <a:lnTo>
                  <a:pt x="691" y="103"/>
                </a:lnTo>
                <a:lnTo>
                  <a:pt x="691" y="103"/>
                </a:lnTo>
                <a:lnTo>
                  <a:pt x="691" y="121"/>
                </a:lnTo>
                <a:lnTo>
                  <a:pt x="691" y="129"/>
                </a:lnTo>
                <a:lnTo>
                  <a:pt x="691" y="129"/>
                </a:lnTo>
                <a:lnTo>
                  <a:pt x="691" y="138"/>
                </a:lnTo>
                <a:lnTo>
                  <a:pt x="700" y="146"/>
                </a:lnTo>
                <a:lnTo>
                  <a:pt x="700" y="155"/>
                </a:lnTo>
                <a:lnTo>
                  <a:pt x="700" y="164"/>
                </a:lnTo>
                <a:lnTo>
                  <a:pt x="700" y="155"/>
                </a:lnTo>
                <a:lnTo>
                  <a:pt x="700" y="155"/>
                </a:lnTo>
                <a:lnTo>
                  <a:pt x="700" y="164"/>
                </a:lnTo>
                <a:lnTo>
                  <a:pt x="700" y="164"/>
                </a:lnTo>
                <a:lnTo>
                  <a:pt x="700" y="164"/>
                </a:lnTo>
                <a:lnTo>
                  <a:pt x="700" y="164"/>
                </a:lnTo>
                <a:lnTo>
                  <a:pt x="700" y="164"/>
                </a:lnTo>
                <a:lnTo>
                  <a:pt x="700" y="155"/>
                </a:lnTo>
                <a:lnTo>
                  <a:pt x="700" y="155"/>
                </a:lnTo>
                <a:lnTo>
                  <a:pt x="700" y="146"/>
                </a:lnTo>
                <a:lnTo>
                  <a:pt x="700" y="138"/>
                </a:lnTo>
                <a:lnTo>
                  <a:pt x="700" y="138"/>
                </a:lnTo>
                <a:lnTo>
                  <a:pt x="700" y="129"/>
                </a:lnTo>
                <a:lnTo>
                  <a:pt x="700" y="121"/>
                </a:lnTo>
                <a:lnTo>
                  <a:pt x="700" y="121"/>
                </a:lnTo>
                <a:lnTo>
                  <a:pt x="700" y="112"/>
                </a:lnTo>
                <a:lnTo>
                  <a:pt x="708" y="112"/>
                </a:lnTo>
                <a:lnTo>
                  <a:pt x="708" y="103"/>
                </a:lnTo>
                <a:lnTo>
                  <a:pt x="708" y="103"/>
                </a:lnTo>
                <a:lnTo>
                  <a:pt x="708" y="103"/>
                </a:lnTo>
                <a:lnTo>
                  <a:pt x="708" y="95"/>
                </a:lnTo>
                <a:lnTo>
                  <a:pt x="708" y="95"/>
                </a:lnTo>
                <a:lnTo>
                  <a:pt x="708" y="95"/>
                </a:lnTo>
                <a:lnTo>
                  <a:pt x="708" y="86"/>
                </a:lnTo>
                <a:lnTo>
                  <a:pt x="708" y="86"/>
                </a:lnTo>
                <a:lnTo>
                  <a:pt x="708" y="78"/>
                </a:lnTo>
                <a:lnTo>
                  <a:pt x="708" y="78"/>
                </a:lnTo>
                <a:lnTo>
                  <a:pt x="708" y="78"/>
                </a:lnTo>
                <a:lnTo>
                  <a:pt x="708" y="69"/>
                </a:lnTo>
                <a:lnTo>
                  <a:pt x="708" y="69"/>
                </a:lnTo>
                <a:lnTo>
                  <a:pt x="708" y="69"/>
                </a:lnTo>
                <a:lnTo>
                  <a:pt x="708" y="69"/>
                </a:lnTo>
                <a:lnTo>
                  <a:pt x="708" y="69"/>
                </a:lnTo>
                <a:lnTo>
                  <a:pt x="708" y="69"/>
                </a:lnTo>
                <a:lnTo>
                  <a:pt x="708" y="69"/>
                </a:lnTo>
                <a:lnTo>
                  <a:pt x="717" y="69"/>
                </a:lnTo>
                <a:lnTo>
                  <a:pt x="717" y="69"/>
                </a:lnTo>
                <a:lnTo>
                  <a:pt x="717" y="69"/>
                </a:lnTo>
                <a:lnTo>
                  <a:pt x="717" y="69"/>
                </a:lnTo>
                <a:lnTo>
                  <a:pt x="717" y="69"/>
                </a:lnTo>
                <a:lnTo>
                  <a:pt x="717" y="69"/>
                </a:lnTo>
                <a:lnTo>
                  <a:pt x="717" y="69"/>
                </a:lnTo>
                <a:lnTo>
                  <a:pt x="717" y="69"/>
                </a:lnTo>
                <a:lnTo>
                  <a:pt x="717" y="69"/>
                </a:lnTo>
                <a:lnTo>
                  <a:pt x="717" y="78"/>
                </a:lnTo>
                <a:lnTo>
                  <a:pt x="717" y="69"/>
                </a:lnTo>
                <a:lnTo>
                  <a:pt x="717" y="69"/>
                </a:lnTo>
                <a:lnTo>
                  <a:pt x="717" y="69"/>
                </a:lnTo>
                <a:lnTo>
                  <a:pt x="717" y="69"/>
                </a:lnTo>
                <a:lnTo>
                  <a:pt x="717" y="69"/>
                </a:lnTo>
                <a:lnTo>
                  <a:pt x="717" y="69"/>
                </a:lnTo>
                <a:lnTo>
                  <a:pt x="717" y="78"/>
                </a:lnTo>
                <a:lnTo>
                  <a:pt x="717" y="86"/>
                </a:lnTo>
                <a:lnTo>
                  <a:pt x="717" y="95"/>
                </a:lnTo>
                <a:lnTo>
                  <a:pt x="726" y="95"/>
                </a:lnTo>
                <a:lnTo>
                  <a:pt x="726" y="95"/>
                </a:lnTo>
                <a:lnTo>
                  <a:pt x="726" y="95"/>
                </a:lnTo>
                <a:lnTo>
                  <a:pt x="726" y="86"/>
                </a:lnTo>
                <a:lnTo>
                  <a:pt x="726" y="78"/>
                </a:lnTo>
                <a:lnTo>
                  <a:pt x="726" y="69"/>
                </a:lnTo>
                <a:lnTo>
                  <a:pt x="726" y="61"/>
                </a:lnTo>
                <a:lnTo>
                  <a:pt x="726" y="52"/>
                </a:lnTo>
                <a:lnTo>
                  <a:pt x="726" y="43"/>
                </a:lnTo>
                <a:lnTo>
                  <a:pt x="726" y="35"/>
                </a:lnTo>
                <a:lnTo>
                  <a:pt x="726" y="35"/>
                </a:lnTo>
                <a:lnTo>
                  <a:pt x="726" y="26"/>
                </a:lnTo>
                <a:lnTo>
                  <a:pt x="726" y="26"/>
                </a:lnTo>
                <a:lnTo>
                  <a:pt x="726" y="26"/>
                </a:lnTo>
                <a:lnTo>
                  <a:pt x="726" y="26"/>
                </a:lnTo>
                <a:lnTo>
                  <a:pt x="726" y="35"/>
                </a:lnTo>
                <a:lnTo>
                  <a:pt x="726" y="35"/>
                </a:lnTo>
                <a:lnTo>
                  <a:pt x="726" y="26"/>
                </a:lnTo>
                <a:lnTo>
                  <a:pt x="734" y="26"/>
                </a:lnTo>
                <a:lnTo>
                  <a:pt x="734" y="26"/>
                </a:lnTo>
                <a:lnTo>
                  <a:pt x="734" y="18"/>
                </a:lnTo>
                <a:lnTo>
                  <a:pt x="734" y="18"/>
                </a:lnTo>
                <a:lnTo>
                  <a:pt x="734" y="9"/>
                </a:lnTo>
                <a:lnTo>
                  <a:pt x="734" y="9"/>
                </a:lnTo>
                <a:lnTo>
                  <a:pt x="734" y="9"/>
                </a:lnTo>
                <a:lnTo>
                  <a:pt x="734" y="9"/>
                </a:lnTo>
                <a:lnTo>
                  <a:pt x="734" y="9"/>
                </a:lnTo>
                <a:lnTo>
                  <a:pt x="734" y="18"/>
                </a:lnTo>
                <a:lnTo>
                  <a:pt x="734" y="26"/>
                </a:lnTo>
                <a:lnTo>
                  <a:pt x="734" y="35"/>
                </a:lnTo>
                <a:lnTo>
                  <a:pt x="734" y="43"/>
                </a:lnTo>
                <a:lnTo>
                  <a:pt x="734" y="52"/>
                </a:lnTo>
                <a:lnTo>
                  <a:pt x="734" y="52"/>
                </a:lnTo>
                <a:lnTo>
                  <a:pt x="734" y="61"/>
                </a:lnTo>
                <a:lnTo>
                  <a:pt x="734" y="69"/>
                </a:lnTo>
                <a:lnTo>
                  <a:pt x="734" y="69"/>
                </a:lnTo>
                <a:lnTo>
                  <a:pt x="734" y="69"/>
                </a:lnTo>
                <a:lnTo>
                  <a:pt x="743" y="78"/>
                </a:lnTo>
                <a:lnTo>
                  <a:pt x="743" y="78"/>
                </a:lnTo>
                <a:lnTo>
                  <a:pt x="743" y="78"/>
                </a:lnTo>
                <a:lnTo>
                  <a:pt x="743" y="78"/>
                </a:lnTo>
                <a:lnTo>
                  <a:pt x="743" y="78"/>
                </a:lnTo>
                <a:lnTo>
                  <a:pt x="743" y="78"/>
                </a:lnTo>
                <a:lnTo>
                  <a:pt x="743" y="86"/>
                </a:lnTo>
                <a:lnTo>
                  <a:pt x="743" y="86"/>
                </a:lnTo>
                <a:lnTo>
                  <a:pt x="743" y="86"/>
                </a:lnTo>
                <a:lnTo>
                  <a:pt x="743" y="86"/>
                </a:lnTo>
                <a:lnTo>
                  <a:pt x="743" y="95"/>
                </a:lnTo>
                <a:lnTo>
                  <a:pt x="743" y="95"/>
                </a:lnTo>
                <a:lnTo>
                  <a:pt x="743" y="95"/>
                </a:lnTo>
                <a:lnTo>
                  <a:pt x="743" y="95"/>
                </a:lnTo>
                <a:lnTo>
                  <a:pt x="743" y="95"/>
                </a:lnTo>
                <a:lnTo>
                  <a:pt x="743" y="95"/>
                </a:lnTo>
                <a:lnTo>
                  <a:pt x="743" y="95"/>
                </a:lnTo>
                <a:lnTo>
                  <a:pt x="743" y="95"/>
                </a:lnTo>
                <a:lnTo>
                  <a:pt x="743" y="103"/>
                </a:lnTo>
                <a:lnTo>
                  <a:pt x="751" y="112"/>
                </a:lnTo>
                <a:lnTo>
                  <a:pt x="751" y="112"/>
                </a:lnTo>
                <a:lnTo>
                  <a:pt x="751" y="112"/>
                </a:lnTo>
                <a:lnTo>
                  <a:pt x="751" y="121"/>
                </a:lnTo>
                <a:lnTo>
                  <a:pt x="751" y="129"/>
                </a:lnTo>
                <a:lnTo>
                  <a:pt x="751" y="138"/>
                </a:lnTo>
                <a:lnTo>
                  <a:pt x="751" y="138"/>
                </a:lnTo>
                <a:lnTo>
                  <a:pt x="751" y="146"/>
                </a:lnTo>
                <a:lnTo>
                  <a:pt x="751" y="146"/>
                </a:lnTo>
                <a:lnTo>
                  <a:pt x="751" y="155"/>
                </a:lnTo>
                <a:lnTo>
                  <a:pt x="751" y="155"/>
                </a:lnTo>
                <a:lnTo>
                  <a:pt x="751" y="146"/>
                </a:lnTo>
                <a:lnTo>
                  <a:pt x="751" y="146"/>
                </a:lnTo>
                <a:lnTo>
                  <a:pt x="751" y="138"/>
                </a:lnTo>
                <a:lnTo>
                  <a:pt x="751" y="138"/>
                </a:lnTo>
                <a:lnTo>
                  <a:pt x="751" y="138"/>
                </a:lnTo>
                <a:lnTo>
                  <a:pt x="751" y="146"/>
                </a:lnTo>
                <a:lnTo>
                  <a:pt x="751" y="146"/>
                </a:lnTo>
                <a:lnTo>
                  <a:pt x="751" y="146"/>
                </a:lnTo>
                <a:lnTo>
                  <a:pt x="760" y="155"/>
                </a:lnTo>
                <a:lnTo>
                  <a:pt x="760" y="155"/>
                </a:lnTo>
                <a:lnTo>
                  <a:pt x="760" y="155"/>
                </a:lnTo>
                <a:lnTo>
                  <a:pt x="760" y="164"/>
                </a:lnTo>
                <a:lnTo>
                  <a:pt x="760" y="164"/>
                </a:lnTo>
                <a:lnTo>
                  <a:pt x="760" y="164"/>
                </a:lnTo>
                <a:lnTo>
                  <a:pt x="760" y="164"/>
                </a:lnTo>
                <a:lnTo>
                  <a:pt x="760" y="172"/>
                </a:lnTo>
                <a:lnTo>
                  <a:pt x="760" y="164"/>
                </a:lnTo>
                <a:lnTo>
                  <a:pt x="760" y="164"/>
                </a:lnTo>
                <a:lnTo>
                  <a:pt x="760" y="164"/>
                </a:lnTo>
                <a:lnTo>
                  <a:pt x="760" y="155"/>
                </a:lnTo>
                <a:lnTo>
                  <a:pt x="760" y="155"/>
                </a:lnTo>
                <a:lnTo>
                  <a:pt x="760" y="146"/>
                </a:lnTo>
                <a:lnTo>
                  <a:pt x="760" y="146"/>
                </a:lnTo>
                <a:lnTo>
                  <a:pt x="760" y="146"/>
                </a:lnTo>
                <a:lnTo>
                  <a:pt x="760" y="146"/>
                </a:lnTo>
                <a:lnTo>
                  <a:pt x="760" y="146"/>
                </a:lnTo>
                <a:lnTo>
                  <a:pt x="760" y="146"/>
                </a:lnTo>
                <a:lnTo>
                  <a:pt x="769" y="155"/>
                </a:lnTo>
                <a:lnTo>
                  <a:pt x="769" y="155"/>
                </a:lnTo>
                <a:lnTo>
                  <a:pt x="769" y="155"/>
                </a:lnTo>
                <a:lnTo>
                  <a:pt x="769" y="164"/>
                </a:lnTo>
                <a:lnTo>
                  <a:pt x="769" y="164"/>
                </a:lnTo>
                <a:lnTo>
                  <a:pt x="769" y="164"/>
                </a:lnTo>
                <a:lnTo>
                  <a:pt x="769" y="164"/>
                </a:lnTo>
                <a:lnTo>
                  <a:pt x="769" y="155"/>
                </a:lnTo>
                <a:lnTo>
                  <a:pt x="769" y="155"/>
                </a:lnTo>
                <a:lnTo>
                  <a:pt x="769" y="155"/>
                </a:lnTo>
                <a:lnTo>
                  <a:pt x="769" y="146"/>
                </a:lnTo>
                <a:lnTo>
                  <a:pt x="769" y="146"/>
                </a:lnTo>
                <a:lnTo>
                  <a:pt x="769" y="138"/>
                </a:lnTo>
                <a:lnTo>
                  <a:pt x="769" y="129"/>
                </a:lnTo>
                <a:lnTo>
                  <a:pt x="769" y="129"/>
                </a:lnTo>
                <a:lnTo>
                  <a:pt x="769" y="129"/>
                </a:lnTo>
                <a:lnTo>
                  <a:pt x="769" y="129"/>
                </a:lnTo>
                <a:lnTo>
                  <a:pt x="769" y="129"/>
                </a:lnTo>
                <a:lnTo>
                  <a:pt x="769" y="129"/>
                </a:lnTo>
                <a:lnTo>
                  <a:pt x="777" y="129"/>
                </a:lnTo>
                <a:lnTo>
                  <a:pt x="777" y="138"/>
                </a:lnTo>
                <a:lnTo>
                  <a:pt x="777" y="138"/>
                </a:lnTo>
                <a:lnTo>
                  <a:pt x="777" y="138"/>
                </a:lnTo>
                <a:lnTo>
                  <a:pt x="777" y="138"/>
                </a:lnTo>
                <a:lnTo>
                  <a:pt x="777" y="146"/>
                </a:lnTo>
                <a:lnTo>
                  <a:pt x="777" y="146"/>
                </a:lnTo>
                <a:lnTo>
                  <a:pt x="777" y="138"/>
                </a:lnTo>
                <a:lnTo>
                  <a:pt x="777" y="138"/>
                </a:lnTo>
                <a:lnTo>
                  <a:pt x="777" y="138"/>
                </a:lnTo>
                <a:lnTo>
                  <a:pt x="777" y="129"/>
                </a:lnTo>
                <a:lnTo>
                  <a:pt x="777" y="129"/>
                </a:lnTo>
                <a:lnTo>
                  <a:pt x="777" y="121"/>
                </a:lnTo>
                <a:lnTo>
                  <a:pt x="777" y="121"/>
                </a:lnTo>
                <a:lnTo>
                  <a:pt x="777" y="121"/>
                </a:lnTo>
                <a:lnTo>
                  <a:pt x="777" y="121"/>
                </a:lnTo>
                <a:lnTo>
                  <a:pt x="777" y="129"/>
                </a:lnTo>
                <a:lnTo>
                  <a:pt x="777" y="129"/>
                </a:lnTo>
                <a:lnTo>
                  <a:pt x="777" y="138"/>
                </a:lnTo>
                <a:lnTo>
                  <a:pt x="786" y="146"/>
                </a:lnTo>
                <a:lnTo>
                  <a:pt x="786" y="155"/>
                </a:lnTo>
                <a:lnTo>
                  <a:pt x="786" y="164"/>
                </a:lnTo>
                <a:lnTo>
                  <a:pt x="786" y="164"/>
                </a:lnTo>
                <a:lnTo>
                  <a:pt x="786" y="172"/>
                </a:lnTo>
                <a:lnTo>
                  <a:pt x="786" y="181"/>
                </a:lnTo>
                <a:lnTo>
                  <a:pt x="786" y="181"/>
                </a:lnTo>
                <a:lnTo>
                  <a:pt x="786" y="181"/>
                </a:lnTo>
                <a:lnTo>
                  <a:pt x="786" y="181"/>
                </a:lnTo>
                <a:lnTo>
                  <a:pt x="786" y="189"/>
                </a:lnTo>
                <a:lnTo>
                  <a:pt x="786" y="189"/>
                </a:lnTo>
                <a:lnTo>
                  <a:pt x="786" y="189"/>
                </a:lnTo>
                <a:lnTo>
                  <a:pt x="786" y="189"/>
                </a:lnTo>
                <a:lnTo>
                  <a:pt x="786" y="189"/>
                </a:lnTo>
                <a:lnTo>
                  <a:pt x="786" y="189"/>
                </a:lnTo>
                <a:lnTo>
                  <a:pt x="786" y="189"/>
                </a:lnTo>
                <a:lnTo>
                  <a:pt x="786" y="198"/>
                </a:lnTo>
                <a:lnTo>
                  <a:pt x="786" y="198"/>
                </a:lnTo>
                <a:lnTo>
                  <a:pt x="786" y="198"/>
                </a:lnTo>
                <a:lnTo>
                  <a:pt x="795" y="198"/>
                </a:lnTo>
                <a:lnTo>
                  <a:pt x="795" y="198"/>
                </a:lnTo>
                <a:lnTo>
                  <a:pt x="795" y="198"/>
                </a:lnTo>
                <a:lnTo>
                  <a:pt x="795" y="198"/>
                </a:lnTo>
                <a:lnTo>
                  <a:pt x="795" y="198"/>
                </a:lnTo>
                <a:lnTo>
                  <a:pt x="795" y="206"/>
                </a:lnTo>
                <a:lnTo>
                  <a:pt x="795" y="215"/>
                </a:lnTo>
                <a:lnTo>
                  <a:pt x="795" y="215"/>
                </a:lnTo>
                <a:lnTo>
                  <a:pt x="795" y="224"/>
                </a:lnTo>
                <a:lnTo>
                  <a:pt x="795" y="224"/>
                </a:lnTo>
                <a:lnTo>
                  <a:pt x="795" y="232"/>
                </a:lnTo>
                <a:lnTo>
                  <a:pt x="795" y="232"/>
                </a:lnTo>
                <a:lnTo>
                  <a:pt x="795" y="224"/>
                </a:lnTo>
                <a:lnTo>
                  <a:pt x="795" y="224"/>
                </a:lnTo>
                <a:lnTo>
                  <a:pt x="795" y="224"/>
                </a:lnTo>
                <a:lnTo>
                  <a:pt x="795" y="224"/>
                </a:lnTo>
                <a:lnTo>
                  <a:pt x="795" y="215"/>
                </a:lnTo>
                <a:lnTo>
                  <a:pt x="795" y="224"/>
                </a:lnTo>
                <a:lnTo>
                  <a:pt x="803" y="224"/>
                </a:lnTo>
                <a:lnTo>
                  <a:pt x="803" y="224"/>
                </a:lnTo>
                <a:lnTo>
                  <a:pt x="803" y="232"/>
                </a:lnTo>
                <a:lnTo>
                  <a:pt x="803" y="241"/>
                </a:lnTo>
                <a:lnTo>
                  <a:pt x="803" y="241"/>
                </a:lnTo>
                <a:lnTo>
                  <a:pt x="803" y="249"/>
                </a:lnTo>
                <a:lnTo>
                  <a:pt x="803" y="249"/>
                </a:lnTo>
                <a:lnTo>
                  <a:pt x="803" y="249"/>
                </a:lnTo>
                <a:lnTo>
                  <a:pt x="803" y="249"/>
                </a:lnTo>
                <a:lnTo>
                  <a:pt x="803" y="249"/>
                </a:lnTo>
                <a:lnTo>
                  <a:pt x="803" y="249"/>
                </a:lnTo>
                <a:lnTo>
                  <a:pt x="803" y="249"/>
                </a:lnTo>
                <a:lnTo>
                  <a:pt x="803" y="249"/>
                </a:lnTo>
                <a:lnTo>
                  <a:pt x="803" y="258"/>
                </a:lnTo>
                <a:lnTo>
                  <a:pt x="803" y="258"/>
                </a:lnTo>
                <a:lnTo>
                  <a:pt x="803" y="258"/>
                </a:lnTo>
                <a:lnTo>
                  <a:pt x="803" y="258"/>
                </a:lnTo>
                <a:lnTo>
                  <a:pt x="803" y="267"/>
                </a:lnTo>
                <a:lnTo>
                  <a:pt x="803" y="267"/>
                </a:lnTo>
                <a:lnTo>
                  <a:pt x="812" y="267"/>
                </a:lnTo>
                <a:lnTo>
                  <a:pt x="812" y="267"/>
                </a:lnTo>
                <a:lnTo>
                  <a:pt x="812" y="267"/>
                </a:lnTo>
                <a:lnTo>
                  <a:pt x="812" y="267"/>
                </a:lnTo>
                <a:lnTo>
                  <a:pt x="812" y="267"/>
                </a:lnTo>
                <a:lnTo>
                  <a:pt x="812" y="267"/>
                </a:lnTo>
                <a:lnTo>
                  <a:pt x="812" y="258"/>
                </a:lnTo>
                <a:lnTo>
                  <a:pt x="812" y="258"/>
                </a:lnTo>
                <a:lnTo>
                  <a:pt x="812" y="258"/>
                </a:lnTo>
                <a:lnTo>
                  <a:pt x="812" y="258"/>
                </a:lnTo>
                <a:lnTo>
                  <a:pt x="812" y="258"/>
                </a:lnTo>
                <a:lnTo>
                  <a:pt x="812" y="249"/>
                </a:lnTo>
                <a:lnTo>
                  <a:pt x="812" y="249"/>
                </a:lnTo>
                <a:lnTo>
                  <a:pt x="812" y="249"/>
                </a:lnTo>
                <a:lnTo>
                  <a:pt x="812" y="249"/>
                </a:lnTo>
                <a:lnTo>
                  <a:pt x="812" y="258"/>
                </a:lnTo>
                <a:lnTo>
                  <a:pt x="812" y="258"/>
                </a:lnTo>
                <a:lnTo>
                  <a:pt x="812" y="258"/>
                </a:lnTo>
                <a:lnTo>
                  <a:pt x="812" y="267"/>
                </a:lnTo>
                <a:lnTo>
                  <a:pt x="821" y="267"/>
                </a:lnTo>
                <a:lnTo>
                  <a:pt x="821" y="267"/>
                </a:lnTo>
                <a:lnTo>
                  <a:pt x="821" y="275"/>
                </a:lnTo>
                <a:lnTo>
                  <a:pt x="821" y="275"/>
                </a:lnTo>
                <a:lnTo>
                  <a:pt x="821" y="275"/>
                </a:lnTo>
                <a:lnTo>
                  <a:pt x="821" y="267"/>
                </a:lnTo>
                <a:lnTo>
                  <a:pt x="821" y="267"/>
                </a:lnTo>
                <a:lnTo>
                  <a:pt x="821" y="267"/>
                </a:lnTo>
                <a:lnTo>
                  <a:pt x="821" y="267"/>
                </a:lnTo>
                <a:lnTo>
                  <a:pt x="821" y="267"/>
                </a:lnTo>
                <a:lnTo>
                  <a:pt x="821" y="267"/>
                </a:lnTo>
                <a:lnTo>
                  <a:pt x="821" y="267"/>
                </a:lnTo>
                <a:lnTo>
                  <a:pt x="821" y="267"/>
                </a:lnTo>
                <a:lnTo>
                  <a:pt x="821" y="267"/>
                </a:lnTo>
                <a:lnTo>
                  <a:pt x="821" y="267"/>
                </a:lnTo>
                <a:lnTo>
                  <a:pt x="821" y="267"/>
                </a:lnTo>
                <a:lnTo>
                  <a:pt x="821" y="267"/>
                </a:lnTo>
                <a:lnTo>
                  <a:pt x="821" y="267"/>
                </a:lnTo>
                <a:lnTo>
                  <a:pt x="821" y="267"/>
                </a:lnTo>
                <a:lnTo>
                  <a:pt x="829" y="267"/>
                </a:lnTo>
                <a:lnTo>
                  <a:pt x="829" y="267"/>
                </a:lnTo>
                <a:lnTo>
                  <a:pt x="829" y="267"/>
                </a:lnTo>
                <a:lnTo>
                  <a:pt x="829" y="267"/>
                </a:lnTo>
                <a:lnTo>
                  <a:pt x="829" y="258"/>
                </a:lnTo>
                <a:lnTo>
                  <a:pt x="829" y="258"/>
                </a:lnTo>
                <a:lnTo>
                  <a:pt x="829" y="258"/>
                </a:lnTo>
                <a:lnTo>
                  <a:pt x="829" y="258"/>
                </a:lnTo>
                <a:lnTo>
                  <a:pt x="829" y="258"/>
                </a:lnTo>
                <a:lnTo>
                  <a:pt x="829" y="249"/>
                </a:lnTo>
                <a:lnTo>
                  <a:pt x="829" y="249"/>
                </a:lnTo>
                <a:lnTo>
                  <a:pt x="829" y="249"/>
                </a:lnTo>
                <a:lnTo>
                  <a:pt x="829" y="249"/>
                </a:lnTo>
                <a:lnTo>
                  <a:pt x="829" y="258"/>
                </a:lnTo>
                <a:lnTo>
                  <a:pt x="829" y="258"/>
                </a:lnTo>
                <a:lnTo>
                  <a:pt x="829" y="258"/>
                </a:lnTo>
                <a:lnTo>
                  <a:pt x="829" y="258"/>
                </a:lnTo>
                <a:lnTo>
                  <a:pt x="829" y="258"/>
                </a:lnTo>
                <a:lnTo>
                  <a:pt x="829" y="258"/>
                </a:lnTo>
                <a:lnTo>
                  <a:pt x="838" y="258"/>
                </a:lnTo>
                <a:lnTo>
                  <a:pt x="838" y="267"/>
                </a:lnTo>
                <a:lnTo>
                  <a:pt x="838" y="267"/>
                </a:lnTo>
                <a:lnTo>
                  <a:pt x="838" y="267"/>
                </a:lnTo>
                <a:lnTo>
                  <a:pt x="838" y="275"/>
                </a:lnTo>
                <a:lnTo>
                  <a:pt x="838" y="275"/>
                </a:lnTo>
                <a:lnTo>
                  <a:pt x="838" y="275"/>
                </a:lnTo>
                <a:lnTo>
                  <a:pt x="838" y="284"/>
                </a:lnTo>
                <a:lnTo>
                  <a:pt x="838" y="284"/>
                </a:lnTo>
                <a:lnTo>
                  <a:pt x="838" y="284"/>
                </a:lnTo>
                <a:lnTo>
                  <a:pt x="838" y="292"/>
                </a:lnTo>
                <a:lnTo>
                  <a:pt x="838" y="301"/>
                </a:lnTo>
                <a:lnTo>
                  <a:pt x="838" y="301"/>
                </a:lnTo>
                <a:lnTo>
                  <a:pt x="838" y="292"/>
                </a:lnTo>
                <a:lnTo>
                  <a:pt x="838" y="292"/>
                </a:lnTo>
                <a:lnTo>
                  <a:pt x="838" y="284"/>
                </a:lnTo>
                <a:lnTo>
                  <a:pt x="838" y="284"/>
                </a:lnTo>
                <a:lnTo>
                  <a:pt x="838" y="275"/>
                </a:lnTo>
                <a:lnTo>
                  <a:pt x="838" y="267"/>
                </a:lnTo>
                <a:lnTo>
                  <a:pt x="847" y="267"/>
                </a:lnTo>
                <a:lnTo>
                  <a:pt x="847" y="267"/>
                </a:lnTo>
                <a:lnTo>
                  <a:pt x="847" y="267"/>
                </a:lnTo>
                <a:lnTo>
                  <a:pt x="847" y="275"/>
                </a:lnTo>
                <a:lnTo>
                  <a:pt x="847" y="275"/>
                </a:lnTo>
                <a:lnTo>
                  <a:pt x="847" y="267"/>
                </a:lnTo>
                <a:lnTo>
                  <a:pt x="847" y="275"/>
                </a:lnTo>
                <a:lnTo>
                  <a:pt x="847" y="275"/>
                </a:lnTo>
                <a:lnTo>
                  <a:pt x="847" y="275"/>
                </a:lnTo>
                <a:lnTo>
                  <a:pt x="847" y="275"/>
                </a:lnTo>
                <a:lnTo>
                  <a:pt x="847" y="275"/>
                </a:lnTo>
                <a:lnTo>
                  <a:pt x="847" y="275"/>
                </a:lnTo>
                <a:lnTo>
                  <a:pt x="847" y="284"/>
                </a:lnTo>
                <a:lnTo>
                  <a:pt x="847" y="284"/>
                </a:lnTo>
                <a:lnTo>
                  <a:pt x="847" y="284"/>
                </a:lnTo>
                <a:lnTo>
                  <a:pt x="847" y="284"/>
                </a:lnTo>
                <a:lnTo>
                  <a:pt x="847" y="284"/>
                </a:lnTo>
                <a:lnTo>
                  <a:pt x="847" y="284"/>
                </a:lnTo>
                <a:lnTo>
                  <a:pt x="847" y="284"/>
                </a:lnTo>
                <a:lnTo>
                  <a:pt x="855" y="284"/>
                </a:lnTo>
                <a:lnTo>
                  <a:pt x="855" y="284"/>
                </a:lnTo>
                <a:lnTo>
                  <a:pt x="855" y="275"/>
                </a:lnTo>
                <a:lnTo>
                  <a:pt x="855" y="275"/>
                </a:lnTo>
                <a:lnTo>
                  <a:pt x="855" y="275"/>
                </a:lnTo>
                <a:lnTo>
                  <a:pt x="855" y="275"/>
                </a:lnTo>
                <a:lnTo>
                  <a:pt x="855" y="284"/>
                </a:lnTo>
                <a:lnTo>
                  <a:pt x="855" y="284"/>
                </a:lnTo>
                <a:lnTo>
                  <a:pt x="855" y="275"/>
                </a:lnTo>
                <a:lnTo>
                  <a:pt x="855" y="275"/>
                </a:lnTo>
                <a:lnTo>
                  <a:pt x="855" y="275"/>
                </a:lnTo>
                <a:lnTo>
                  <a:pt x="855" y="275"/>
                </a:lnTo>
                <a:lnTo>
                  <a:pt x="855" y="267"/>
                </a:lnTo>
                <a:lnTo>
                  <a:pt x="855" y="267"/>
                </a:lnTo>
                <a:lnTo>
                  <a:pt x="855" y="267"/>
                </a:lnTo>
                <a:lnTo>
                  <a:pt x="855" y="275"/>
                </a:lnTo>
                <a:lnTo>
                  <a:pt x="855" y="275"/>
                </a:lnTo>
                <a:lnTo>
                  <a:pt x="855" y="275"/>
                </a:lnTo>
                <a:lnTo>
                  <a:pt x="855" y="284"/>
                </a:lnTo>
                <a:lnTo>
                  <a:pt x="864" y="284"/>
                </a:lnTo>
                <a:lnTo>
                  <a:pt x="864" y="292"/>
                </a:lnTo>
                <a:lnTo>
                  <a:pt x="864" y="301"/>
                </a:lnTo>
                <a:lnTo>
                  <a:pt x="864" y="301"/>
                </a:lnTo>
                <a:lnTo>
                  <a:pt x="864" y="301"/>
                </a:lnTo>
                <a:lnTo>
                  <a:pt x="864" y="309"/>
                </a:lnTo>
                <a:lnTo>
                  <a:pt x="864" y="309"/>
                </a:lnTo>
                <a:lnTo>
                  <a:pt x="864" y="318"/>
                </a:lnTo>
                <a:lnTo>
                  <a:pt x="864" y="318"/>
                </a:lnTo>
                <a:lnTo>
                  <a:pt x="864" y="318"/>
                </a:lnTo>
                <a:lnTo>
                  <a:pt x="864" y="318"/>
                </a:lnTo>
                <a:lnTo>
                  <a:pt x="864" y="327"/>
                </a:lnTo>
                <a:lnTo>
                  <a:pt x="864" y="318"/>
                </a:lnTo>
                <a:lnTo>
                  <a:pt x="864" y="327"/>
                </a:lnTo>
                <a:lnTo>
                  <a:pt x="864" y="318"/>
                </a:lnTo>
                <a:lnTo>
                  <a:pt x="864" y="318"/>
                </a:lnTo>
                <a:lnTo>
                  <a:pt x="864" y="318"/>
                </a:lnTo>
                <a:lnTo>
                  <a:pt x="864" y="309"/>
                </a:lnTo>
                <a:lnTo>
                  <a:pt x="872" y="309"/>
                </a:lnTo>
                <a:lnTo>
                  <a:pt x="872" y="301"/>
                </a:lnTo>
                <a:lnTo>
                  <a:pt x="872" y="292"/>
                </a:lnTo>
                <a:lnTo>
                  <a:pt x="872" y="292"/>
                </a:lnTo>
                <a:lnTo>
                  <a:pt x="872" y="284"/>
                </a:lnTo>
                <a:lnTo>
                  <a:pt x="872" y="284"/>
                </a:lnTo>
                <a:lnTo>
                  <a:pt x="872" y="284"/>
                </a:lnTo>
                <a:lnTo>
                  <a:pt x="872" y="284"/>
                </a:lnTo>
                <a:lnTo>
                  <a:pt x="872" y="284"/>
                </a:lnTo>
                <a:lnTo>
                  <a:pt x="872" y="284"/>
                </a:lnTo>
                <a:lnTo>
                  <a:pt x="872" y="284"/>
                </a:lnTo>
                <a:lnTo>
                  <a:pt x="872" y="284"/>
                </a:lnTo>
                <a:lnTo>
                  <a:pt x="872" y="284"/>
                </a:lnTo>
                <a:lnTo>
                  <a:pt x="872" y="284"/>
                </a:lnTo>
                <a:lnTo>
                  <a:pt x="872" y="284"/>
                </a:lnTo>
                <a:lnTo>
                  <a:pt x="872" y="284"/>
                </a:lnTo>
                <a:lnTo>
                  <a:pt x="872" y="284"/>
                </a:lnTo>
                <a:lnTo>
                  <a:pt x="872" y="275"/>
                </a:lnTo>
                <a:lnTo>
                  <a:pt x="872" y="275"/>
                </a:lnTo>
                <a:lnTo>
                  <a:pt x="881" y="275"/>
                </a:lnTo>
                <a:lnTo>
                  <a:pt x="881" y="275"/>
                </a:lnTo>
                <a:lnTo>
                  <a:pt x="881" y="275"/>
                </a:lnTo>
                <a:lnTo>
                  <a:pt x="881" y="267"/>
                </a:lnTo>
                <a:lnTo>
                  <a:pt x="881" y="267"/>
                </a:lnTo>
                <a:lnTo>
                  <a:pt x="881" y="258"/>
                </a:lnTo>
                <a:lnTo>
                  <a:pt x="881" y="258"/>
                </a:lnTo>
                <a:lnTo>
                  <a:pt x="881" y="249"/>
                </a:lnTo>
                <a:lnTo>
                  <a:pt x="881" y="249"/>
                </a:lnTo>
                <a:lnTo>
                  <a:pt x="881" y="241"/>
                </a:lnTo>
                <a:lnTo>
                  <a:pt x="881" y="241"/>
                </a:lnTo>
                <a:lnTo>
                  <a:pt x="881" y="232"/>
                </a:lnTo>
                <a:lnTo>
                  <a:pt x="881" y="232"/>
                </a:lnTo>
                <a:lnTo>
                  <a:pt x="881" y="232"/>
                </a:lnTo>
                <a:lnTo>
                  <a:pt x="881" y="232"/>
                </a:lnTo>
                <a:lnTo>
                  <a:pt x="881" y="232"/>
                </a:lnTo>
                <a:lnTo>
                  <a:pt x="881" y="232"/>
                </a:lnTo>
                <a:lnTo>
                  <a:pt x="881" y="232"/>
                </a:lnTo>
                <a:lnTo>
                  <a:pt x="881" y="241"/>
                </a:lnTo>
                <a:lnTo>
                  <a:pt x="890" y="241"/>
                </a:lnTo>
                <a:lnTo>
                  <a:pt x="890" y="241"/>
                </a:lnTo>
                <a:lnTo>
                  <a:pt x="890" y="241"/>
                </a:lnTo>
                <a:lnTo>
                  <a:pt x="890" y="241"/>
                </a:lnTo>
                <a:lnTo>
                  <a:pt x="890" y="249"/>
                </a:lnTo>
                <a:lnTo>
                  <a:pt x="890" y="249"/>
                </a:lnTo>
                <a:lnTo>
                  <a:pt x="890" y="258"/>
                </a:lnTo>
                <a:lnTo>
                  <a:pt x="890" y="258"/>
                </a:lnTo>
                <a:lnTo>
                  <a:pt x="890" y="267"/>
                </a:lnTo>
                <a:lnTo>
                  <a:pt x="890" y="267"/>
                </a:lnTo>
                <a:lnTo>
                  <a:pt x="890" y="275"/>
                </a:lnTo>
                <a:lnTo>
                  <a:pt x="890" y="275"/>
                </a:lnTo>
                <a:lnTo>
                  <a:pt x="890" y="275"/>
                </a:lnTo>
                <a:lnTo>
                  <a:pt x="890" y="275"/>
                </a:lnTo>
                <a:lnTo>
                  <a:pt x="890" y="275"/>
                </a:lnTo>
                <a:lnTo>
                  <a:pt x="890" y="275"/>
                </a:lnTo>
                <a:lnTo>
                  <a:pt x="890" y="284"/>
                </a:lnTo>
                <a:lnTo>
                  <a:pt x="890" y="284"/>
                </a:lnTo>
                <a:lnTo>
                  <a:pt x="890" y="284"/>
                </a:lnTo>
                <a:lnTo>
                  <a:pt x="898" y="292"/>
                </a:lnTo>
                <a:lnTo>
                  <a:pt x="898" y="301"/>
                </a:lnTo>
                <a:lnTo>
                  <a:pt x="898" y="301"/>
                </a:lnTo>
                <a:lnTo>
                  <a:pt x="898" y="301"/>
                </a:lnTo>
                <a:lnTo>
                  <a:pt x="898" y="309"/>
                </a:lnTo>
                <a:lnTo>
                  <a:pt x="898" y="309"/>
                </a:lnTo>
                <a:lnTo>
                  <a:pt x="898" y="301"/>
                </a:lnTo>
                <a:lnTo>
                  <a:pt x="898" y="301"/>
                </a:lnTo>
                <a:lnTo>
                  <a:pt x="898" y="292"/>
                </a:lnTo>
                <a:lnTo>
                  <a:pt x="898" y="292"/>
                </a:lnTo>
                <a:lnTo>
                  <a:pt x="898" y="292"/>
                </a:lnTo>
                <a:lnTo>
                  <a:pt x="898" y="292"/>
                </a:lnTo>
                <a:lnTo>
                  <a:pt x="898" y="292"/>
                </a:lnTo>
                <a:lnTo>
                  <a:pt x="898" y="292"/>
                </a:lnTo>
                <a:lnTo>
                  <a:pt x="898" y="292"/>
                </a:lnTo>
                <a:lnTo>
                  <a:pt x="898" y="284"/>
                </a:lnTo>
                <a:lnTo>
                  <a:pt x="898" y="284"/>
                </a:lnTo>
                <a:lnTo>
                  <a:pt x="898" y="284"/>
                </a:lnTo>
                <a:lnTo>
                  <a:pt x="898" y="275"/>
                </a:lnTo>
                <a:lnTo>
                  <a:pt x="907" y="275"/>
                </a:lnTo>
                <a:lnTo>
                  <a:pt x="907" y="275"/>
                </a:lnTo>
                <a:lnTo>
                  <a:pt x="907" y="275"/>
                </a:lnTo>
                <a:lnTo>
                  <a:pt x="907" y="275"/>
                </a:lnTo>
                <a:lnTo>
                  <a:pt x="907" y="284"/>
                </a:lnTo>
                <a:lnTo>
                  <a:pt x="907" y="284"/>
                </a:lnTo>
                <a:lnTo>
                  <a:pt x="907" y="284"/>
                </a:lnTo>
                <a:lnTo>
                  <a:pt x="907" y="284"/>
                </a:lnTo>
                <a:lnTo>
                  <a:pt x="907" y="275"/>
                </a:lnTo>
                <a:lnTo>
                  <a:pt x="907" y="275"/>
                </a:lnTo>
                <a:lnTo>
                  <a:pt x="907" y="267"/>
                </a:lnTo>
                <a:lnTo>
                  <a:pt x="907" y="267"/>
                </a:lnTo>
                <a:lnTo>
                  <a:pt x="907" y="258"/>
                </a:lnTo>
                <a:lnTo>
                  <a:pt x="907" y="258"/>
                </a:lnTo>
                <a:lnTo>
                  <a:pt x="907" y="258"/>
                </a:lnTo>
                <a:lnTo>
                  <a:pt x="907" y="258"/>
                </a:lnTo>
                <a:lnTo>
                  <a:pt x="907" y="249"/>
                </a:lnTo>
                <a:lnTo>
                  <a:pt x="907" y="249"/>
                </a:lnTo>
                <a:lnTo>
                  <a:pt x="907" y="249"/>
                </a:lnTo>
                <a:lnTo>
                  <a:pt x="916" y="241"/>
                </a:lnTo>
                <a:lnTo>
                  <a:pt x="916" y="241"/>
                </a:lnTo>
                <a:lnTo>
                  <a:pt x="916" y="232"/>
                </a:lnTo>
                <a:lnTo>
                  <a:pt x="916" y="232"/>
                </a:lnTo>
                <a:lnTo>
                  <a:pt x="916" y="232"/>
                </a:lnTo>
                <a:lnTo>
                  <a:pt x="916" y="232"/>
                </a:lnTo>
                <a:lnTo>
                  <a:pt x="916" y="232"/>
                </a:lnTo>
                <a:lnTo>
                  <a:pt x="916" y="232"/>
                </a:lnTo>
                <a:lnTo>
                  <a:pt x="916" y="232"/>
                </a:lnTo>
                <a:lnTo>
                  <a:pt x="916" y="224"/>
                </a:lnTo>
                <a:lnTo>
                  <a:pt x="916" y="224"/>
                </a:lnTo>
                <a:lnTo>
                  <a:pt x="916" y="224"/>
                </a:lnTo>
                <a:lnTo>
                  <a:pt x="916" y="224"/>
                </a:lnTo>
                <a:lnTo>
                  <a:pt x="916" y="224"/>
                </a:lnTo>
                <a:lnTo>
                  <a:pt x="916" y="224"/>
                </a:lnTo>
                <a:lnTo>
                  <a:pt x="916" y="224"/>
                </a:lnTo>
                <a:lnTo>
                  <a:pt x="916" y="232"/>
                </a:lnTo>
                <a:lnTo>
                  <a:pt x="916" y="232"/>
                </a:lnTo>
                <a:lnTo>
                  <a:pt x="916" y="232"/>
                </a:lnTo>
                <a:lnTo>
                  <a:pt x="924" y="232"/>
                </a:lnTo>
                <a:lnTo>
                  <a:pt x="924" y="232"/>
                </a:lnTo>
                <a:lnTo>
                  <a:pt x="924" y="232"/>
                </a:lnTo>
                <a:lnTo>
                  <a:pt x="924" y="232"/>
                </a:lnTo>
                <a:lnTo>
                  <a:pt x="924" y="232"/>
                </a:lnTo>
                <a:lnTo>
                  <a:pt x="924" y="232"/>
                </a:lnTo>
                <a:lnTo>
                  <a:pt x="924" y="232"/>
                </a:lnTo>
                <a:lnTo>
                  <a:pt x="924" y="232"/>
                </a:lnTo>
                <a:lnTo>
                  <a:pt x="924" y="232"/>
                </a:lnTo>
                <a:lnTo>
                  <a:pt x="924" y="232"/>
                </a:lnTo>
                <a:lnTo>
                  <a:pt x="924" y="232"/>
                </a:lnTo>
                <a:lnTo>
                  <a:pt x="924" y="224"/>
                </a:lnTo>
                <a:lnTo>
                  <a:pt x="924" y="224"/>
                </a:lnTo>
                <a:lnTo>
                  <a:pt x="924" y="224"/>
                </a:lnTo>
                <a:lnTo>
                  <a:pt x="924" y="215"/>
                </a:lnTo>
                <a:lnTo>
                  <a:pt x="924" y="215"/>
                </a:lnTo>
                <a:lnTo>
                  <a:pt x="924" y="206"/>
                </a:lnTo>
                <a:lnTo>
                  <a:pt x="924" y="206"/>
                </a:lnTo>
                <a:lnTo>
                  <a:pt x="924" y="206"/>
                </a:lnTo>
                <a:lnTo>
                  <a:pt x="933" y="206"/>
                </a:lnTo>
                <a:lnTo>
                  <a:pt x="933" y="198"/>
                </a:lnTo>
                <a:lnTo>
                  <a:pt x="933" y="189"/>
                </a:lnTo>
                <a:lnTo>
                  <a:pt x="933" y="189"/>
                </a:lnTo>
                <a:lnTo>
                  <a:pt x="933" y="189"/>
                </a:lnTo>
                <a:lnTo>
                  <a:pt x="933" y="189"/>
                </a:lnTo>
                <a:lnTo>
                  <a:pt x="933" y="189"/>
                </a:lnTo>
                <a:lnTo>
                  <a:pt x="933" y="198"/>
                </a:lnTo>
                <a:lnTo>
                  <a:pt x="933" y="198"/>
                </a:lnTo>
                <a:lnTo>
                  <a:pt x="933" y="215"/>
                </a:lnTo>
                <a:lnTo>
                  <a:pt x="933" y="215"/>
                </a:lnTo>
                <a:lnTo>
                  <a:pt x="933" y="215"/>
                </a:lnTo>
                <a:lnTo>
                  <a:pt x="933" y="215"/>
                </a:lnTo>
                <a:lnTo>
                  <a:pt x="933" y="215"/>
                </a:lnTo>
                <a:lnTo>
                  <a:pt x="933" y="215"/>
                </a:lnTo>
                <a:lnTo>
                  <a:pt x="933" y="206"/>
                </a:lnTo>
                <a:lnTo>
                  <a:pt x="933" y="206"/>
                </a:lnTo>
                <a:lnTo>
                  <a:pt x="933" y="206"/>
                </a:lnTo>
                <a:lnTo>
                  <a:pt x="942" y="198"/>
                </a:lnTo>
                <a:lnTo>
                  <a:pt x="942" y="198"/>
                </a:lnTo>
                <a:lnTo>
                  <a:pt x="942" y="206"/>
                </a:lnTo>
                <a:lnTo>
                  <a:pt x="942" y="206"/>
                </a:lnTo>
                <a:lnTo>
                  <a:pt x="942" y="206"/>
                </a:lnTo>
                <a:lnTo>
                  <a:pt x="942" y="215"/>
                </a:lnTo>
                <a:lnTo>
                  <a:pt x="942" y="224"/>
                </a:lnTo>
                <a:lnTo>
                  <a:pt x="942" y="224"/>
                </a:lnTo>
                <a:lnTo>
                  <a:pt x="942" y="224"/>
                </a:lnTo>
                <a:lnTo>
                  <a:pt x="942" y="224"/>
                </a:lnTo>
                <a:lnTo>
                  <a:pt x="942" y="224"/>
                </a:lnTo>
                <a:lnTo>
                  <a:pt x="942" y="224"/>
                </a:lnTo>
                <a:lnTo>
                  <a:pt x="942" y="224"/>
                </a:lnTo>
                <a:lnTo>
                  <a:pt x="942" y="215"/>
                </a:lnTo>
                <a:lnTo>
                  <a:pt x="942" y="224"/>
                </a:lnTo>
                <a:lnTo>
                  <a:pt x="942" y="224"/>
                </a:lnTo>
                <a:lnTo>
                  <a:pt x="942" y="224"/>
                </a:lnTo>
                <a:lnTo>
                  <a:pt x="942" y="224"/>
                </a:lnTo>
                <a:lnTo>
                  <a:pt x="942" y="224"/>
                </a:lnTo>
                <a:lnTo>
                  <a:pt x="950" y="224"/>
                </a:lnTo>
                <a:lnTo>
                  <a:pt x="950" y="215"/>
                </a:lnTo>
                <a:lnTo>
                  <a:pt x="950" y="215"/>
                </a:lnTo>
                <a:lnTo>
                  <a:pt x="950" y="215"/>
                </a:lnTo>
                <a:lnTo>
                  <a:pt x="950" y="224"/>
                </a:lnTo>
                <a:lnTo>
                  <a:pt x="950" y="224"/>
                </a:lnTo>
                <a:lnTo>
                  <a:pt x="950" y="224"/>
                </a:lnTo>
                <a:lnTo>
                  <a:pt x="950" y="224"/>
                </a:lnTo>
                <a:lnTo>
                  <a:pt x="950" y="224"/>
                </a:lnTo>
                <a:lnTo>
                  <a:pt x="950" y="224"/>
                </a:lnTo>
                <a:lnTo>
                  <a:pt x="950" y="224"/>
                </a:lnTo>
                <a:lnTo>
                  <a:pt x="950" y="224"/>
                </a:lnTo>
                <a:lnTo>
                  <a:pt x="950" y="224"/>
                </a:lnTo>
                <a:lnTo>
                  <a:pt x="950" y="224"/>
                </a:lnTo>
                <a:lnTo>
                  <a:pt x="950" y="215"/>
                </a:lnTo>
                <a:lnTo>
                  <a:pt x="950" y="215"/>
                </a:lnTo>
                <a:lnTo>
                  <a:pt x="950" y="215"/>
                </a:lnTo>
                <a:lnTo>
                  <a:pt x="950" y="215"/>
                </a:lnTo>
                <a:lnTo>
                  <a:pt x="950" y="215"/>
                </a:lnTo>
                <a:lnTo>
                  <a:pt x="959" y="215"/>
                </a:lnTo>
                <a:lnTo>
                  <a:pt x="959" y="215"/>
                </a:lnTo>
                <a:lnTo>
                  <a:pt x="959" y="215"/>
                </a:lnTo>
                <a:lnTo>
                  <a:pt x="959" y="215"/>
                </a:lnTo>
                <a:lnTo>
                  <a:pt x="959" y="215"/>
                </a:lnTo>
                <a:lnTo>
                  <a:pt x="959" y="215"/>
                </a:lnTo>
                <a:lnTo>
                  <a:pt x="959" y="215"/>
                </a:lnTo>
                <a:lnTo>
                  <a:pt x="959" y="215"/>
                </a:lnTo>
                <a:lnTo>
                  <a:pt x="959" y="215"/>
                </a:lnTo>
                <a:lnTo>
                  <a:pt x="959" y="215"/>
                </a:lnTo>
                <a:lnTo>
                  <a:pt x="959" y="215"/>
                </a:lnTo>
                <a:lnTo>
                  <a:pt x="959" y="215"/>
                </a:lnTo>
                <a:lnTo>
                  <a:pt x="959" y="215"/>
                </a:lnTo>
                <a:lnTo>
                  <a:pt x="959" y="215"/>
                </a:lnTo>
                <a:lnTo>
                  <a:pt x="959" y="224"/>
                </a:lnTo>
                <a:lnTo>
                  <a:pt x="959" y="224"/>
                </a:lnTo>
                <a:lnTo>
                  <a:pt x="959" y="224"/>
                </a:lnTo>
                <a:lnTo>
                  <a:pt x="959" y="232"/>
                </a:lnTo>
                <a:lnTo>
                  <a:pt x="959" y="232"/>
                </a:lnTo>
                <a:lnTo>
                  <a:pt x="968" y="232"/>
                </a:lnTo>
                <a:lnTo>
                  <a:pt x="968" y="241"/>
                </a:lnTo>
                <a:lnTo>
                  <a:pt x="968" y="241"/>
                </a:lnTo>
                <a:lnTo>
                  <a:pt x="968" y="241"/>
                </a:lnTo>
                <a:lnTo>
                  <a:pt x="968" y="241"/>
                </a:lnTo>
                <a:lnTo>
                  <a:pt x="968" y="241"/>
                </a:lnTo>
                <a:lnTo>
                  <a:pt x="968" y="241"/>
                </a:lnTo>
                <a:lnTo>
                  <a:pt x="968" y="241"/>
                </a:lnTo>
                <a:lnTo>
                  <a:pt x="968" y="249"/>
                </a:lnTo>
                <a:lnTo>
                  <a:pt x="968" y="249"/>
                </a:lnTo>
                <a:lnTo>
                  <a:pt x="968" y="249"/>
                </a:lnTo>
                <a:lnTo>
                  <a:pt x="968" y="258"/>
                </a:lnTo>
                <a:lnTo>
                  <a:pt x="968" y="258"/>
                </a:lnTo>
                <a:lnTo>
                  <a:pt x="968" y="258"/>
                </a:lnTo>
                <a:lnTo>
                  <a:pt x="968" y="258"/>
                </a:lnTo>
                <a:lnTo>
                  <a:pt x="968" y="249"/>
                </a:lnTo>
                <a:lnTo>
                  <a:pt x="968" y="249"/>
                </a:lnTo>
                <a:lnTo>
                  <a:pt x="968" y="249"/>
                </a:lnTo>
                <a:lnTo>
                  <a:pt x="968" y="249"/>
                </a:lnTo>
                <a:lnTo>
                  <a:pt x="976" y="241"/>
                </a:lnTo>
                <a:lnTo>
                  <a:pt x="976" y="241"/>
                </a:lnTo>
                <a:lnTo>
                  <a:pt x="976" y="241"/>
                </a:lnTo>
                <a:lnTo>
                  <a:pt x="976" y="241"/>
                </a:lnTo>
                <a:lnTo>
                  <a:pt x="976" y="241"/>
                </a:lnTo>
                <a:lnTo>
                  <a:pt x="976" y="241"/>
                </a:lnTo>
                <a:lnTo>
                  <a:pt x="976" y="241"/>
                </a:lnTo>
                <a:lnTo>
                  <a:pt x="976" y="241"/>
                </a:lnTo>
                <a:lnTo>
                  <a:pt x="976" y="241"/>
                </a:lnTo>
                <a:lnTo>
                  <a:pt x="976" y="249"/>
                </a:lnTo>
                <a:lnTo>
                  <a:pt x="976" y="249"/>
                </a:lnTo>
                <a:lnTo>
                  <a:pt x="976" y="249"/>
                </a:lnTo>
                <a:lnTo>
                  <a:pt x="976" y="258"/>
                </a:lnTo>
                <a:lnTo>
                  <a:pt x="976" y="258"/>
                </a:lnTo>
                <a:lnTo>
                  <a:pt x="976" y="258"/>
                </a:lnTo>
                <a:lnTo>
                  <a:pt x="976" y="267"/>
                </a:lnTo>
                <a:lnTo>
                  <a:pt x="976" y="267"/>
                </a:lnTo>
                <a:lnTo>
                  <a:pt x="976" y="267"/>
                </a:lnTo>
                <a:lnTo>
                  <a:pt x="976" y="267"/>
                </a:lnTo>
                <a:lnTo>
                  <a:pt x="985" y="267"/>
                </a:lnTo>
                <a:lnTo>
                  <a:pt x="985" y="267"/>
                </a:lnTo>
                <a:lnTo>
                  <a:pt x="985" y="267"/>
                </a:lnTo>
                <a:lnTo>
                  <a:pt x="985" y="267"/>
                </a:lnTo>
                <a:lnTo>
                  <a:pt x="985" y="267"/>
                </a:lnTo>
                <a:lnTo>
                  <a:pt x="985" y="267"/>
                </a:lnTo>
                <a:lnTo>
                  <a:pt x="985" y="267"/>
                </a:lnTo>
                <a:lnTo>
                  <a:pt x="985" y="267"/>
                </a:lnTo>
                <a:lnTo>
                  <a:pt x="985" y="267"/>
                </a:lnTo>
                <a:lnTo>
                  <a:pt x="985" y="267"/>
                </a:lnTo>
                <a:lnTo>
                  <a:pt x="985" y="258"/>
                </a:lnTo>
                <a:lnTo>
                  <a:pt x="985" y="258"/>
                </a:lnTo>
                <a:lnTo>
                  <a:pt x="985" y="258"/>
                </a:lnTo>
                <a:lnTo>
                  <a:pt x="985" y="258"/>
                </a:lnTo>
                <a:lnTo>
                  <a:pt x="985" y="258"/>
                </a:lnTo>
                <a:lnTo>
                  <a:pt x="985" y="267"/>
                </a:lnTo>
                <a:lnTo>
                  <a:pt x="985" y="267"/>
                </a:lnTo>
                <a:lnTo>
                  <a:pt x="985" y="267"/>
                </a:lnTo>
                <a:lnTo>
                  <a:pt x="985" y="267"/>
                </a:lnTo>
                <a:lnTo>
                  <a:pt x="993" y="267"/>
                </a:lnTo>
                <a:lnTo>
                  <a:pt x="993" y="267"/>
                </a:lnTo>
                <a:lnTo>
                  <a:pt x="993" y="267"/>
                </a:lnTo>
                <a:lnTo>
                  <a:pt x="993" y="267"/>
                </a:lnTo>
                <a:lnTo>
                  <a:pt x="993" y="258"/>
                </a:lnTo>
                <a:lnTo>
                  <a:pt x="993" y="258"/>
                </a:lnTo>
                <a:lnTo>
                  <a:pt x="993" y="258"/>
                </a:lnTo>
                <a:lnTo>
                  <a:pt x="993" y="258"/>
                </a:lnTo>
                <a:lnTo>
                  <a:pt x="993" y="258"/>
                </a:lnTo>
                <a:lnTo>
                  <a:pt x="993" y="258"/>
                </a:lnTo>
                <a:lnTo>
                  <a:pt x="993" y="258"/>
                </a:lnTo>
                <a:lnTo>
                  <a:pt x="993" y="258"/>
                </a:lnTo>
                <a:lnTo>
                  <a:pt x="993" y="258"/>
                </a:lnTo>
                <a:lnTo>
                  <a:pt x="993" y="267"/>
                </a:lnTo>
                <a:lnTo>
                  <a:pt x="993" y="267"/>
                </a:lnTo>
                <a:lnTo>
                  <a:pt x="993" y="267"/>
                </a:lnTo>
                <a:lnTo>
                  <a:pt x="993" y="267"/>
                </a:lnTo>
                <a:lnTo>
                  <a:pt x="993" y="275"/>
                </a:lnTo>
                <a:lnTo>
                  <a:pt x="993" y="275"/>
                </a:lnTo>
                <a:lnTo>
                  <a:pt x="1002" y="284"/>
                </a:lnTo>
                <a:lnTo>
                  <a:pt x="1002" y="284"/>
                </a:lnTo>
                <a:lnTo>
                  <a:pt x="1002" y="284"/>
                </a:lnTo>
                <a:lnTo>
                  <a:pt x="1002" y="284"/>
                </a:lnTo>
                <a:lnTo>
                  <a:pt x="1002" y="284"/>
                </a:lnTo>
                <a:lnTo>
                  <a:pt x="1002" y="284"/>
                </a:lnTo>
                <a:lnTo>
                  <a:pt x="1002" y="275"/>
                </a:lnTo>
                <a:lnTo>
                  <a:pt x="1002" y="275"/>
                </a:lnTo>
                <a:lnTo>
                  <a:pt x="1002" y="275"/>
                </a:lnTo>
                <a:lnTo>
                  <a:pt x="1002" y="275"/>
                </a:lnTo>
                <a:lnTo>
                  <a:pt x="1002" y="275"/>
                </a:lnTo>
                <a:lnTo>
                  <a:pt x="1002" y="284"/>
                </a:lnTo>
                <a:lnTo>
                  <a:pt x="1002" y="284"/>
                </a:lnTo>
                <a:lnTo>
                  <a:pt x="1002" y="284"/>
                </a:lnTo>
                <a:lnTo>
                  <a:pt x="1002" y="284"/>
                </a:lnTo>
                <a:lnTo>
                  <a:pt x="1002" y="292"/>
                </a:lnTo>
                <a:lnTo>
                  <a:pt x="1002" y="292"/>
                </a:lnTo>
                <a:lnTo>
                  <a:pt x="1002" y="292"/>
                </a:lnTo>
                <a:lnTo>
                  <a:pt x="1011" y="292"/>
                </a:lnTo>
                <a:lnTo>
                  <a:pt x="1011" y="292"/>
                </a:lnTo>
                <a:lnTo>
                  <a:pt x="1011" y="292"/>
                </a:lnTo>
                <a:lnTo>
                  <a:pt x="1011" y="284"/>
                </a:lnTo>
                <a:lnTo>
                  <a:pt x="1011" y="275"/>
                </a:lnTo>
                <a:lnTo>
                  <a:pt x="1011" y="275"/>
                </a:lnTo>
                <a:lnTo>
                  <a:pt x="1011" y="275"/>
                </a:lnTo>
                <a:lnTo>
                  <a:pt x="1011" y="267"/>
                </a:lnTo>
                <a:lnTo>
                  <a:pt x="1011" y="267"/>
                </a:lnTo>
                <a:lnTo>
                  <a:pt x="1011" y="267"/>
                </a:lnTo>
                <a:lnTo>
                  <a:pt x="1011" y="267"/>
                </a:lnTo>
                <a:lnTo>
                  <a:pt x="1011" y="267"/>
                </a:lnTo>
                <a:lnTo>
                  <a:pt x="1011" y="267"/>
                </a:lnTo>
                <a:lnTo>
                  <a:pt x="1011" y="267"/>
                </a:lnTo>
                <a:lnTo>
                  <a:pt x="1011" y="267"/>
                </a:lnTo>
                <a:lnTo>
                  <a:pt x="1011" y="267"/>
                </a:lnTo>
                <a:lnTo>
                  <a:pt x="1011" y="267"/>
                </a:lnTo>
                <a:lnTo>
                  <a:pt x="1011" y="267"/>
                </a:lnTo>
                <a:lnTo>
                  <a:pt x="1011" y="258"/>
                </a:lnTo>
                <a:lnTo>
                  <a:pt x="1019" y="258"/>
                </a:lnTo>
                <a:lnTo>
                  <a:pt x="1019" y="258"/>
                </a:lnTo>
                <a:lnTo>
                  <a:pt x="1019" y="258"/>
                </a:lnTo>
                <a:lnTo>
                  <a:pt x="1019" y="258"/>
                </a:lnTo>
                <a:lnTo>
                  <a:pt x="1019" y="258"/>
                </a:lnTo>
                <a:lnTo>
                  <a:pt x="1019" y="258"/>
                </a:lnTo>
                <a:lnTo>
                  <a:pt x="1019" y="258"/>
                </a:lnTo>
                <a:lnTo>
                  <a:pt x="1019" y="267"/>
                </a:lnTo>
                <a:lnTo>
                  <a:pt x="1019" y="267"/>
                </a:lnTo>
                <a:lnTo>
                  <a:pt x="1019" y="267"/>
                </a:lnTo>
                <a:lnTo>
                  <a:pt x="1019" y="267"/>
                </a:lnTo>
                <a:lnTo>
                  <a:pt x="1019" y="267"/>
                </a:lnTo>
                <a:lnTo>
                  <a:pt x="1019" y="267"/>
                </a:lnTo>
                <a:lnTo>
                  <a:pt x="1019" y="267"/>
                </a:lnTo>
                <a:lnTo>
                  <a:pt x="1019" y="275"/>
                </a:lnTo>
                <a:lnTo>
                  <a:pt x="1019" y="275"/>
                </a:lnTo>
                <a:lnTo>
                  <a:pt x="1019" y="275"/>
                </a:lnTo>
                <a:lnTo>
                  <a:pt x="1019" y="275"/>
                </a:lnTo>
                <a:lnTo>
                  <a:pt x="1019" y="267"/>
                </a:lnTo>
                <a:lnTo>
                  <a:pt x="1028" y="275"/>
                </a:lnTo>
                <a:lnTo>
                  <a:pt x="1028" y="267"/>
                </a:lnTo>
                <a:lnTo>
                  <a:pt x="1028" y="275"/>
                </a:lnTo>
                <a:lnTo>
                  <a:pt x="1028" y="275"/>
                </a:lnTo>
                <a:lnTo>
                  <a:pt x="1028" y="275"/>
                </a:lnTo>
                <a:lnTo>
                  <a:pt x="1028" y="275"/>
                </a:lnTo>
                <a:lnTo>
                  <a:pt x="1028" y="284"/>
                </a:lnTo>
                <a:lnTo>
                  <a:pt x="1028" y="284"/>
                </a:lnTo>
                <a:lnTo>
                  <a:pt x="1028" y="292"/>
                </a:lnTo>
                <a:lnTo>
                  <a:pt x="1028" y="292"/>
                </a:lnTo>
                <a:lnTo>
                  <a:pt x="1028" y="292"/>
                </a:lnTo>
                <a:lnTo>
                  <a:pt x="1028" y="301"/>
                </a:lnTo>
                <a:lnTo>
                  <a:pt x="1028" y="301"/>
                </a:lnTo>
                <a:lnTo>
                  <a:pt x="1028" y="309"/>
                </a:lnTo>
                <a:lnTo>
                  <a:pt x="1028" y="309"/>
                </a:lnTo>
                <a:lnTo>
                  <a:pt x="1028" y="309"/>
                </a:lnTo>
                <a:lnTo>
                  <a:pt x="1028" y="309"/>
                </a:lnTo>
                <a:lnTo>
                  <a:pt x="1028" y="309"/>
                </a:lnTo>
                <a:lnTo>
                  <a:pt x="1028" y="318"/>
                </a:lnTo>
                <a:lnTo>
                  <a:pt x="1037" y="318"/>
                </a:lnTo>
                <a:lnTo>
                  <a:pt x="1037" y="318"/>
                </a:lnTo>
                <a:lnTo>
                  <a:pt x="1037" y="327"/>
                </a:lnTo>
                <a:lnTo>
                  <a:pt x="1037" y="327"/>
                </a:lnTo>
                <a:lnTo>
                  <a:pt x="1037" y="327"/>
                </a:lnTo>
                <a:lnTo>
                  <a:pt x="1037" y="327"/>
                </a:lnTo>
                <a:lnTo>
                  <a:pt x="1037" y="327"/>
                </a:lnTo>
                <a:lnTo>
                  <a:pt x="1037" y="335"/>
                </a:lnTo>
                <a:lnTo>
                  <a:pt x="1037" y="335"/>
                </a:lnTo>
                <a:lnTo>
                  <a:pt x="1037" y="335"/>
                </a:lnTo>
                <a:lnTo>
                  <a:pt x="1037" y="344"/>
                </a:lnTo>
                <a:lnTo>
                  <a:pt x="1037" y="344"/>
                </a:lnTo>
                <a:lnTo>
                  <a:pt x="1037" y="344"/>
                </a:lnTo>
                <a:lnTo>
                  <a:pt x="1037" y="344"/>
                </a:lnTo>
                <a:lnTo>
                  <a:pt x="1037" y="344"/>
                </a:lnTo>
                <a:lnTo>
                  <a:pt x="1037" y="344"/>
                </a:lnTo>
                <a:lnTo>
                  <a:pt x="1037" y="335"/>
                </a:lnTo>
                <a:lnTo>
                  <a:pt x="1037" y="335"/>
                </a:lnTo>
                <a:lnTo>
                  <a:pt x="1037" y="335"/>
                </a:lnTo>
                <a:lnTo>
                  <a:pt x="1045" y="335"/>
                </a:lnTo>
                <a:lnTo>
                  <a:pt x="1045" y="335"/>
                </a:lnTo>
                <a:lnTo>
                  <a:pt x="1045" y="335"/>
                </a:lnTo>
                <a:lnTo>
                  <a:pt x="1045" y="335"/>
                </a:lnTo>
                <a:lnTo>
                  <a:pt x="1045" y="335"/>
                </a:lnTo>
                <a:lnTo>
                  <a:pt x="1045" y="335"/>
                </a:lnTo>
                <a:lnTo>
                  <a:pt x="1045" y="335"/>
                </a:lnTo>
                <a:lnTo>
                  <a:pt x="1045" y="335"/>
                </a:lnTo>
                <a:lnTo>
                  <a:pt x="1045" y="335"/>
                </a:lnTo>
                <a:lnTo>
                  <a:pt x="1045" y="335"/>
                </a:lnTo>
                <a:lnTo>
                  <a:pt x="1045" y="335"/>
                </a:lnTo>
                <a:lnTo>
                  <a:pt x="1045" y="327"/>
                </a:lnTo>
                <a:lnTo>
                  <a:pt x="1045" y="327"/>
                </a:lnTo>
                <a:lnTo>
                  <a:pt x="1045" y="327"/>
                </a:lnTo>
                <a:lnTo>
                  <a:pt x="1045" y="318"/>
                </a:lnTo>
                <a:lnTo>
                  <a:pt x="1045" y="318"/>
                </a:lnTo>
                <a:lnTo>
                  <a:pt x="1045" y="327"/>
                </a:lnTo>
                <a:lnTo>
                  <a:pt x="1045" y="327"/>
                </a:lnTo>
                <a:lnTo>
                  <a:pt x="1045" y="335"/>
                </a:lnTo>
                <a:lnTo>
                  <a:pt x="1054" y="335"/>
                </a:lnTo>
                <a:lnTo>
                  <a:pt x="1054" y="344"/>
                </a:lnTo>
                <a:lnTo>
                  <a:pt x="1054" y="352"/>
                </a:lnTo>
                <a:lnTo>
                  <a:pt x="1054" y="352"/>
                </a:lnTo>
                <a:lnTo>
                  <a:pt x="1054" y="352"/>
                </a:lnTo>
                <a:lnTo>
                  <a:pt x="1054" y="352"/>
                </a:lnTo>
                <a:lnTo>
                  <a:pt x="1054" y="344"/>
                </a:lnTo>
                <a:lnTo>
                  <a:pt x="1054" y="344"/>
                </a:lnTo>
                <a:lnTo>
                  <a:pt x="1054" y="344"/>
                </a:lnTo>
                <a:lnTo>
                  <a:pt x="1054" y="335"/>
                </a:lnTo>
                <a:lnTo>
                  <a:pt x="1054" y="327"/>
                </a:lnTo>
                <a:lnTo>
                  <a:pt x="1054" y="327"/>
                </a:lnTo>
                <a:lnTo>
                  <a:pt x="1054" y="318"/>
                </a:lnTo>
                <a:lnTo>
                  <a:pt x="1054" y="318"/>
                </a:lnTo>
                <a:lnTo>
                  <a:pt x="1054" y="309"/>
                </a:lnTo>
                <a:lnTo>
                  <a:pt x="1054" y="301"/>
                </a:lnTo>
                <a:lnTo>
                  <a:pt x="1054" y="301"/>
                </a:lnTo>
                <a:lnTo>
                  <a:pt x="1054" y="301"/>
                </a:lnTo>
                <a:lnTo>
                  <a:pt x="1054" y="301"/>
                </a:lnTo>
                <a:lnTo>
                  <a:pt x="1063" y="301"/>
                </a:lnTo>
                <a:lnTo>
                  <a:pt x="1063" y="301"/>
                </a:lnTo>
                <a:lnTo>
                  <a:pt x="1063" y="301"/>
                </a:lnTo>
                <a:lnTo>
                  <a:pt x="1063" y="301"/>
                </a:lnTo>
                <a:lnTo>
                  <a:pt x="1063" y="301"/>
                </a:lnTo>
                <a:lnTo>
                  <a:pt x="1063" y="309"/>
                </a:lnTo>
                <a:lnTo>
                  <a:pt x="1063" y="309"/>
                </a:lnTo>
                <a:lnTo>
                  <a:pt x="1063" y="318"/>
                </a:lnTo>
                <a:lnTo>
                  <a:pt x="1063" y="318"/>
                </a:lnTo>
                <a:lnTo>
                  <a:pt x="1063" y="327"/>
                </a:lnTo>
                <a:lnTo>
                  <a:pt x="1063" y="327"/>
                </a:lnTo>
                <a:lnTo>
                  <a:pt x="1063" y="327"/>
                </a:lnTo>
                <a:lnTo>
                  <a:pt x="1063" y="327"/>
                </a:lnTo>
                <a:lnTo>
                  <a:pt x="1063" y="327"/>
                </a:lnTo>
                <a:lnTo>
                  <a:pt x="1063" y="318"/>
                </a:lnTo>
                <a:lnTo>
                  <a:pt x="1063" y="318"/>
                </a:lnTo>
                <a:lnTo>
                  <a:pt x="1063" y="309"/>
                </a:lnTo>
                <a:lnTo>
                  <a:pt x="1063" y="309"/>
                </a:lnTo>
                <a:lnTo>
                  <a:pt x="1063" y="309"/>
                </a:lnTo>
                <a:lnTo>
                  <a:pt x="1071" y="301"/>
                </a:lnTo>
                <a:lnTo>
                  <a:pt x="1071" y="301"/>
                </a:lnTo>
                <a:lnTo>
                  <a:pt x="1071" y="292"/>
                </a:lnTo>
                <a:lnTo>
                  <a:pt x="1071" y="292"/>
                </a:lnTo>
                <a:lnTo>
                  <a:pt x="1071" y="284"/>
                </a:lnTo>
                <a:lnTo>
                  <a:pt x="1071" y="284"/>
                </a:lnTo>
                <a:lnTo>
                  <a:pt x="1071" y="284"/>
                </a:lnTo>
                <a:lnTo>
                  <a:pt x="1071" y="275"/>
                </a:lnTo>
                <a:lnTo>
                  <a:pt x="1071" y="275"/>
                </a:lnTo>
                <a:lnTo>
                  <a:pt x="1071" y="275"/>
                </a:lnTo>
                <a:lnTo>
                  <a:pt x="1071" y="275"/>
                </a:lnTo>
                <a:lnTo>
                  <a:pt x="1071" y="275"/>
                </a:lnTo>
                <a:lnTo>
                  <a:pt x="1071" y="275"/>
                </a:lnTo>
                <a:lnTo>
                  <a:pt x="1071" y="275"/>
                </a:lnTo>
                <a:lnTo>
                  <a:pt x="1071" y="275"/>
                </a:lnTo>
                <a:lnTo>
                  <a:pt x="1071" y="275"/>
                </a:lnTo>
                <a:lnTo>
                  <a:pt x="1071" y="275"/>
                </a:lnTo>
                <a:lnTo>
                  <a:pt x="1071" y="275"/>
                </a:lnTo>
                <a:lnTo>
                  <a:pt x="1080" y="275"/>
                </a:lnTo>
                <a:lnTo>
                  <a:pt x="1080" y="275"/>
                </a:lnTo>
                <a:lnTo>
                  <a:pt x="1080" y="275"/>
                </a:lnTo>
                <a:lnTo>
                  <a:pt x="1080" y="275"/>
                </a:lnTo>
                <a:lnTo>
                  <a:pt x="1080" y="275"/>
                </a:lnTo>
                <a:lnTo>
                  <a:pt x="1080" y="275"/>
                </a:lnTo>
                <a:lnTo>
                  <a:pt x="1080" y="284"/>
                </a:lnTo>
                <a:lnTo>
                  <a:pt x="1080" y="284"/>
                </a:lnTo>
                <a:lnTo>
                  <a:pt x="1080" y="284"/>
                </a:lnTo>
                <a:lnTo>
                  <a:pt x="1080" y="284"/>
                </a:lnTo>
                <a:lnTo>
                  <a:pt x="1080" y="284"/>
                </a:lnTo>
                <a:lnTo>
                  <a:pt x="1080" y="284"/>
                </a:lnTo>
                <a:lnTo>
                  <a:pt x="1080" y="284"/>
                </a:lnTo>
                <a:lnTo>
                  <a:pt x="1080" y="284"/>
                </a:lnTo>
                <a:lnTo>
                  <a:pt x="1080" y="275"/>
                </a:lnTo>
                <a:lnTo>
                  <a:pt x="1080" y="275"/>
                </a:lnTo>
                <a:lnTo>
                  <a:pt x="1080" y="275"/>
                </a:lnTo>
                <a:lnTo>
                  <a:pt x="1080" y="267"/>
                </a:lnTo>
                <a:lnTo>
                  <a:pt x="1080" y="267"/>
                </a:lnTo>
                <a:lnTo>
                  <a:pt x="1089" y="267"/>
                </a:lnTo>
                <a:lnTo>
                  <a:pt x="1089" y="258"/>
                </a:lnTo>
                <a:lnTo>
                  <a:pt x="1089" y="249"/>
                </a:lnTo>
                <a:lnTo>
                  <a:pt x="1089" y="249"/>
                </a:lnTo>
                <a:lnTo>
                  <a:pt x="1089" y="249"/>
                </a:lnTo>
                <a:lnTo>
                  <a:pt x="1089" y="249"/>
                </a:lnTo>
                <a:lnTo>
                  <a:pt x="1089" y="241"/>
                </a:lnTo>
                <a:lnTo>
                  <a:pt x="1089" y="241"/>
                </a:lnTo>
                <a:lnTo>
                  <a:pt x="1089" y="241"/>
                </a:lnTo>
                <a:lnTo>
                  <a:pt x="1089" y="241"/>
                </a:lnTo>
                <a:lnTo>
                  <a:pt x="1089" y="241"/>
                </a:lnTo>
                <a:lnTo>
                  <a:pt x="1089" y="241"/>
                </a:lnTo>
                <a:lnTo>
                  <a:pt x="1089" y="232"/>
                </a:lnTo>
                <a:lnTo>
                  <a:pt x="1089" y="232"/>
                </a:lnTo>
                <a:lnTo>
                  <a:pt x="1089" y="224"/>
                </a:lnTo>
                <a:lnTo>
                  <a:pt x="1089" y="224"/>
                </a:lnTo>
                <a:lnTo>
                  <a:pt x="1089" y="224"/>
                </a:lnTo>
                <a:lnTo>
                  <a:pt x="1089" y="224"/>
                </a:lnTo>
                <a:lnTo>
                  <a:pt x="1089" y="224"/>
                </a:lnTo>
                <a:lnTo>
                  <a:pt x="1097" y="232"/>
                </a:lnTo>
                <a:lnTo>
                  <a:pt x="1097" y="232"/>
                </a:lnTo>
                <a:lnTo>
                  <a:pt x="1097" y="241"/>
                </a:lnTo>
                <a:lnTo>
                  <a:pt x="1097" y="241"/>
                </a:lnTo>
                <a:lnTo>
                  <a:pt x="1097" y="241"/>
                </a:lnTo>
                <a:lnTo>
                  <a:pt x="1097" y="241"/>
                </a:lnTo>
                <a:lnTo>
                  <a:pt x="1097" y="241"/>
                </a:lnTo>
                <a:lnTo>
                  <a:pt x="1097" y="241"/>
                </a:lnTo>
                <a:lnTo>
                  <a:pt x="1097" y="241"/>
                </a:lnTo>
                <a:lnTo>
                  <a:pt x="1097" y="241"/>
                </a:lnTo>
                <a:lnTo>
                  <a:pt x="1097" y="232"/>
                </a:lnTo>
                <a:lnTo>
                  <a:pt x="1097" y="232"/>
                </a:lnTo>
                <a:lnTo>
                  <a:pt x="1097" y="232"/>
                </a:lnTo>
                <a:lnTo>
                  <a:pt x="1097" y="206"/>
                </a:lnTo>
                <a:lnTo>
                  <a:pt x="1097" y="206"/>
                </a:lnTo>
                <a:lnTo>
                  <a:pt x="1097" y="206"/>
                </a:lnTo>
                <a:lnTo>
                  <a:pt x="1097" y="206"/>
                </a:lnTo>
                <a:lnTo>
                  <a:pt x="1097" y="206"/>
                </a:lnTo>
                <a:lnTo>
                  <a:pt x="1097" y="206"/>
                </a:lnTo>
                <a:lnTo>
                  <a:pt x="1106" y="206"/>
                </a:lnTo>
                <a:lnTo>
                  <a:pt x="1106" y="224"/>
                </a:lnTo>
                <a:lnTo>
                  <a:pt x="1106" y="232"/>
                </a:lnTo>
                <a:lnTo>
                  <a:pt x="1106" y="232"/>
                </a:lnTo>
                <a:lnTo>
                  <a:pt x="1106" y="232"/>
                </a:lnTo>
                <a:lnTo>
                  <a:pt x="1106" y="232"/>
                </a:lnTo>
                <a:lnTo>
                  <a:pt x="1106" y="241"/>
                </a:lnTo>
                <a:lnTo>
                  <a:pt x="1106" y="241"/>
                </a:lnTo>
                <a:lnTo>
                  <a:pt x="1106" y="241"/>
                </a:lnTo>
                <a:lnTo>
                  <a:pt x="1106" y="241"/>
                </a:lnTo>
                <a:lnTo>
                  <a:pt x="1106" y="241"/>
                </a:lnTo>
                <a:lnTo>
                  <a:pt x="1106" y="241"/>
                </a:lnTo>
                <a:lnTo>
                  <a:pt x="1106" y="249"/>
                </a:lnTo>
                <a:lnTo>
                  <a:pt x="1106" y="249"/>
                </a:lnTo>
                <a:lnTo>
                  <a:pt x="1106" y="249"/>
                </a:lnTo>
                <a:lnTo>
                  <a:pt x="1106" y="249"/>
                </a:lnTo>
                <a:lnTo>
                  <a:pt x="1106" y="249"/>
                </a:lnTo>
                <a:lnTo>
                  <a:pt x="1106" y="249"/>
                </a:lnTo>
              </a:path>
            </a:pathLst>
          </a:custGeom>
          <a:noFill/>
          <a:ln w="19050" cap="rnd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61" name="Freeform 10">
            <a:extLst>
              <a:ext uri="{FF2B5EF4-FFF2-40B4-BE49-F238E27FC236}">
                <a16:creationId xmlns:a16="http://schemas.microsoft.com/office/drawing/2014/main" id="{3F2B9623-B520-7622-77B0-E55CD4378D24}"/>
              </a:ext>
            </a:extLst>
          </p:cNvPr>
          <p:cNvSpPr>
            <a:spLocks/>
          </p:cNvSpPr>
          <p:nvPr/>
        </p:nvSpPr>
        <p:spPr bwMode="auto">
          <a:xfrm>
            <a:off x="2444250" y="1304925"/>
            <a:ext cx="6721475" cy="4892675"/>
          </a:xfrm>
          <a:custGeom>
            <a:avLst/>
            <a:gdLst>
              <a:gd name="T0" fmla="*/ 69 w 4234"/>
              <a:gd name="T1" fmla="*/ 3004 h 3082"/>
              <a:gd name="T2" fmla="*/ 138 w 4234"/>
              <a:gd name="T3" fmla="*/ 2944 h 3082"/>
              <a:gd name="T4" fmla="*/ 199 w 4234"/>
              <a:gd name="T5" fmla="*/ 2996 h 3082"/>
              <a:gd name="T6" fmla="*/ 268 w 4234"/>
              <a:gd name="T7" fmla="*/ 3030 h 3082"/>
              <a:gd name="T8" fmla="*/ 337 w 4234"/>
              <a:gd name="T9" fmla="*/ 2927 h 3082"/>
              <a:gd name="T10" fmla="*/ 406 w 4234"/>
              <a:gd name="T11" fmla="*/ 2893 h 3082"/>
              <a:gd name="T12" fmla="*/ 466 w 4234"/>
              <a:gd name="T13" fmla="*/ 2927 h 3082"/>
              <a:gd name="T14" fmla="*/ 536 w 4234"/>
              <a:gd name="T15" fmla="*/ 2919 h 3082"/>
              <a:gd name="T16" fmla="*/ 605 w 4234"/>
              <a:gd name="T17" fmla="*/ 2962 h 3082"/>
              <a:gd name="T18" fmla="*/ 665 w 4234"/>
              <a:gd name="T19" fmla="*/ 2438 h 3082"/>
              <a:gd name="T20" fmla="*/ 734 w 4234"/>
              <a:gd name="T21" fmla="*/ 2807 h 3082"/>
              <a:gd name="T22" fmla="*/ 803 w 4234"/>
              <a:gd name="T23" fmla="*/ 2807 h 3082"/>
              <a:gd name="T24" fmla="*/ 864 w 4234"/>
              <a:gd name="T25" fmla="*/ 2850 h 3082"/>
              <a:gd name="T26" fmla="*/ 933 w 4234"/>
              <a:gd name="T27" fmla="*/ 2867 h 3082"/>
              <a:gd name="T28" fmla="*/ 1002 w 4234"/>
              <a:gd name="T29" fmla="*/ 2859 h 3082"/>
              <a:gd name="T30" fmla="*/ 1063 w 4234"/>
              <a:gd name="T31" fmla="*/ 2824 h 3082"/>
              <a:gd name="T32" fmla="*/ 1132 w 4234"/>
              <a:gd name="T33" fmla="*/ 2850 h 3082"/>
              <a:gd name="T34" fmla="*/ 1201 w 4234"/>
              <a:gd name="T35" fmla="*/ 2713 h 3082"/>
              <a:gd name="T36" fmla="*/ 1261 w 4234"/>
              <a:gd name="T37" fmla="*/ 2678 h 3082"/>
              <a:gd name="T38" fmla="*/ 1331 w 4234"/>
              <a:gd name="T39" fmla="*/ 2798 h 3082"/>
              <a:gd name="T40" fmla="*/ 1400 w 4234"/>
              <a:gd name="T41" fmla="*/ 2919 h 3082"/>
              <a:gd name="T42" fmla="*/ 1460 w 4234"/>
              <a:gd name="T43" fmla="*/ 2876 h 3082"/>
              <a:gd name="T44" fmla="*/ 1529 w 4234"/>
              <a:gd name="T45" fmla="*/ 2721 h 3082"/>
              <a:gd name="T46" fmla="*/ 1598 w 4234"/>
              <a:gd name="T47" fmla="*/ 2704 h 3082"/>
              <a:gd name="T48" fmla="*/ 1659 w 4234"/>
              <a:gd name="T49" fmla="*/ 2670 h 3082"/>
              <a:gd name="T50" fmla="*/ 1728 w 4234"/>
              <a:gd name="T51" fmla="*/ 2798 h 3082"/>
              <a:gd name="T52" fmla="*/ 1797 w 4234"/>
              <a:gd name="T53" fmla="*/ 2841 h 3082"/>
              <a:gd name="T54" fmla="*/ 1866 w 4234"/>
              <a:gd name="T55" fmla="*/ 2601 h 3082"/>
              <a:gd name="T56" fmla="*/ 1927 w 4234"/>
              <a:gd name="T57" fmla="*/ 2670 h 3082"/>
              <a:gd name="T58" fmla="*/ 1996 w 4234"/>
              <a:gd name="T59" fmla="*/ 2549 h 3082"/>
              <a:gd name="T60" fmla="*/ 2065 w 4234"/>
              <a:gd name="T61" fmla="*/ 2635 h 3082"/>
              <a:gd name="T62" fmla="*/ 2126 w 4234"/>
              <a:gd name="T63" fmla="*/ 2841 h 3082"/>
              <a:gd name="T64" fmla="*/ 2195 w 4234"/>
              <a:gd name="T65" fmla="*/ 2524 h 3082"/>
              <a:gd name="T66" fmla="*/ 2264 w 4234"/>
              <a:gd name="T67" fmla="*/ 2884 h 3082"/>
              <a:gd name="T68" fmla="*/ 2324 w 4234"/>
              <a:gd name="T69" fmla="*/ 2798 h 3082"/>
              <a:gd name="T70" fmla="*/ 2393 w 4234"/>
              <a:gd name="T71" fmla="*/ 2644 h 3082"/>
              <a:gd name="T72" fmla="*/ 2463 w 4234"/>
              <a:gd name="T73" fmla="*/ 2773 h 3082"/>
              <a:gd name="T74" fmla="*/ 2523 w 4234"/>
              <a:gd name="T75" fmla="*/ 2798 h 3082"/>
              <a:gd name="T76" fmla="*/ 2592 w 4234"/>
              <a:gd name="T77" fmla="*/ 2876 h 3082"/>
              <a:gd name="T78" fmla="*/ 2661 w 4234"/>
              <a:gd name="T79" fmla="*/ 2833 h 3082"/>
              <a:gd name="T80" fmla="*/ 2722 w 4234"/>
              <a:gd name="T81" fmla="*/ 2867 h 3082"/>
              <a:gd name="T82" fmla="*/ 2791 w 4234"/>
              <a:gd name="T83" fmla="*/ 2953 h 3082"/>
              <a:gd name="T84" fmla="*/ 2860 w 4234"/>
              <a:gd name="T85" fmla="*/ 2764 h 3082"/>
              <a:gd name="T86" fmla="*/ 2921 w 4234"/>
              <a:gd name="T87" fmla="*/ 2859 h 3082"/>
              <a:gd name="T88" fmla="*/ 2990 w 4234"/>
              <a:gd name="T89" fmla="*/ 2713 h 3082"/>
              <a:gd name="T90" fmla="*/ 3059 w 4234"/>
              <a:gd name="T91" fmla="*/ 2841 h 3082"/>
              <a:gd name="T92" fmla="*/ 3119 w 4234"/>
              <a:gd name="T93" fmla="*/ 2824 h 3082"/>
              <a:gd name="T94" fmla="*/ 3188 w 4234"/>
              <a:gd name="T95" fmla="*/ 2798 h 3082"/>
              <a:gd name="T96" fmla="*/ 3258 w 4234"/>
              <a:gd name="T97" fmla="*/ 2687 h 3082"/>
              <a:gd name="T98" fmla="*/ 3318 w 4234"/>
              <a:gd name="T99" fmla="*/ 2704 h 3082"/>
              <a:gd name="T100" fmla="*/ 3387 w 4234"/>
              <a:gd name="T101" fmla="*/ 2764 h 3082"/>
              <a:gd name="T102" fmla="*/ 3456 w 4234"/>
              <a:gd name="T103" fmla="*/ 2798 h 3082"/>
              <a:gd name="T104" fmla="*/ 3525 w 4234"/>
              <a:gd name="T105" fmla="*/ 2876 h 3082"/>
              <a:gd name="T106" fmla="*/ 3586 w 4234"/>
              <a:gd name="T107" fmla="*/ 3065 h 3082"/>
              <a:gd name="T108" fmla="*/ 3655 w 4234"/>
              <a:gd name="T109" fmla="*/ 2996 h 3082"/>
              <a:gd name="T110" fmla="*/ 3724 w 4234"/>
              <a:gd name="T111" fmla="*/ 2807 h 3082"/>
              <a:gd name="T112" fmla="*/ 3785 w 4234"/>
              <a:gd name="T113" fmla="*/ 2507 h 3082"/>
              <a:gd name="T114" fmla="*/ 3854 w 4234"/>
              <a:gd name="T115" fmla="*/ 2026 h 3082"/>
              <a:gd name="T116" fmla="*/ 3923 w 4234"/>
              <a:gd name="T117" fmla="*/ 2000 h 3082"/>
              <a:gd name="T118" fmla="*/ 3983 w 4234"/>
              <a:gd name="T119" fmla="*/ 2258 h 3082"/>
              <a:gd name="T120" fmla="*/ 4052 w 4234"/>
              <a:gd name="T121" fmla="*/ 2395 h 3082"/>
              <a:gd name="T122" fmla="*/ 4122 w 4234"/>
              <a:gd name="T123" fmla="*/ 2987 h 3082"/>
              <a:gd name="T124" fmla="*/ 4182 w 4234"/>
              <a:gd name="T125" fmla="*/ 2601 h 3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234" h="3082">
                <a:moveTo>
                  <a:pt x="0" y="2962"/>
                </a:moveTo>
                <a:lnTo>
                  <a:pt x="8" y="2953"/>
                </a:lnTo>
                <a:lnTo>
                  <a:pt x="8" y="2953"/>
                </a:lnTo>
                <a:lnTo>
                  <a:pt x="8" y="2953"/>
                </a:lnTo>
                <a:lnTo>
                  <a:pt x="8" y="2953"/>
                </a:lnTo>
                <a:lnTo>
                  <a:pt x="8" y="2953"/>
                </a:lnTo>
                <a:lnTo>
                  <a:pt x="8" y="2953"/>
                </a:lnTo>
                <a:lnTo>
                  <a:pt x="8" y="2953"/>
                </a:lnTo>
                <a:lnTo>
                  <a:pt x="8" y="2953"/>
                </a:lnTo>
                <a:lnTo>
                  <a:pt x="8" y="2953"/>
                </a:lnTo>
                <a:lnTo>
                  <a:pt x="8" y="2953"/>
                </a:lnTo>
                <a:lnTo>
                  <a:pt x="8" y="2944"/>
                </a:lnTo>
                <a:lnTo>
                  <a:pt x="8" y="2944"/>
                </a:lnTo>
                <a:lnTo>
                  <a:pt x="8" y="2944"/>
                </a:lnTo>
                <a:lnTo>
                  <a:pt x="8" y="2944"/>
                </a:lnTo>
                <a:lnTo>
                  <a:pt x="8" y="2944"/>
                </a:lnTo>
                <a:lnTo>
                  <a:pt x="8" y="2944"/>
                </a:lnTo>
                <a:lnTo>
                  <a:pt x="8" y="2944"/>
                </a:lnTo>
                <a:lnTo>
                  <a:pt x="8" y="2953"/>
                </a:lnTo>
                <a:lnTo>
                  <a:pt x="8" y="2953"/>
                </a:lnTo>
                <a:lnTo>
                  <a:pt x="17" y="2962"/>
                </a:lnTo>
                <a:lnTo>
                  <a:pt x="17" y="2962"/>
                </a:lnTo>
                <a:lnTo>
                  <a:pt x="17" y="2962"/>
                </a:lnTo>
                <a:lnTo>
                  <a:pt x="17" y="2962"/>
                </a:lnTo>
                <a:lnTo>
                  <a:pt x="17" y="2962"/>
                </a:lnTo>
                <a:lnTo>
                  <a:pt x="17" y="2962"/>
                </a:lnTo>
                <a:lnTo>
                  <a:pt x="17" y="2962"/>
                </a:lnTo>
                <a:lnTo>
                  <a:pt x="17" y="2962"/>
                </a:lnTo>
                <a:lnTo>
                  <a:pt x="17" y="2953"/>
                </a:lnTo>
                <a:lnTo>
                  <a:pt x="17" y="2953"/>
                </a:lnTo>
                <a:lnTo>
                  <a:pt x="17" y="2953"/>
                </a:lnTo>
                <a:lnTo>
                  <a:pt x="17" y="2953"/>
                </a:lnTo>
                <a:lnTo>
                  <a:pt x="17" y="2953"/>
                </a:lnTo>
                <a:lnTo>
                  <a:pt x="17" y="2953"/>
                </a:lnTo>
                <a:lnTo>
                  <a:pt x="17" y="2953"/>
                </a:lnTo>
                <a:lnTo>
                  <a:pt x="17" y="2962"/>
                </a:lnTo>
                <a:lnTo>
                  <a:pt x="17" y="2962"/>
                </a:lnTo>
                <a:lnTo>
                  <a:pt x="17" y="2962"/>
                </a:lnTo>
                <a:lnTo>
                  <a:pt x="17" y="2962"/>
                </a:lnTo>
                <a:lnTo>
                  <a:pt x="26" y="2962"/>
                </a:lnTo>
                <a:lnTo>
                  <a:pt x="26" y="2953"/>
                </a:lnTo>
                <a:lnTo>
                  <a:pt x="26" y="2953"/>
                </a:lnTo>
                <a:lnTo>
                  <a:pt x="26" y="2953"/>
                </a:lnTo>
                <a:lnTo>
                  <a:pt x="26" y="2953"/>
                </a:lnTo>
                <a:lnTo>
                  <a:pt x="26" y="2953"/>
                </a:lnTo>
                <a:lnTo>
                  <a:pt x="26" y="2953"/>
                </a:lnTo>
                <a:lnTo>
                  <a:pt x="26" y="2953"/>
                </a:lnTo>
                <a:lnTo>
                  <a:pt x="26" y="2962"/>
                </a:lnTo>
                <a:lnTo>
                  <a:pt x="26" y="2962"/>
                </a:lnTo>
                <a:lnTo>
                  <a:pt x="26" y="2962"/>
                </a:lnTo>
                <a:lnTo>
                  <a:pt x="26" y="2962"/>
                </a:lnTo>
                <a:lnTo>
                  <a:pt x="26" y="2962"/>
                </a:lnTo>
                <a:lnTo>
                  <a:pt x="26" y="2970"/>
                </a:lnTo>
                <a:lnTo>
                  <a:pt x="26" y="2970"/>
                </a:lnTo>
                <a:lnTo>
                  <a:pt x="26" y="2970"/>
                </a:lnTo>
                <a:lnTo>
                  <a:pt x="26" y="2970"/>
                </a:lnTo>
                <a:lnTo>
                  <a:pt x="26" y="2970"/>
                </a:lnTo>
                <a:lnTo>
                  <a:pt x="26" y="2970"/>
                </a:lnTo>
                <a:lnTo>
                  <a:pt x="34" y="2970"/>
                </a:lnTo>
                <a:lnTo>
                  <a:pt x="34" y="2979"/>
                </a:lnTo>
                <a:lnTo>
                  <a:pt x="34" y="2979"/>
                </a:lnTo>
                <a:lnTo>
                  <a:pt x="34" y="2979"/>
                </a:lnTo>
                <a:lnTo>
                  <a:pt x="34" y="2979"/>
                </a:lnTo>
                <a:lnTo>
                  <a:pt x="34" y="2987"/>
                </a:lnTo>
                <a:lnTo>
                  <a:pt x="34" y="2987"/>
                </a:lnTo>
                <a:lnTo>
                  <a:pt x="34" y="2987"/>
                </a:lnTo>
                <a:lnTo>
                  <a:pt x="34" y="2987"/>
                </a:lnTo>
                <a:lnTo>
                  <a:pt x="34" y="2987"/>
                </a:lnTo>
                <a:lnTo>
                  <a:pt x="34" y="2987"/>
                </a:lnTo>
                <a:lnTo>
                  <a:pt x="34" y="2987"/>
                </a:lnTo>
                <a:lnTo>
                  <a:pt x="34" y="2979"/>
                </a:lnTo>
                <a:lnTo>
                  <a:pt x="34" y="2979"/>
                </a:lnTo>
                <a:lnTo>
                  <a:pt x="34" y="2979"/>
                </a:lnTo>
                <a:lnTo>
                  <a:pt x="34" y="2979"/>
                </a:lnTo>
                <a:lnTo>
                  <a:pt x="34" y="2979"/>
                </a:lnTo>
                <a:lnTo>
                  <a:pt x="34" y="2979"/>
                </a:lnTo>
                <a:lnTo>
                  <a:pt x="43" y="2979"/>
                </a:lnTo>
                <a:lnTo>
                  <a:pt x="43" y="2987"/>
                </a:lnTo>
                <a:lnTo>
                  <a:pt x="43" y="2987"/>
                </a:lnTo>
                <a:lnTo>
                  <a:pt x="43" y="2987"/>
                </a:lnTo>
                <a:lnTo>
                  <a:pt x="43" y="2987"/>
                </a:lnTo>
                <a:lnTo>
                  <a:pt x="43" y="2987"/>
                </a:lnTo>
                <a:lnTo>
                  <a:pt x="43" y="2987"/>
                </a:lnTo>
                <a:lnTo>
                  <a:pt x="43" y="2987"/>
                </a:lnTo>
                <a:lnTo>
                  <a:pt x="43" y="2987"/>
                </a:lnTo>
                <a:lnTo>
                  <a:pt x="43" y="2987"/>
                </a:lnTo>
                <a:lnTo>
                  <a:pt x="43" y="2987"/>
                </a:lnTo>
                <a:lnTo>
                  <a:pt x="43" y="2987"/>
                </a:lnTo>
                <a:lnTo>
                  <a:pt x="43" y="2987"/>
                </a:lnTo>
                <a:lnTo>
                  <a:pt x="43" y="2987"/>
                </a:lnTo>
                <a:lnTo>
                  <a:pt x="43" y="2987"/>
                </a:lnTo>
                <a:lnTo>
                  <a:pt x="43" y="2987"/>
                </a:lnTo>
                <a:lnTo>
                  <a:pt x="43" y="2987"/>
                </a:lnTo>
                <a:lnTo>
                  <a:pt x="43" y="2987"/>
                </a:lnTo>
                <a:lnTo>
                  <a:pt x="43" y="2996"/>
                </a:lnTo>
                <a:lnTo>
                  <a:pt x="52" y="2996"/>
                </a:lnTo>
                <a:lnTo>
                  <a:pt x="52" y="2996"/>
                </a:lnTo>
                <a:lnTo>
                  <a:pt x="52" y="2996"/>
                </a:lnTo>
                <a:lnTo>
                  <a:pt x="52" y="2996"/>
                </a:lnTo>
                <a:lnTo>
                  <a:pt x="52" y="2996"/>
                </a:lnTo>
                <a:lnTo>
                  <a:pt x="52" y="2996"/>
                </a:lnTo>
                <a:lnTo>
                  <a:pt x="52" y="2996"/>
                </a:lnTo>
                <a:lnTo>
                  <a:pt x="52" y="2996"/>
                </a:lnTo>
                <a:lnTo>
                  <a:pt x="52" y="2996"/>
                </a:lnTo>
                <a:lnTo>
                  <a:pt x="52" y="2996"/>
                </a:lnTo>
                <a:lnTo>
                  <a:pt x="52" y="2996"/>
                </a:lnTo>
                <a:lnTo>
                  <a:pt x="52" y="2996"/>
                </a:lnTo>
                <a:lnTo>
                  <a:pt x="52" y="2996"/>
                </a:lnTo>
                <a:lnTo>
                  <a:pt x="52" y="2996"/>
                </a:lnTo>
                <a:lnTo>
                  <a:pt x="52" y="2996"/>
                </a:lnTo>
                <a:lnTo>
                  <a:pt x="52" y="2996"/>
                </a:lnTo>
                <a:lnTo>
                  <a:pt x="52" y="2996"/>
                </a:lnTo>
                <a:lnTo>
                  <a:pt x="52" y="2996"/>
                </a:lnTo>
                <a:lnTo>
                  <a:pt x="52" y="2996"/>
                </a:lnTo>
                <a:lnTo>
                  <a:pt x="60" y="3004"/>
                </a:lnTo>
                <a:lnTo>
                  <a:pt x="60" y="3004"/>
                </a:lnTo>
                <a:lnTo>
                  <a:pt x="60" y="3004"/>
                </a:lnTo>
                <a:lnTo>
                  <a:pt x="60" y="3004"/>
                </a:lnTo>
                <a:lnTo>
                  <a:pt x="60" y="3013"/>
                </a:lnTo>
                <a:lnTo>
                  <a:pt x="60" y="3013"/>
                </a:lnTo>
                <a:lnTo>
                  <a:pt x="60" y="3013"/>
                </a:lnTo>
                <a:lnTo>
                  <a:pt x="60" y="3013"/>
                </a:lnTo>
                <a:lnTo>
                  <a:pt x="60" y="3004"/>
                </a:lnTo>
                <a:lnTo>
                  <a:pt x="60" y="3004"/>
                </a:lnTo>
                <a:lnTo>
                  <a:pt x="60" y="2996"/>
                </a:lnTo>
                <a:lnTo>
                  <a:pt x="60" y="2996"/>
                </a:lnTo>
                <a:lnTo>
                  <a:pt x="60" y="2996"/>
                </a:lnTo>
                <a:lnTo>
                  <a:pt x="60" y="2996"/>
                </a:lnTo>
                <a:lnTo>
                  <a:pt x="60" y="2996"/>
                </a:lnTo>
                <a:lnTo>
                  <a:pt x="60" y="2996"/>
                </a:lnTo>
                <a:lnTo>
                  <a:pt x="60" y="2987"/>
                </a:lnTo>
                <a:lnTo>
                  <a:pt x="60" y="2987"/>
                </a:lnTo>
                <a:lnTo>
                  <a:pt x="60" y="2987"/>
                </a:lnTo>
                <a:lnTo>
                  <a:pt x="69" y="2987"/>
                </a:lnTo>
                <a:lnTo>
                  <a:pt x="69" y="2979"/>
                </a:lnTo>
                <a:lnTo>
                  <a:pt x="69" y="2979"/>
                </a:lnTo>
                <a:lnTo>
                  <a:pt x="69" y="2979"/>
                </a:lnTo>
                <a:lnTo>
                  <a:pt x="69" y="2979"/>
                </a:lnTo>
                <a:lnTo>
                  <a:pt x="69" y="2987"/>
                </a:lnTo>
                <a:lnTo>
                  <a:pt x="69" y="2987"/>
                </a:lnTo>
                <a:lnTo>
                  <a:pt x="69" y="2987"/>
                </a:lnTo>
                <a:lnTo>
                  <a:pt x="69" y="2987"/>
                </a:lnTo>
                <a:lnTo>
                  <a:pt x="69" y="2996"/>
                </a:lnTo>
                <a:lnTo>
                  <a:pt x="69" y="2996"/>
                </a:lnTo>
                <a:lnTo>
                  <a:pt x="69" y="3004"/>
                </a:lnTo>
                <a:lnTo>
                  <a:pt x="69" y="3004"/>
                </a:lnTo>
                <a:lnTo>
                  <a:pt x="69" y="3004"/>
                </a:lnTo>
                <a:lnTo>
                  <a:pt x="69" y="3004"/>
                </a:lnTo>
                <a:lnTo>
                  <a:pt x="69" y="3004"/>
                </a:lnTo>
                <a:lnTo>
                  <a:pt x="69" y="2996"/>
                </a:lnTo>
                <a:lnTo>
                  <a:pt x="69" y="2996"/>
                </a:lnTo>
                <a:lnTo>
                  <a:pt x="69" y="2996"/>
                </a:lnTo>
                <a:lnTo>
                  <a:pt x="78" y="2996"/>
                </a:lnTo>
                <a:lnTo>
                  <a:pt x="78" y="2996"/>
                </a:lnTo>
                <a:lnTo>
                  <a:pt x="78" y="2996"/>
                </a:lnTo>
                <a:lnTo>
                  <a:pt x="78" y="2996"/>
                </a:lnTo>
                <a:lnTo>
                  <a:pt x="78" y="2996"/>
                </a:lnTo>
                <a:lnTo>
                  <a:pt x="78" y="2996"/>
                </a:lnTo>
                <a:lnTo>
                  <a:pt x="78" y="2996"/>
                </a:lnTo>
                <a:lnTo>
                  <a:pt x="78" y="2996"/>
                </a:lnTo>
                <a:lnTo>
                  <a:pt x="78" y="2996"/>
                </a:lnTo>
                <a:lnTo>
                  <a:pt x="78" y="2996"/>
                </a:lnTo>
                <a:lnTo>
                  <a:pt x="78" y="2996"/>
                </a:lnTo>
                <a:lnTo>
                  <a:pt x="78" y="3004"/>
                </a:lnTo>
                <a:lnTo>
                  <a:pt x="78" y="3004"/>
                </a:lnTo>
                <a:lnTo>
                  <a:pt x="78" y="3004"/>
                </a:lnTo>
                <a:lnTo>
                  <a:pt x="78" y="3004"/>
                </a:lnTo>
                <a:lnTo>
                  <a:pt x="78" y="3004"/>
                </a:lnTo>
                <a:lnTo>
                  <a:pt x="78" y="3004"/>
                </a:lnTo>
                <a:lnTo>
                  <a:pt x="78" y="3004"/>
                </a:lnTo>
                <a:lnTo>
                  <a:pt x="78" y="3004"/>
                </a:lnTo>
                <a:lnTo>
                  <a:pt x="86" y="3004"/>
                </a:lnTo>
                <a:lnTo>
                  <a:pt x="86" y="3004"/>
                </a:lnTo>
                <a:lnTo>
                  <a:pt x="86" y="3004"/>
                </a:lnTo>
                <a:lnTo>
                  <a:pt x="86" y="3004"/>
                </a:lnTo>
                <a:lnTo>
                  <a:pt x="86" y="3004"/>
                </a:lnTo>
                <a:lnTo>
                  <a:pt x="86" y="3013"/>
                </a:lnTo>
                <a:lnTo>
                  <a:pt x="86" y="3013"/>
                </a:lnTo>
                <a:lnTo>
                  <a:pt x="86" y="3013"/>
                </a:lnTo>
                <a:lnTo>
                  <a:pt x="86" y="3013"/>
                </a:lnTo>
                <a:lnTo>
                  <a:pt x="86" y="3013"/>
                </a:lnTo>
                <a:lnTo>
                  <a:pt x="86" y="3013"/>
                </a:lnTo>
                <a:lnTo>
                  <a:pt x="86" y="3013"/>
                </a:lnTo>
                <a:lnTo>
                  <a:pt x="86" y="3013"/>
                </a:lnTo>
                <a:lnTo>
                  <a:pt x="86" y="3013"/>
                </a:lnTo>
                <a:lnTo>
                  <a:pt x="86" y="3013"/>
                </a:lnTo>
                <a:lnTo>
                  <a:pt x="86" y="3013"/>
                </a:lnTo>
                <a:lnTo>
                  <a:pt x="86" y="3004"/>
                </a:lnTo>
                <a:lnTo>
                  <a:pt x="86" y="3004"/>
                </a:lnTo>
                <a:lnTo>
                  <a:pt x="86" y="3004"/>
                </a:lnTo>
                <a:lnTo>
                  <a:pt x="95" y="3004"/>
                </a:lnTo>
                <a:lnTo>
                  <a:pt x="95" y="3004"/>
                </a:lnTo>
                <a:lnTo>
                  <a:pt x="95" y="3004"/>
                </a:lnTo>
                <a:lnTo>
                  <a:pt x="95" y="3004"/>
                </a:lnTo>
                <a:lnTo>
                  <a:pt x="95" y="3013"/>
                </a:lnTo>
                <a:lnTo>
                  <a:pt x="95" y="3013"/>
                </a:lnTo>
                <a:lnTo>
                  <a:pt x="95" y="3013"/>
                </a:lnTo>
                <a:lnTo>
                  <a:pt x="95" y="3013"/>
                </a:lnTo>
                <a:lnTo>
                  <a:pt x="95" y="3013"/>
                </a:lnTo>
                <a:lnTo>
                  <a:pt x="95" y="3022"/>
                </a:lnTo>
                <a:lnTo>
                  <a:pt x="95" y="3022"/>
                </a:lnTo>
                <a:lnTo>
                  <a:pt x="95" y="3022"/>
                </a:lnTo>
                <a:lnTo>
                  <a:pt x="95" y="3022"/>
                </a:lnTo>
                <a:lnTo>
                  <a:pt x="95" y="3030"/>
                </a:lnTo>
                <a:lnTo>
                  <a:pt x="95" y="3030"/>
                </a:lnTo>
                <a:lnTo>
                  <a:pt x="95" y="3030"/>
                </a:lnTo>
                <a:lnTo>
                  <a:pt x="95" y="3030"/>
                </a:lnTo>
                <a:lnTo>
                  <a:pt x="95" y="3030"/>
                </a:lnTo>
                <a:lnTo>
                  <a:pt x="95" y="3030"/>
                </a:lnTo>
                <a:lnTo>
                  <a:pt x="103" y="3030"/>
                </a:lnTo>
                <a:lnTo>
                  <a:pt x="103" y="3030"/>
                </a:lnTo>
                <a:lnTo>
                  <a:pt x="103" y="3030"/>
                </a:lnTo>
                <a:lnTo>
                  <a:pt x="103" y="3030"/>
                </a:lnTo>
                <a:lnTo>
                  <a:pt x="103" y="3022"/>
                </a:lnTo>
                <a:lnTo>
                  <a:pt x="103" y="3022"/>
                </a:lnTo>
                <a:lnTo>
                  <a:pt x="103" y="3022"/>
                </a:lnTo>
                <a:lnTo>
                  <a:pt x="103" y="3013"/>
                </a:lnTo>
                <a:lnTo>
                  <a:pt x="103" y="3013"/>
                </a:lnTo>
                <a:lnTo>
                  <a:pt x="103" y="3004"/>
                </a:lnTo>
                <a:lnTo>
                  <a:pt x="103" y="3004"/>
                </a:lnTo>
                <a:lnTo>
                  <a:pt x="103" y="3004"/>
                </a:lnTo>
                <a:lnTo>
                  <a:pt x="103" y="3004"/>
                </a:lnTo>
                <a:lnTo>
                  <a:pt x="103" y="3004"/>
                </a:lnTo>
                <a:lnTo>
                  <a:pt x="103" y="2996"/>
                </a:lnTo>
                <a:lnTo>
                  <a:pt x="103" y="2996"/>
                </a:lnTo>
                <a:lnTo>
                  <a:pt x="103" y="2987"/>
                </a:lnTo>
                <a:lnTo>
                  <a:pt x="103" y="2987"/>
                </a:lnTo>
                <a:lnTo>
                  <a:pt x="103" y="2979"/>
                </a:lnTo>
                <a:lnTo>
                  <a:pt x="112" y="2979"/>
                </a:lnTo>
                <a:lnTo>
                  <a:pt x="112" y="2979"/>
                </a:lnTo>
                <a:lnTo>
                  <a:pt x="112" y="2970"/>
                </a:lnTo>
                <a:lnTo>
                  <a:pt x="112" y="2970"/>
                </a:lnTo>
                <a:lnTo>
                  <a:pt x="112" y="2970"/>
                </a:lnTo>
                <a:lnTo>
                  <a:pt x="112" y="2962"/>
                </a:lnTo>
                <a:lnTo>
                  <a:pt x="112" y="2962"/>
                </a:lnTo>
                <a:lnTo>
                  <a:pt x="112" y="2962"/>
                </a:lnTo>
                <a:lnTo>
                  <a:pt x="112" y="2962"/>
                </a:lnTo>
                <a:lnTo>
                  <a:pt x="112" y="2953"/>
                </a:lnTo>
                <a:lnTo>
                  <a:pt x="112" y="2953"/>
                </a:lnTo>
                <a:lnTo>
                  <a:pt x="112" y="2953"/>
                </a:lnTo>
                <a:lnTo>
                  <a:pt x="112" y="2953"/>
                </a:lnTo>
                <a:lnTo>
                  <a:pt x="112" y="2944"/>
                </a:lnTo>
                <a:lnTo>
                  <a:pt x="112" y="2944"/>
                </a:lnTo>
                <a:lnTo>
                  <a:pt x="112" y="2944"/>
                </a:lnTo>
                <a:lnTo>
                  <a:pt x="112" y="2944"/>
                </a:lnTo>
                <a:lnTo>
                  <a:pt x="112" y="2944"/>
                </a:lnTo>
                <a:lnTo>
                  <a:pt x="121" y="2944"/>
                </a:lnTo>
                <a:lnTo>
                  <a:pt x="121" y="2944"/>
                </a:lnTo>
                <a:lnTo>
                  <a:pt x="121" y="2953"/>
                </a:lnTo>
                <a:lnTo>
                  <a:pt x="121" y="2953"/>
                </a:lnTo>
                <a:lnTo>
                  <a:pt x="121" y="2953"/>
                </a:lnTo>
                <a:lnTo>
                  <a:pt x="121" y="2953"/>
                </a:lnTo>
                <a:lnTo>
                  <a:pt x="121" y="2953"/>
                </a:lnTo>
                <a:lnTo>
                  <a:pt x="121" y="2953"/>
                </a:lnTo>
                <a:lnTo>
                  <a:pt x="121" y="2953"/>
                </a:lnTo>
                <a:lnTo>
                  <a:pt x="121" y="2944"/>
                </a:lnTo>
                <a:lnTo>
                  <a:pt x="121" y="2944"/>
                </a:lnTo>
                <a:lnTo>
                  <a:pt x="121" y="2944"/>
                </a:lnTo>
                <a:lnTo>
                  <a:pt x="121" y="2944"/>
                </a:lnTo>
                <a:lnTo>
                  <a:pt x="121" y="2944"/>
                </a:lnTo>
                <a:lnTo>
                  <a:pt x="121" y="2944"/>
                </a:lnTo>
                <a:lnTo>
                  <a:pt x="121" y="2944"/>
                </a:lnTo>
                <a:lnTo>
                  <a:pt x="121" y="2944"/>
                </a:lnTo>
                <a:lnTo>
                  <a:pt x="121" y="2944"/>
                </a:lnTo>
                <a:lnTo>
                  <a:pt x="121" y="2944"/>
                </a:lnTo>
                <a:lnTo>
                  <a:pt x="129" y="2944"/>
                </a:lnTo>
                <a:lnTo>
                  <a:pt x="129" y="2953"/>
                </a:lnTo>
                <a:lnTo>
                  <a:pt x="129" y="2953"/>
                </a:lnTo>
                <a:lnTo>
                  <a:pt x="129" y="2953"/>
                </a:lnTo>
                <a:lnTo>
                  <a:pt x="129" y="2953"/>
                </a:lnTo>
                <a:lnTo>
                  <a:pt x="129" y="2962"/>
                </a:lnTo>
                <a:lnTo>
                  <a:pt x="129" y="2962"/>
                </a:lnTo>
                <a:lnTo>
                  <a:pt x="129" y="2962"/>
                </a:lnTo>
                <a:lnTo>
                  <a:pt x="129" y="2970"/>
                </a:lnTo>
                <a:lnTo>
                  <a:pt x="129" y="2970"/>
                </a:lnTo>
                <a:lnTo>
                  <a:pt x="129" y="2970"/>
                </a:lnTo>
                <a:lnTo>
                  <a:pt x="129" y="2970"/>
                </a:lnTo>
                <a:lnTo>
                  <a:pt x="129" y="2970"/>
                </a:lnTo>
                <a:lnTo>
                  <a:pt x="129" y="2970"/>
                </a:lnTo>
                <a:lnTo>
                  <a:pt x="129" y="2962"/>
                </a:lnTo>
                <a:lnTo>
                  <a:pt x="129" y="2962"/>
                </a:lnTo>
                <a:lnTo>
                  <a:pt x="129" y="2962"/>
                </a:lnTo>
                <a:lnTo>
                  <a:pt x="129" y="2953"/>
                </a:lnTo>
                <a:lnTo>
                  <a:pt x="129" y="2953"/>
                </a:lnTo>
                <a:lnTo>
                  <a:pt x="138" y="2953"/>
                </a:lnTo>
                <a:lnTo>
                  <a:pt x="138" y="2953"/>
                </a:lnTo>
                <a:lnTo>
                  <a:pt x="138" y="2953"/>
                </a:lnTo>
                <a:lnTo>
                  <a:pt x="138" y="2944"/>
                </a:lnTo>
                <a:lnTo>
                  <a:pt x="138" y="2944"/>
                </a:lnTo>
                <a:lnTo>
                  <a:pt x="138" y="2944"/>
                </a:lnTo>
                <a:lnTo>
                  <a:pt x="138" y="2944"/>
                </a:lnTo>
                <a:lnTo>
                  <a:pt x="138" y="2944"/>
                </a:lnTo>
                <a:lnTo>
                  <a:pt x="138" y="2944"/>
                </a:lnTo>
                <a:lnTo>
                  <a:pt x="138" y="2944"/>
                </a:lnTo>
                <a:lnTo>
                  <a:pt x="138" y="2944"/>
                </a:lnTo>
                <a:lnTo>
                  <a:pt x="138" y="2944"/>
                </a:lnTo>
                <a:lnTo>
                  <a:pt x="138" y="2944"/>
                </a:lnTo>
                <a:lnTo>
                  <a:pt x="138" y="2944"/>
                </a:lnTo>
                <a:lnTo>
                  <a:pt x="138" y="2944"/>
                </a:lnTo>
                <a:lnTo>
                  <a:pt x="138" y="2944"/>
                </a:lnTo>
                <a:lnTo>
                  <a:pt x="138" y="2944"/>
                </a:lnTo>
                <a:lnTo>
                  <a:pt x="138" y="2944"/>
                </a:lnTo>
                <a:lnTo>
                  <a:pt x="138" y="2944"/>
                </a:lnTo>
                <a:lnTo>
                  <a:pt x="147" y="2944"/>
                </a:lnTo>
                <a:lnTo>
                  <a:pt x="147" y="2953"/>
                </a:lnTo>
                <a:lnTo>
                  <a:pt x="147" y="2953"/>
                </a:lnTo>
                <a:lnTo>
                  <a:pt x="147" y="2953"/>
                </a:lnTo>
                <a:lnTo>
                  <a:pt x="147" y="2962"/>
                </a:lnTo>
                <a:lnTo>
                  <a:pt x="147" y="2962"/>
                </a:lnTo>
                <a:lnTo>
                  <a:pt x="147" y="2962"/>
                </a:lnTo>
                <a:lnTo>
                  <a:pt x="147" y="2962"/>
                </a:lnTo>
                <a:lnTo>
                  <a:pt x="147" y="2970"/>
                </a:lnTo>
                <a:lnTo>
                  <a:pt x="147" y="2970"/>
                </a:lnTo>
                <a:lnTo>
                  <a:pt x="147" y="2970"/>
                </a:lnTo>
                <a:lnTo>
                  <a:pt x="147" y="2970"/>
                </a:lnTo>
                <a:lnTo>
                  <a:pt x="147" y="2970"/>
                </a:lnTo>
                <a:lnTo>
                  <a:pt x="147" y="2962"/>
                </a:lnTo>
                <a:lnTo>
                  <a:pt x="147" y="2962"/>
                </a:lnTo>
                <a:lnTo>
                  <a:pt x="147" y="2962"/>
                </a:lnTo>
                <a:lnTo>
                  <a:pt x="147" y="2962"/>
                </a:lnTo>
                <a:lnTo>
                  <a:pt x="147" y="2953"/>
                </a:lnTo>
                <a:lnTo>
                  <a:pt x="147" y="2953"/>
                </a:lnTo>
                <a:lnTo>
                  <a:pt x="155" y="2953"/>
                </a:lnTo>
                <a:lnTo>
                  <a:pt x="155" y="2953"/>
                </a:lnTo>
                <a:lnTo>
                  <a:pt x="155" y="2944"/>
                </a:lnTo>
                <a:lnTo>
                  <a:pt x="155" y="2944"/>
                </a:lnTo>
                <a:lnTo>
                  <a:pt x="155" y="2944"/>
                </a:lnTo>
                <a:lnTo>
                  <a:pt x="155" y="2953"/>
                </a:lnTo>
                <a:lnTo>
                  <a:pt x="155" y="2953"/>
                </a:lnTo>
                <a:lnTo>
                  <a:pt x="155" y="2953"/>
                </a:lnTo>
                <a:lnTo>
                  <a:pt x="155" y="2953"/>
                </a:lnTo>
                <a:lnTo>
                  <a:pt x="155" y="2953"/>
                </a:lnTo>
                <a:lnTo>
                  <a:pt x="155" y="2953"/>
                </a:lnTo>
                <a:lnTo>
                  <a:pt x="155" y="2962"/>
                </a:lnTo>
                <a:lnTo>
                  <a:pt x="155" y="2962"/>
                </a:lnTo>
                <a:lnTo>
                  <a:pt x="155" y="2962"/>
                </a:lnTo>
                <a:lnTo>
                  <a:pt x="155" y="2953"/>
                </a:lnTo>
                <a:lnTo>
                  <a:pt x="155" y="2953"/>
                </a:lnTo>
                <a:lnTo>
                  <a:pt x="155" y="2953"/>
                </a:lnTo>
                <a:lnTo>
                  <a:pt x="155" y="2953"/>
                </a:lnTo>
                <a:lnTo>
                  <a:pt x="155" y="2944"/>
                </a:lnTo>
                <a:lnTo>
                  <a:pt x="164" y="2944"/>
                </a:lnTo>
                <a:lnTo>
                  <a:pt x="164" y="2944"/>
                </a:lnTo>
                <a:lnTo>
                  <a:pt x="164" y="2944"/>
                </a:lnTo>
                <a:lnTo>
                  <a:pt x="164" y="2944"/>
                </a:lnTo>
                <a:lnTo>
                  <a:pt x="164" y="2944"/>
                </a:lnTo>
                <a:lnTo>
                  <a:pt x="164" y="2936"/>
                </a:lnTo>
                <a:lnTo>
                  <a:pt x="164" y="2927"/>
                </a:lnTo>
                <a:lnTo>
                  <a:pt x="164" y="2919"/>
                </a:lnTo>
                <a:lnTo>
                  <a:pt x="164" y="2910"/>
                </a:lnTo>
                <a:lnTo>
                  <a:pt x="164" y="2901"/>
                </a:lnTo>
                <a:lnTo>
                  <a:pt x="164" y="2901"/>
                </a:lnTo>
                <a:lnTo>
                  <a:pt x="164" y="2901"/>
                </a:lnTo>
                <a:lnTo>
                  <a:pt x="164" y="2910"/>
                </a:lnTo>
                <a:lnTo>
                  <a:pt x="164" y="2919"/>
                </a:lnTo>
                <a:lnTo>
                  <a:pt x="164" y="2927"/>
                </a:lnTo>
                <a:lnTo>
                  <a:pt x="164" y="2936"/>
                </a:lnTo>
                <a:lnTo>
                  <a:pt x="164" y="2944"/>
                </a:lnTo>
                <a:lnTo>
                  <a:pt x="164" y="2944"/>
                </a:lnTo>
                <a:lnTo>
                  <a:pt x="164" y="2953"/>
                </a:lnTo>
                <a:lnTo>
                  <a:pt x="173" y="2962"/>
                </a:lnTo>
                <a:lnTo>
                  <a:pt x="173" y="2962"/>
                </a:lnTo>
                <a:lnTo>
                  <a:pt x="173" y="2970"/>
                </a:lnTo>
                <a:lnTo>
                  <a:pt x="173" y="2970"/>
                </a:lnTo>
                <a:lnTo>
                  <a:pt x="173" y="2962"/>
                </a:lnTo>
                <a:lnTo>
                  <a:pt x="173" y="2962"/>
                </a:lnTo>
                <a:lnTo>
                  <a:pt x="173" y="2962"/>
                </a:lnTo>
                <a:lnTo>
                  <a:pt x="173" y="2953"/>
                </a:lnTo>
                <a:lnTo>
                  <a:pt x="173" y="2953"/>
                </a:lnTo>
                <a:lnTo>
                  <a:pt x="173" y="2953"/>
                </a:lnTo>
                <a:lnTo>
                  <a:pt x="173" y="2953"/>
                </a:lnTo>
                <a:lnTo>
                  <a:pt x="173" y="2953"/>
                </a:lnTo>
                <a:lnTo>
                  <a:pt x="173" y="2962"/>
                </a:lnTo>
                <a:lnTo>
                  <a:pt x="173" y="2962"/>
                </a:lnTo>
                <a:lnTo>
                  <a:pt x="173" y="2962"/>
                </a:lnTo>
                <a:lnTo>
                  <a:pt x="173" y="2970"/>
                </a:lnTo>
                <a:lnTo>
                  <a:pt x="173" y="2970"/>
                </a:lnTo>
                <a:lnTo>
                  <a:pt x="173" y="2970"/>
                </a:lnTo>
                <a:lnTo>
                  <a:pt x="173" y="2970"/>
                </a:lnTo>
                <a:lnTo>
                  <a:pt x="181" y="2970"/>
                </a:lnTo>
                <a:lnTo>
                  <a:pt x="181" y="2970"/>
                </a:lnTo>
                <a:lnTo>
                  <a:pt x="181" y="2970"/>
                </a:lnTo>
                <a:lnTo>
                  <a:pt x="181" y="2970"/>
                </a:lnTo>
                <a:lnTo>
                  <a:pt x="181" y="2970"/>
                </a:lnTo>
                <a:lnTo>
                  <a:pt x="181" y="2962"/>
                </a:lnTo>
                <a:lnTo>
                  <a:pt x="181" y="2962"/>
                </a:lnTo>
                <a:lnTo>
                  <a:pt x="181" y="2962"/>
                </a:lnTo>
                <a:lnTo>
                  <a:pt x="181" y="2962"/>
                </a:lnTo>
                <a:lnTo>
                  <a:pt x="181" y="2919"/>
                </a:lnTo>
                <a:lnTo>
                  <a:pt x="181" y="2910"/>
                </a:lnTo>
                <a:lnTo>
                  <a:pt x="181" y="2910"/>
                </a:lnTo>
                <a:lnTo>
                  <a:pt x="181" y="2910"/>
                </a:lnTo>
                <a:lnTo>
                  <a:pt x="181" y="2910"/>
                </a:lnTo>
                <a:lnTo>
                  <a:pt x="181" y="2910"/>
                </a:lnTo>
                <a:lnTo>
                  <a:pt x="181" y="2910"/>
                </a:lnTo>
                <a:lnTo>
                  <a:pt x="181" y="2953"/>
                </a:lnTo>
                <a:lnTo>
                  <a:pt x="181" y="2962"/>
                </a:lnTo>
                <a:lnTo>
                  <a:pt x="190" y="2962"/>
                </a:lnTo>
                <a:lnTo>
                  <a:pt x="190" y="2962"/>
                </a:lnTo>
                <a:lnTo>
                  <a:pt x="190" y="2962"/>
                </a:lnTo>
                <a:lnTo>
                  <a:pt x="190" y="2962"/>
                </a:lnTo>
                <a:lnTo>
                  <a:pt x="190" y="2962"/>
                </a:lnTo>
                <a:lnTo>
                  <a:pt x="190" y="2970"/>
                </a:lnTo>
                <a:lnTo>
                  <a:pt x="190" y="2970"/>
                </a:lnTo>
                <a:lnTo>
                  <a:pt x="190" y="2970"/>
                </a:lnTo>
                <a:lnTo>
                  <a:pt x="190" y="2979"/>
                </a:lnTo>
                <a:lnTo>
                  <a:pt x="190" y="2979"/>
                </a:lnTo>
                <a:lnTo>
                  <a:pt x="190" y="2987"/>
                </a:lnTo>
                <a:lnTo>
                  <a:pt x="190" y="2987"/>
                </a:lnTo>
                <a:lnTo>
                  <a:pt x="190" y="2987"/>
                </a:lnTo>
                <a:lnTo>
                  <a:pt x="190" y="2987"/>
                </a:lnTo>
                <a:lnTo>
                  <a:pt x="190" y="2987"/>
                </a:lnTo>
                <a:lnTo>
                  <a:pt x="190" y="2987"/>
                </a:lnTo>
                <a:lnTo>
                  <a:pt x="190" y="2987"/>
                </a:lnTo>
                <a:lnTo>
                  <a:pt x="190" y="2979"/>
                </a:lnTo>
                <a:lnTo>
                  <a:pt x="190" y="2979"/>
                </a:lnTo>
                <a:lnTo>
                  <a:pt x="199" y="2979"/>
                </a:lnTo>
                <a:lnTo>
                  <a:pt x="199" y="2979"/>
                </a:lnTo>
                <a:lnTo>
                  <a:pt x="199" y="2979"/>
                </a:lnTo>
                <a:lnTo>
                  <a:pt x="199" y="2979"/>
                </a:lnTo>
                <a:lnTo>
                  <a:pt x="199" y="2979"/>
                </a:lnTo>
                <a:lnTo>
                  <a:pt x="199" y="2979"/>
                </a:lnTo>
                <a:lnTo>
                  <a:pt x="199" y="2979"/>
                </a:lnTo>
                <a:lnTo>
                  <a:pt x="199" y="2987"/>
                </a:lnTo>
                <a:lnTo>
                  <a:pt x="199" y="2987"/>
                </a:lnTo>
                <a:lnTo>
                  <a:pt x="199" y="2987"/>
                </a:lnTo>
                <a:lnTo>
                  <a:pt x="199" y="2987"/>
                </a:lnTo>
                <a:lnTo>
                  <a:pt x="199" y="2987"/>
                </a:lnTo>
                <a:lnTo>
                  <a:pt x="199" y="2987"/>
                </a:lnTo>
                <a:lnTo>
                  <a:pt x="199" y="2996"/>
                </a:lnTo>
                <a:lnTo>
                  <a:pt x="199" y="2996"/>
                </a:lnTo>
                <a:lnTo>
                  <a:pt x="199" y="2996"/>
                </a:lnTo>
                <a:lnTo>
                  <a:pt x="199" y="2996"/>
                </a:lnTo>
                <a:lnTo>
                  <a:pt x="199" y="2996"/>
                </a:lnTo>
                <a:lnTo>
                  <a:pt x="199" y="2996"/>
                </a:lnTo>
                <a:lnTo>
                  <a:pt x="207" y="2996"/>
                </a:lnTo>
                <a:lnTo>
                  <a:pt x="207" y="2996"/>
                </a:lnTo>
                <a:lnTo>
                  <a:pt x="207" y="2996"/>
                </a:lnTo>
                <a:lnTo>
                  <a:pt x="207" y="2996"/>
                </a:lnTo>
                <a:lnTo>
                  <a:pt x="207" y="2996"/>
                </a:lnTo>
                <a:lnTo>
                  <a:pt x="207" y="2996"/>
                </a:lnTo>
                <a:lnTo>
                  <a:pt x="207" y="2996"/>
                </a:lnTo>
                <a:lnTo>
                  <a:pt x="207" y="2996"/>
                </a:lnTo>
                <a:lnTo>
                  <a:pt x="207" y="2996"/>
                </a:lnTo>
                <a:lnTo>
                  <a:pt x="207" y="2996"/>
                </a:lnTo>
                <a:lnTo>
                  <a:pt x="207" y="2996"/>
                </a:lnTo>
                <a:lnTo>
                  <a:pt x="207" y="2996"/>
                </a:lnTo>
                <a:lnTo>
                  <a:pt x="207" y="2996"/>
                </a:lnTo>
                <a:lnTo>
                  <a:pt x="207" y="2996"/>
                </a:lnTo>
                <a:lnTo>
                  <a:pt x="207" y="2996"/>
                </a:lnTo>
                <a:lnTo>
                  <a:pt x="207" y="2996"/>
                </a:lnTo>
                <a:lnTo>
                  <a:pt x="207" y="2987"/>
                </a:lnTo>
                <a:lnTo>
                  <a:pt x="207" y="2979"/>
                </a:lnTo>
                <a:lnTo>
                  <a:pt x="207" y="2979"/>
                </a:lnTo>
                <a:lnTo>
                  <a:pt x="216" y="2970"/>
                </a:lnTo>
                <a:lnTo>
                  <a:pt x="216" y="2970"/>
                </a:lnTo>
                <a:lnTo>
                  <a:pt x="216" y="2970"/>
                </a:lnTo>
                <a:lnTo>
                  <a:pt x="216" y="2970"/>
                </a:lnTo>
                <a:lnTo>
                  <a:pt x="216" y="2970"/>
                </a:lnTo>
                <a:lnTo>
                  <a:pt x="216" y="2970"/>
                </a:lnTo>
                <a:lnTo>
                  <a:pt x="216" y="2970"/>
                </a:lnTo>
                <a:lnTo>
                  <a:pt x="216" y="2962"/>
                </a:lnTo>
                <a:lnTo>
                  <a:pt x="216" y="2953"/>
                </a:lnTo>
                <a:lnTo>
                  <a:pt x="216" y="2953"/>
                </a:lnTo>
                <a:lnTo>
                  <a:pt x="216" y="2944"/>
                </a:lnTo>
                <a:lnTo>
                  <a:pt x="216" y="2944"/>
                </a:lnTo>
                <a:lnTo>
                  <a:pt x="216" y="2944"/>
                </a:lnTo>
                <a:lnTo>
                  <a:pt x="216" y="2953"/>
                </a:lnTo>
                <a:lnTo>
                  <a:pt x="216" y="2962"/>
                </a:lnTo>
                <a:lnTo>
                  <a:pt x="216" y="2970"/>
                </a:lnTo>
                <a:lnTo>
                  <a:pt x="216" y="2970"/>
                </a:lnTo>
                <a:lnTo>
                  <a:pt x="216" y="2970"/>
                </a:lnTo>
                <a:lnTo>
                  <a:pt x="216" y="2979"/>
                </a:lnTo>
                <a:lnTo>
                  <a:pt x="224" y="2979"/>
                </a:lnTo>
                <a:lnTo>
                  <a:pt x="224" y="2979"/>
                </a:lnTo>
                <a:lnTo>
                  <a:pt x="224" y="2987"/>
                </a:lnTo>
                <a:lnTo>
                  <a:pt x="224" y="2987"/>
                </a:lnTo>
                <a:lnTo>
                  <a:pt x="224" y="2987"/>
                </a:lnTo>
                <a:lnTo>
                  <a:pt x="224" y="2996"/>
                </a:lnTo>
                <a:lnTo>
                  <a:pt x="224" y="2996"/>
                </a:lnTo>
                <a:lnTo>
                  <a:pt x="224" y="2996"/>
                </a:lnTo>
                <a:lnTo>
                  <a:pt x="224" y="2996"/>
                </a:lnTo>
                <a:lnTo>
                  <a:pt x="224" y="2996"/>
                </a:lnTo>
                <a:lnTo>
                  <a:pt x="224" y="2996"/>
                </a:lnTo>
                <a:lnTo>
                  <a:pt x="224" y="3004"/>
                </a:lnTo>
                <a:lnTo>
                  <a:pt x="224" y="3004"/>
                </a:lnTo>
                <a:lnTo>
                  <a:pt x="224" y="3004"/>
                </a:lnTo>
                <a:lnTo>
                  <a:pt x="224" y="3013"/>
                </a:lnTo>
                <a:lnTo>
                  <a:pt x="224" y="3013"/>
                </a:lnTo>
                <a:lnTo>
                  <a:pt x="224" y="3004"/>
                </a:lnTo>
                <a:lnTo>
                  <a:pt x="224" y="3004"/>
                </a:lnTo>
                <a:lnTo>
                  <a:pt x="224" y="3004"/>
                </a:lnTo>
                <a:lnTo>
                  <a:pt x="233" y="3013"/>
                </a:lnTo>
                <a:lnTo>
                  <a:pt x="233" y="3004"/>
                </a:lnTo>
                <a:lnTo>
                  <a:pt x="233" y="3004"/>
                </a:lnTo>
                <a:lnTo>
                  <a:pt x="233" y="3004"/>
                </a:lnTo>
                <a:lnTo>
                  <a:pt x="233" y="3013"/>
                </a:lnTo>
                <a:lnTo>
                  <a:pt x="233" y="3013"/>
                </a:lnTo>
                <a:lnTo>
                  <a:pt x="233" y="3013"/>
                </a:lnTo>
                <a:lnTo>
                  <a:pt x="233" y="3004"/>
                </a:lnTo>
                <a:lnTo>
                  <a:pt x="233" y="3004"/>
                </a:lnTo>
                <a:lnTo>
                  <a:pt x="233" y="3004"/>
                </a:lnTo>
                <a:lnTo>
                  <a:pt x="233" y="3013"/>
                </a:lnTo>
                <a:lnTo>
                  <a:pt x="233" y="3013"/>
                </a:lnTo>
                <a:lnTo>
                  <a:pt x="233" y="3013"/>
                </a:lnTo>
                <a:lnTo>
                  <a:pt x="233" y="3013"/>
                </a:lnTo>
                <a:lnTo>
                  <a:pt x="233" y="3013"/>
                </a:lnTo>
                <a:lnTo>
                  <a:pt x="233" y="3013"/>
                </a:lnTo>
                <a:lnTo>
                  <a:pt x="233" y="3013"/>
                </a:lnTo>
                <a:lnTo>
                  <a:pt x="233" y="3013"/>
                </a:lnTo>
                <a:lnTo>
                  <a:pt x="233" y="3013"/>
                </a:lnTo>
                <a:lnTo>
                  <a:pt x="242" y="3004"/>
                </a:lnTo>
                <a:lnTo>
                  <a:pt x="242" y="3004"/>
                </a:lnTo>
                <a:lnTo>
                  <a:pt x="242" y="3004"/>
                </a:lnTo>
                <a:lnTo>
                  <a:pt x="242" y="3004"/>
                </a:lnTo>
                <a:lnTo>
                  <a:pt x="242" y="3004"/>
                </a:lnTo>
                <a:lnTo>
                  <a:pt x="242" y="3004"/>
                </a:lnTo>
                <a:lnTo>
                  <a:pt x="242" y="3013"/>
                </a:lnTo>
                <a:lnTo>
                  <a:pt x="242" y="3013"/>
                </a:lnTo>
                <a:lnTo>
                  <a:pt x="242" y="3013"/>
                </a:lnTo>
                <a:lnTo>
                  <a:pt x="242" y="3013"/>
                </a:lnTo>
                <a:lnTo>
                  <a:pt x="242" y="3013"/>
                </a:lnTo>
                <a:lnTo>
                  <a:pt x="242" y="3004"/>
                </a:lnTo>
                <a:lnTo>
                  <a:pt x="242" y="3004"/>
                </a:lnTo>
                <a:lnTo>
                  <a:pt x="242" y="3004"/>
                </a:lnTo>
                <a:lnTo>
                  <a:pt x="242" y="3004"/>
                </a:lnTo>
                <a:lnTo>
                  <a:pt x="242" y="2996"/>
                </a:lnTo>
                <a:lnTo>
                  <a:pt x="242" y="2996"/>
                </a:lnTo>
                <a:lnTo>
                  <a:pt x="242" y="3004"/>
                </a:lnTo>
                <a:lnTo>
                  <a:pt x="242" y="3004"/>
                </a:lnTo>
                <a:lnTo>
                  <a:pt x="250" y="3004"/>
                </a:lnTo>
                <a:lnTo>
                  <a:pt x="250" y="3004"/>
                </a:lnTo>
                <a:lnTo>
                  <a:pt x="250" y="3004"/>
                </a:lnTo>
                <a:lnTo>
                  <a:pt x="250" y="2996"/>
                </a:lnTo>
                <a:lnTo>
                  <a:pt x="250" y="2996"/>
                </a:lnTo>
                <a:lnTo>
                  <a:pt x="250" y="2996"/>
                </a:lnTo>
                <a:lnTo>
                  <a:pt x="250" y="2996"/>
                </a:lnTo>
                <a:lnTo>
                  <a:pt x="250" y="2996"/>
                </a:lnTo>
                <a:lnTo>
                  <a:pt x="250" y="2996"/>
                </a:lnTo>
                <a:lnTo>
                  <a:pt x="250" y="2996"/>
                </a:lnTo>
                <a:lnTo>
                  <a:pt x="250" y="2996"/>
                </a:lnTo>
                <a:lnTo>
                  <a:pt x="250" y="2996"/>
                </a:lnTo>
                <a:lnTo>
                  <a:pt x="250" y="2996"/>
                </a:lnTo>
                <a:lnTo>
                  <a:pt x="250" y="2996"/>
                </a:lnTo>
                <a:lnTo>
                  <a:pt x="250" y="2996"/>
                </a:lnTo>
                <a:lnTo>
                  <a:pt x="250" y="2996"/>
                </a:lnTo>
                <a:lnTo>
                  <a:pt x="250" y="3004"/>
                </a:lnTo>
                <a:lnTo>
                  <a:pt x="250" y="3004"/>
                </a:lnTo>
                <a:lnTo>
                  <a:pt x="259" y="3004"/>
                </a:lnTo>
                <a:lnTo>
                  <a:pt x="259" y="3004"/>
                </a:lnTo>
                <a:lnTo>
                  <a:pt x="259" y="3013"/>
                </a:lnTo>
                <a:lnTo>
                  <a:pt x="259" y="3013"/>
                </a:lnTo>
                <a:lnTo>
                  <a:pt x="259" y="3022"/>
                </a:lnTo>
                <a:lnTo>
                  <a:pt x="259" y="3022"/>
                </a:lnTo>
                <a:lnTo>
                  <a:pt x="259" y="3022"/>
                </a:lnTo>
                <a:lnTo>
                  <a:pt x="259" y="3022"/>
                </a:lnTo>
                <a:lnTo>
                  <a:pt x="259" y="3030"/>
                </a:lnTo>
                <a:lnTo>
                  <a:pt x="259" y="3030"/>
                </a:lnTo>
                <a:lnTo>
                  <a:pt x="259" y="3030"/>
                </a:lnTo>
                <a:lnTo>
                  <a:pt x="259" y="3030"/>
                </a:lnTo>
                <a:lnTo>
                  <a:pt x="259" y="3030"/>
                </a:lnTo>
                <a:lnTo>
                  <a:pt x="259" y="3039"/>
                </a:lnTo>
                <a:lnTo>
                  <a:pt x="259" y="3039"/>
                </a:lnTo>
                <a:lnTo>
                  <a:pt x="259" y="3039"/>
                </a:lnTo>
                <a:lnTo>
                  <a:pt x="259" y="3047"/>
                </a:lnTo>
                <a:lnTo>
                  <a:pt x="259" y="3047"/>
                </a:lnTo>
                <a:lnTo>
                  <a:pt x="259" y="3047"/>
                </a:lnTo>
                <a:lnTo>
                  <a:pt x="268" y="3047"/>
                </a:lnTo>
                <a:lnTo>
                  <a:pt x="268" y="3047"/>
                </a:lnTo>
                <a:lnTo>
                  <a:pt x="268" y="3047"/>
                </a:lnTo>
                <a:lnTo>
                  <a:pt x="268" y="3047"/>
                </a:lnTo>
                <a:lnTo>
                  <a:pt x="268" y="3047"/>
                </a:lnTo>
                <a:lnTo>
                  <a:pt x="268" y="3047"/>
                </a:lnTo>
                <a:lnTo>
                  <a:pt x="268" y="3047"/>
                </a:lnTo>
                <a:lnTo>
                  <a:pt x="268" y="3047"/>
                </a:lnTo>
                <a:lnTo>
                  <a:pt x="268" y="3039"/>
                </a:lnTo>
                <a:lnTo>
                  <a:pt x="268" y="3039"/>
                </a:lnTo>
                <a:lnTo>
                  <a:pt x="268" y="3039"/>
                </a:lnTo>
                <a:lnTo>
                  <a:pt x="268" y="3030"/>
                </a:lnTo>
                <a:lnTo>
                  <a:pt x="268" y="3030"/>
                </a:lnTo>
                <a:lnTo>
                  <a:pt x="268" y="3022"/>
                </a:lnTo>
                <a:lnTo>
                  <a:pt x="268" y="3022"/>
                </a:lnTo>
                <a:lnTo>
                  <a:pt x="268" y="3013"/>
                </a:lnTo>
                <a:lnTo>
                  <a:pt x="268" y="3013"/>
                </a:lnTo>
                <a:lnTo>
                  <a:pt x="268" y="3004"/>
                </a:lnTo>
                <a:lnTo>
                  <a:pt x="268" y="3004"/>
                </a:lnTo>
                <a:lnTo>
                  <a:pt x="276" y="3004"/>
                </a:lnTo>
                <a:lnTo>
                  <a:pt x="276" y="3004"/>
                </a:lnTo>
                <a:lnTo>
                  <a:pt x="276" y="2996"/>
                </a:lnTo>
                <a:lnTo>
                  <a:pt x="276" y="3004"/>
                </a:lnTo>
                <a:lnTo>
                  <a:pt x="276" y="3004"/>
                </a:lnTo>
                <a:lnTo>
                  <a:pt x="276" y="3004"/>
                </a:lnTo>
                <a:lnTo>
                  <a:pt x="276" y="3004"/>
                </a:lnTo>
                <a:lnTo>
                  <a:pt x="276" y="3004"/>
                </a:lnTo>
                <a:lnTo>
                  <a:pt x="276" y="3004"/>
                </a:lnTo>
                <a:lnTo>
                  <a:pt x="276" y="3004"/>
                </a:lnTo>
                <a:lnTo>
                  <a:pt x="276" y="3004"/>
                </a:lnTo>
                <a:lnTo>
                  <a:pt x="276" y="3004"/>
                </a:lnTo>
                <a:lnTo>
                  <a:pt x="276" y="3013"/>
                </a:lnTo>
                <a:lnTo>
                  <a:pt x="276" y="3013"/>
                </a:lnTo>
                <a:lnTo>
                  <a:pt x="276" y="3013"/>
                </a:lnTo>
                <a:lnTo>
                  <a:pt x="276" y="3013"/>
                </a:lnTo>
                <a:lnTo>
                  <a:pt x="276" y="3013"/>
                </a:lnTo>
                <a:lnTo>
                  <a:pt x="276" y="3013"/>
                </a:lnTo>
                <a:lnTo>
                  <a:pt x="276" y="3013"/>
                </a:lnTo>
                <a:lnTo>
                  <a:pt x="285" y="3013"/>
                </a:lnTo>
                <a:lnTo>
                  <a:pt x="285" y="3004"/>
                </a:lnTo>
                <a:lnTo>
                  <a:pt x="285" y="3004"/>
                </a:lnTo>
                <a:lnTo>
                  <a:pt x="285" y="3004"/>
                </a:lnTo>
                <a:lnTo>
                  <a:pt x="285" y="3004"/>
                </a:lnTo>
                <a:lnTo>
                  <a:pt x="285" y="2996"/>
                </a:lnTo>
                <a:lnTo>
                  <a:pt x="285" y="2996"/>
                </a:lnTo>
                <a:lnTo>
                  <a:pt x="285" y="2987"/>
                </a:lnTo>
                <a:lnTo>
                  <a:pt x="285" y="2987"/>
                </a:lnTo>
                <a:lnTo>
                  <a:pt x="285" y="2987"/>
                </a:lnTo>
                <a:lnTo>
                  <a:pt x="285" y="2979"/>
                </a:lnTo>
                <a:lnTo>
                  <a:pt x="285" y="2979"/>
                </a:lnTo>
                <a:lnTo>
                  <a:pt x="285" y="2979"/>
                </a:lnTo>
                <a:lnTo>
                  <a:pt x="285" y="2979"/>
                </a:lnTo>
                <a:lnTo>
                  <a:pt x="285" y="2979"/>
                </a:lnTo>
                <a:lnTo>
                  <a:pt x="285" y="2979"/>
                </a:lnTo>
                <a:lnTo>
                  <a:pt x="285" y="2970"/>
                </a:lnTo>
                <a:lnTo>
                  <a:pt x="285" y="2970"/>
                </a:lnTo>
                <a:lnTo>
                  <a:pt x="285" y="2962"/>
                </a:lnTo>
                <a:lnTo>
                  <a:pt x="294" y="2962"/>
                </a:lnTo>
                <a:lnTo>
                  <a:pt x="294" y="2962"/>
                </a:lnTo>
                <a:lnTo>
                  <a:pt x="294" y="2962"/>
                </a:lnTo>
                <a:lnTo>
                  <a:pt x="294" y="2962"/>
                </a:lnTo>
                <a:lnTo>
                  <a:pt x="294" y="2970"/>
                </a:lnTo>
                <a:lnTo>
                  <a:pt x="294" y="2962"/>
                </a:lnTo>
                <a:lnTo>
                  <a:pt x="294" y="2962"/>
                </a:lnTo>
                <a:lnTo>
                  <a:pt x="294" y="2962"/>
                </a:lnTo>
                <a:lnTo>
                  <a:pt x="294" y="2962"/>
                </a:lnTo>
                <a:lnTo>
                  <a:pt x="294" y="2962"/>
                </a:lnTo>
                <a:lnTo>
                  <a:pt x="294" y="2953"/>
                </a:lnTo>
                <a:lnTo>
                  <a:pt x="294" y="2953"/>
                </a:lnTo>
                <a:lnTo>
                  <a:pt x="294" y="2953"/>
                </a:lnTo>
                <a:lnTo>
                  <a:pt x="294" y="2962"/>
                </a:lnTo>
                <a:lnTo>
                  <a:pt x="294" y="2962"/>
                </a:lnTo>
                <a:lnTo>
                  <a:pt x="294" y="2962"/>
                </a:lnTo>
                <a:lnTo>
                  <a:pt x="294" y="2962"/>
                </a:lnTo>
                <a:lnTo>
                  <a:pt x="294" y="2962"/>
                </a:lnTo>
                <a:lnTo>
                  <a:pt x="294" y="2962"/>
                </a:lnTo>
                <a:lnTo>
                  <a:pt x="302" y="2962"/>
                </a:lnTo>
                <a:lnTo>
                  <a:pt x="302" y="2962"/>
                </a:lnTo>
                <a:lnTo>
                  <a:pt x="302" y="2962"/>
                </a:lnTo>
                <a:lnTo>
                  <a:pt x="302" y="2962"/>
                </a:lnTo>
                <a:lnTo>
                  <a:pt x="302" y="2962"/>
                </a:lnTo>
                <a:lnTo>
                  <a:pt x="302" y="2953"/>
                </a:lnTo>
                <a:lnTo>
                  <a:pt x="302" y="2953"/>
                </a:lnTo>
                <a:lnTo>
                  <a:pt x="302" y="2953"/>
                </a:lnTo>
                <a:lnTo>
                  <a:pt x="302" y="2953"/>
                </a:lnTo>
                <a:lnTo>
                  <a:pt x="302" y="2953"/>
                </a:lnTo>
                <a:lnTo>
                  <a:pt x="302" y="2953"/>
                </a:lnTo>
                <a:lnTo>
                  <a:pt x="302" y="2953"/>
                </a:lnTo>
                <a:lnTo>
                  <a:pt x="302" y="2953"/>
                </a:lnTo>
                <a:lnTo>
                  <a:pt x="302" y="2953"/>
                </a:lnTo>
                <a:lnTo>
                  <a:pt x="302" y="2953"/>
                </a:lnTo>
                <a:lnTo>
                  <a:pt x="302" y="2953"/>
                </a:lnTo>
                <a:lnTo>
                  <a:pt x="302" y="2953"/>
                </a:lnTo>
                <a:lnTo>
                  <a:pt x="302" y="2962"/>
                </a:lnTo>
                <a:lnTo>
                  <a:pt x="302" y="2962"/>
                </a:lnTo>
                <a:lnTo>
                  <a:pt x="311" y="2962"/>
                </a:lnTo>
                <a:lnTo>
                  <a:pt x="311" y="2962"/>
                </a:lnTo>
                <a:lnTo>
                  <a:pt x="311" y="2962"/>
                </a:lnTo>
                <a:lnTo>
                  <a:pt x="311" y="2962"/>
                </a:lnTo>
                <a:lnTo>
                  <a:pt x="311" y="2962"/>
                </a:lnTo>
                <a:lnTo>
                  <a:pt x="311" y="2962"/>
                </a:lnTo>
                <a:lnTo>
                  <a:pt x="311" y="2962"/>
                </a:lnTo>
                <a:lnTo>
                  <a:pt x="311" y="2962"/>
                </a:lnTo>
                <a:lnTo>
                  <a:pt x="311" y="2962"/>
                </a:lnTo>
                <a:lnTo>
                  <a:pt x="311" y="2953"/>
                </a:lnTo>
                <a:lnTo>
                  <a:pt x="311" y="2953"/>
                </a:lnTo>
                <a:lnTo>
                  <a:pt x="311" y="2953"/>
                </a:lnTo>
                <a:lnTo>
                  <a:pt x="311" y="2953"/>
                </a:lnTo>
                <a:lnTo>
                  <a:pt x="311" y="2953"/>
                </a:lnTo>
                <a:lnTo>
                  <a:pt x="311" y="2953"/>
                </a:lnTo>
                <a:lnTo>
                  <a:pt x="311" y="2953"/>
                </a:lnTo>
                <a:lnTo>
                  <a:pt x="311" y="2953"/>
                </a:lnTo>
                <a:lnTo>
                  <a:pt x="311" y="2953"/>
                </a:lnTo>
                <a:lnTo>
                  <a:pt x="311" y="2953"/>
                </a:lnTo>
                <a:lnTo>
                  <a:pt x="320" y="2953"/>
                </a:lnTo>
                <a:lnTo>
                  <a:pt x="320" y="2953"/>
                </a:lnTo>
                <a:lnTo>
                  <a:pt x="320" y="2953"/>
                </a:lnTo>
                <a:lnTo>
                  <a:pt x="320" y="2953"/>
                </a:lnTo>
                <a:lnTo>
                  <a:pt x="320" y="2944"/>
                </a:lnTo>
                <a:lnTo>
                  <a:pt x="320" y="2944"/>
                </a:lnTo>
                <a:lnTo>
                  <a:pt x="320" y="2944"/>
                </a:lnTo>
                <a:lnTo>
                  <a:pt x="320" y="2944"/>
                </a:lnTo>
                <a:lnTo>
                  <a:pt x="320" y="2944"/>
                </a:lnTo>
                <a:lnTo>
                  <a:pt x="320" y="2944"/>
                </a:lnTo>
                <a:lnTo>
                  <a:pt x="320" y="2944"/>
                </a:lnTo>
                <a:lnTo>
                  <a:pt x="320" y="2944"/>
                </a:lnTo>
                <a:lnTo>
                  <a:pt x="320" y="2944"/>
                </a:lnTo>
                <a:lnTo>
                  <a:pt x="320" y="2944"/>
                </a:lnTo>
                <a:lnTo>
                  <a:pt x="320" y="2944"/>
                </a:lnTo>
                <a:lnTo>
                  <a:pt x="320" y="2944"/>
                </a:lnTo>
                <a:lnTo>
                  <a:pt x="320" y="2944"/>
                </a:lnTo>
                <a:lnTo>
                  <a:pt x="320" y="2944"/>
                </a:lnTo>
                <a:lnTo>
                  <a:pt x="328" y="2944"/>
                </a:lnTo>
                <a:lnTo>
                  <a:pt x="328" y="2944"/>
                </a:lnTo>
                <a:lnTo>
                  <a:pt x="328" y="2944"/>
                </a:lnTo>
                <a:lnTo>
                  <a:pt x="328" y="2944"/>
                </a:lnTo>
                <a:lnTo>
                  <a:pt x="328" y="2944"/>
                </a:lnTo>
                <a:lnTo>
                  <a:pt x="328" y="2953"/>
                </a:lnTo>
                <a:lnTo>
                  <a:pt x="328" y="2953"/>
                </a:lnTo>
                <a:lnTo>
                  <a:pt x="328" y="2953"/>
                </a:lnTo>
                <a:lnTo>
                  <a:pt x="328" y="2953"/>
                </a:lnTo>
                <a:lnTo>
                  <a:pt x="328" y="2953"/>
                </a:lnTo>
                <a:lnTo>
                  <a:pt x="328" y="2953"/>
                </a:lnTo>
                <a:lnTo>
                  <a:pt x="328" y="2953"/>
                </a:lnTo>
                <a:lnTo>
                  <a:pt x="328" y="2953"/>
                </a:lnTo>
                <a:lnTo>
                  <a:pt x="328" y="2953"/>
                </a:lnTo>
                <a:lnTo>
                  <a:pt x="328" y="2953"/>
                </a:lnTo>
                <a:lnTo>
                  <a:pt x="328" y="2953"/>
                </a:lnTo>
                <a:lnTo>
                  <a:pt x="328" y="2953"/>
                </a:lnTo>
                <a:lnTo>
                  <a:pt x="328" y="2953"/>
                </a:lnTo>
                <a:lnTo>
                  <a:pt x="328" y="2953"/>
                </a:lnTo>
                <a:lnTo>
                  <a:pt x="337" y="2944"/>
                </a:lnTo>
                <a:lnTo>
                  <a:pt x="337" y="2936"/>
                </a:lnTo>
                <a:lnTo>
                  <a:pt x="337" y="2927"/>
                </a:lnTo>
                <a:lnTo>
                  <a:pt x="337" y="2919"/>
                </a:lnTo>
                <a:lnTo>
                  <a:pt x="337" y="2919"/>
                </a:lnTo>
                <a:lnTo>
                  <a:pt x="337" y="2919"/>
                </a:lnTo>
                <a:lnTo>
                  <a:pt x="337" y="2927"/>
                </a:lnTo>
                <a:lnTo>
                  <a:pt x="337" y="2936"/>
                </a:lnTo>
                <a:lnTo>
                  <a:pt x="337" y="2936"/>
                </a:lnTo>
                <a:lnTo>
                  <a:pt x="337" y="2944"/>
                </a:lnTo>
                <a:lnTo>
                  <a:pt x="337" y="2953"/>
                </a:lnTo>
                <a:lnTo>
                  <a:pt x="337" y="2944"/>
                </a:lnTo>
                <a:lnTo>
                  <a:pt x="337" y="2944"/>
                </a:lnTo>
                <a:lnTo>
                  <a:pt x="337" y="2944"/>
                </a:lnTo>
                <a:lnTo>
                  <a:pt x="337" y="2944"/>
                </a:lnTo>
                <a:lnTo>
                  <a:pt x="337" y="2944"/>
                </a:lnTo>
                <a:lnTo>
                  <a:pt x="337" y="2944"/>
                </a:lnTo>
                <a:lnTo>
                  <a:pt x="337" y="2944"/>
                </a:lnTo>
                <a:lnTo>
                  <a:pt x="337" y="2944"/>
                </a:lnTo>
                <a:lnTo>
                  <a:pt x="345" y="2944"/>
                </a:lnTo>
                <a:lnTo>
                  <a:pt x="345" y="2944"/>
                </a:lnTo>
                <a:lnTo>
                  <a:pt x="345" y="2944"/>
                </a:lnTo>
                <a:lnTo>
                  <a:pt x="345" y="2936"/>
                </a:lnTo>
                <a:lnTo>
                  <a:pt x="345" y="2927"/>
                </a:lnTo>
                <a:lnTo>
                  <a:pt x="345" y="2927"/>
                </a:lnTo>
                <a:lnTo>
                  <a:pt x="345" y="2919"/>
                </a:lnTo>
                <a:lnTo>
                  <a:pt x="345" y="2919"/>
                </a:lnTo>
                <a:lnTo>
                  <a:pt x="345" y="2910"/>
                </a:lnTo>
                <a:lnTo>
                  <a:pt x="345" y="2901"/>
                </a:lnTo>
                <a:lnTo>
                  <a:pt x="345" y="2893"/>
                </a:lnTo>
                <a:lnTo>
                  <a:pt x="345" y="2884"/>
                </a:lnTo>
                <a:lnTo>
                  <a:pt x="345" y="2884"/>
                </a:lnTo>
                <a:lnTo>
                  <a:pt x="345" y="2884"/>
                </a:lnTo>
                <a:lnTo>
                  <a:pt x="345" y="2884"/>
                </a:lnTo>
                <a:lnTo>
                  <a:pt x="345" y="2884"/>
                </a:lnTo>
                <a:lnTo>
                  <a:pt x="345" y="2893"/>
                </a:lnTo>
                <a:lnTo>
                  <a:pt x="345" y="2901"/>
                </a:lnTo>
                <a:lnTo>
                  <a:pt x="345" y="2910"/>
                </a:lnTo>
                <a:lnTo>
                  <a:pt x="354" y="2919"/>
                </a:lnTo>
                <a:lnTo>
                  <a:pt x="354" y="2919"/>
                </a:lnTo>
                <a:lnTo>
                  <a:pt x="354" y="2919"/>
                </a:lnTo>
                <a:lnTo>
                  <a:pt x="354" y="2919"/>
                </a:lnTo>
                <a:lnTo>
                  <a:pt x="354" y="2919"/>
                </a:lnTo>
                <a:lnTo>
                  <a:pt x="354" y="2910"/>
                </a:lnTo>
                <a:lnTo>
                  <a:pt x="354" y="2910"/>
                </a:lnTo>
                <a:lnTo>
                  <a:pt x="354" y="2867"/>
                </a:lnTo>
                <a:lnTo>
                  <a:pt x="354" y="2867"/>
                </a:lnTo>
                <a:lnTo>
                  <a:pt x="354" y="2859"/>
                </a:lnTo>
                <a:lnTo>
                  <a:pt x="354" y="2790"/>
                </a:lnTo>
                <a:lnTo>
                  <a:pt x="354" y="2764"/>
                </a:lnTo>
                <a:lnTo>
                  <a:pt x="354" y="2764"/>
                </a:lnTo>
                <a:lnTo>
                  <a:pt x="354" y="2764"/>
                </a:lnTo>
                <a:lnTo>
                  <a:pt x="354" y="2798"/>
                </a:lnTo>
                <a:lnTo>
                  <a:pt x="354" y="2798"/>
                </a:lnTo>
                <a:lnTo>
                  <a:pt x="354" y="2798"/>
                </a:lnTo>
                <a:lnTo>
                  <a:pt x="354" y="2867"/>
                </a:lnTo>
                <a:lnTo>
                  <a:pt x="354" y="2901"/>
                </a:lnTo>
                <a:lnTo>
                  <a:pt x="363" y="2901"/>
                </a:lnTo>
                <a:lnTo>
                  <a:pt x="363" y="2901"/>
                </a:lnTo>
                <a:lnTo>
                  <a:pt x="363" y="2910"/>
                </a:lnTo>
                <a:lnTo>
                  <a:pt x="363" y="2910"/>
                </a:lnTo>
                <a:lnTo>
                  <a:pt x="363" y="2910"/>
                </a:lnTo>
                <a:lnTo>
                  <a:pt x="363" y="2910"/>
                </a:lnTo>
                <a:lnTo>
                  <a:pt x="363" y="2910"/>
                </a:lnTo>
                <a:lnTo>
                  <a:pt x="363" y="2910"/>
                </a:lnTo>
                <a:lnTo>
                  <a:pt x="363" y="2910"/>
                </a:lnTo>
                <a:lnTo>
                  <a:pt x="363" y="2910"/>
                </a:lnTo>
                <a:lnTo>
                  <a:pt x="363" y="2901"/>
                </a:lnTo>
                <a:lnTo>
                  <a:pt x="363" y="2901"/>
                </a:lnTo>
                <a:lnTo>
                  <a:pt x="363" y="2884"/>
                </a:lnTo>
                <a:lnTo>
                  <a:pt x="363" y="2867"/>
                </a:lnTo>
                <a:lnTo>
                  <a:pt x="363" y="2850"/>
                </a:lnTo>
                <a:lnTo>
                  <a:pt x="363" y="2833"/>
                </a:lnTo>
                <a:lnTo>
                  <a:pt x="363" y="2816"/>
                </a:lnTo>
                <a:lnTo>
                  <a:pt x="363" y="2816"/>
                </a:lnTo>
                <a:lnTo>
                  <a:pt x="363" y="2816"/>
                </a:lnTo>
                <a:lnTo>
                  <a:pt x="371" y="2824"/>
                </a:lnTo>
                <a:lnTo>
                  <a:pt x="371" y="2833"/>
                </a:lnTo>
                <a:lnTo>
                  <a:pt x="371" y="2850"/>
                </a:lnTo>
                <a:lnTo>
                  <a:pt x="371" y="2859"/>
                </a:lnTo>
                <a:lnTo>
                  <a:pt x="371" y="2876"/>
                </a:lnTo>
                <a:lnTo>
                  <a:pt x="371" y="2884"/>
                </a:lnTo>
                <a:lnTo>
                  <a:pt x="371" y="2884"/>
                </a:lnTo>
                <a:lnTo>
                  <a:pt x="371" y="2884"/>
                </a:lnTo>
                <a:lnTo>
                  <a:pt x="371" y="2884"/>
                </a:lnTo>
                <a:lnTo>
                  <a:pt x="371" y="2893"/>
                </a:lnTo>
                <a:lnTo>
                  <a:pt x="371" y="2893"/>
                </a:lnTo>
                <a:lnTo>
                  <a:pt x="371" y="2893"/>
                </a:lnTo>
                <a:lnTo>
                  <a:pt x="371" y="2884"/>
                </a:lnTo>
                <a:lnTo>
                  <a:pt x="371" y="2884"/>
                </a:lnTo>
                <a:lnTo>
                  <a:pt x="371" y="2884"/>
                </a:lnTo>
                <a:lnTo>
                  <a:pt x="371" y="2876"/>
                </a:lnTo>
                <a:lnTo>
                  <a:pt x="371" y="2867"/>
                </a:lnTo>
                <a:lnTo>
                  <a:pt x="371" y="2867"/>
                </a:lnTo>
                <a:lnTo>
                  <a:pt x="371" y="2867"/>
                </a:lnTo>
                <a:lnTo>
                  <a:pt x="380" y="2867"/>
                </a:lnTo>
                <a:lnTo>
                  <a:pt x="380" y="2859"/>
                </a:lnTo>
                <a:lnTo>
                  <a:pt x="380" y="2859"/>
                </a:lnTo>
                <a:lnTo>
                  <a:pt x="380" y="2859"/>
                </a:lnTo>
                <a:lnTo>
                  <a:pt x="380" y="2859"/>
                </a:lnTo>
                <a:lnTo>
                  <a:pt x="380" y="2859"/>
                </a:lnTo>
                <a:lnTo>
                  <a:pt x="380" y="2859"/>
                </a:lnTo>
                <a:lnTo>
                  <a:pt x="380" y="2859"/>
                </a:lnTo>
                <a:lnTo>
                  <a:pt x="380" y="2859"/>
                </a:lnTo>
                <a:lnTo>
                  <a:pt x="380" y="2867"/>
                </a:lnTo>
                <a:lnTo>
                  <a:pt x="380" y="2867"/>
                </a:lnTo>
                <a:lnTo>
                  <a:pt x="380" y="2867"/>
                </a:lnTo>
                <a:lnTo>
                  <a:pt x="380" y="2867"/>
                </a:lnTo>
                <a:lnTo>
                  <a:pt x="380" y="2867"/>
                </a:lnTo>
                <a:lnTo>
                  <a:pt x="380" y="2867"/>
                </a:lnTo>
                <a:lnTo>
                  <a:pt x="380" y="2867"/>
                </a:lnTo>
                <a:lnTo>
                  <a:pt x="380" y="2867"/>
                </a:lnTo>
                <a:lnTo>
                  <a:pt x="380" y="2876"/>
                </a:lnTo>
                <a:lnTo>
                  <a:pt x="380" y="2876"/>
                </a:lnTo>
                <a:lnTo>
                  <a:pt x="389" y="2876"/>
                </a:lnTo>
                <a:lnTo>
                  <a:pt x="389" y="2876"/>
                </a:lnTo>
                <a:lnTo>
                  <a:pt x="389" y="2876"/>
                </a:lnTo>
                <a:lnTo>
                  <a:pt x="389" y="2876"/>
                </a:lnTo>
                <a:lnTo>
                  <a:pt x="389" y="2876"/>
                </a:lnTo>
                <a:lnTo>
                  <a:pt x="389" y="2876"/>
                </a:lnTo>
                <a:lnTo>
                  <a:pt x="389" y="2867"/>
                </a:lnTo>
                <a:lnTo>
                  <a:pt x="389" y="2859"/>
                </a:lnTo>
                <a:lnTo>
                  <a:pt x="389" y="2859"/>
                </a:lnTo>
                <a:lnTo>
                  <a:pt x="389" y="2859"/>
                </a:lnTo>
                <a:lnTo>
                  <a:pt x="389" y="2850"/>
                </a:lnTo>
                <a:lnTo>
                  <a:pt x="389" y="2841"/>
                </a:lnTo>
                <a:lnTo>
                  <a:pt x="389" y="2841"/>
                </a:lnTo>
                <a:lnTo>
                  <a:pt x="389" y="2841"/>
                </a:lnTo>
                <a:lnTo>
                  <a:pt x="389" y="2841"/>
                </a:lnTo>
                <a:lnTo>
                  <a:pt x="389" y="2850"/>
                </a:lnTo>
                <a:lnTo>
                  <a:pt x="389" y="2850"/>
                </a:lnTo>
                <a:lnTo>
                  <a:pt x="389" y="2850"/>
                </a:lnTo>
                <a:lnTo>
                  <a:pt x="397" y="2850"/>
                </a:lnTo>
                <a:lnTo>
                  <a:pt x="397" y="2859"/>
                </a:lnTo>
                <a:lnTo>
                  <a:pt x="397" y="2867"/>
                </a:lnTo>
                <a:lnTo>
                  <a:pt x="397" y="2867"/>
                </a:lnTo>
                <a:lnTo>
                  <a:pt x="397" y="2867"/>
                </a:lnTo>
                <a:lnTo>
                  <a:pt x="397" y="2876"/>
                </a:lnTo>
                <a:lnTo>
                  <a:pt x="397" y="2876"/>
                </a:lnTo>
                <a:lnTo>
                  <a:pt x="397" y="2876"/>
                </a:lnTo>
                <a:lnTo>
                  <a:pt x="397" y="2867"/>
                </a:lnTo>
                <a:lnTo>
                  <a:pt x="397" y="2867"/>
                </a:lnTo>
                <a:lnTo>
                  <a:pt x="397" y="2876"/>
                </a:lnTo>
                <a:lnTo>
                  <a:pt x="397" y="2876"/>
                </a:lnTo>
                <a:lnTo>
                  <a:pt x="397" y="2876"/>
                </a:lnTo>
                <a:lnTo>
                  <a:pt x="397" y="2884"/>
                </a:lnTo>
                <a:lnTo>
                  <a:pt x="397" y="2884"/>
                </a:lnTo>
                <a:lnTo>
                  <a:pt x="397" y="2893"/>
                </a:lnTo>
                <a:lnTo>
                  <a:pt x="397" y="2893"/>
                </a:lnTo>
                <a:lnTo>
                  <a:pt x="397" y="2893"/>
                </a:lnTo>
                <a:lnTo>
                  <a:pt x="397" y="2893"/>
                </a:lnTo>
                <a:lnTo>
                  <a:pt x="406" y="2893"/>
                </a:lnTo>
                <a:lnTo>
                  <a:pt x="406" y="2893"/>
                </a:lnTo>
                <a:lnTo>
                  <a:pt x="406" y="2893"/>
                </a:lnTo>
                <a:lnTo>
                  <a:pt x="406" y="2893"/>
                </a:lnTo>
                <a:lnTo>
                  <a:pt x="406" y="2893"/>
                </a:lnTo>
                <a:lnTo>
                  <a:pt x="406" y="2901"/>
                </a:lnTo>
                <a:lnTo>
                  <a:pt x="406" y="2901"/>
                </a:lnTo>
                <a:lnTo>
                  <a:pt x="406" y="2893"/>
                </a:lnTo>
                <a:lnTo>
                  <a:pt x="406" y="2884"/>
                </a:lnTo>
                <a:lnTo>
                  <a:pt x="406" y="2884"/>
                </a:lnTo>
                <a:lnTo>
                  <a:pt x="406" y="2884"/>
                </a:lnTo>
                <a:lnTo>
                  <a:pt x="406" y="2884"/>
                </a:lnTo>
                <a:lnTo>
                  <a:pt x="406" y="2867"/>
                </a:lnTo>
                <a:lnTo>
                  <a:pt x="406" y="2867"/>
                </a:lnTo>
                <a:lnTo>
                  <a:pt x="406" y="2867"/>
                </a:lnTo>
                <a:lnTo>
                  <a:pt x="406" y="2867"/>
                </a:lnTo>
                <a:lnTo>
                  <a:pt x="406" y="2876"/>
                </a:lnTo>
                <a:lnTo>
                  <a:pt x="406" y="2876"/>
                </a:lnTo>
                <a:lnTo>
                  <a:pt x="406" y="2876"/>
                </a:lnTo>
                <a:lnTo>
                  <a:pt x="415" y="2876"/>
                </a:lnTo>
                <a:lnTo>
                  <a:pt x="415" y="2876"/>
                </a:lnTo>
                <a:lnTo>
                  <a:pt x="415" y="2867"/>
                </a:lnTo>
                <a:lnTo>
                  <a:pt x="415" y="2867"/>
                </a:lnTo>
                <a:lnTo>
                  <a:pt x="415" y="2859"/>
                </a:lnTo>
                <a:lnTo>
                  <a:pt x="415" y="2859"/>
                </a:lnTo>
                <a:lnTo>
                  <a:pt x="415" y="2859"/>
                </a:lnTo>
                <a:lnTo>
                  <a:pt x="415" y="2859"/>
                </a:lnTo>
                <a:lnTo>
                  <a:pt x="415" y="2859"/>
                </a:lnTo>
                <a:lnTo>
                  <a:pt x="415" y="2859"/>
                </a:lnTo>
                <a:lnTo>
                  <a:pt x="415" y="2859"/>
                </a:lnTo>
                <a:lnTo>
                  <a:pt x="415" y="2859"/>
                </a:lnTo>
                <a:lnTo>
                  <a:pt x="415" y="2859"/>
                </a:lnTo>
                <a:lnTo>
                  <a:pt x="415" y="2859"/>
                </a:lnTo>
                <a:lnTo>
                  <a:pt x="415" y="2867"/>
                </a:lnTo>
                <a:lnTo>
                  <a:pt x="415" y="2867"/>
                </a:lnTo>
                <a:lnTo>
                  <a:pt x="415" y="2876"/>
                </a:lnTo>
                <a:lnTo>
                  <a:pt x="415" y="2884"/>
                </a:lnTo>
                <a:lnTo>
                  <a:pt x="415" y="2893"/>
                </a:lnTo>
                <a:lnTo>
                  <a:pt x="423" y="2893"/>
                </a:lnTo>
                <a:lnTo>
                  <a:pt x="423" y="2893"/>
                </a:lnTo>
                <a:lnTo>
                  <a:pt x="423" y="2893"/>
                </a:lnTo>
                <a:lnTo>
                  <a:pt x="423" y="2884"/>
                </a:lnTo>
                <a:lnTo>
                  <a:pt x="423" y="2876"/>
                </a:lnTo>
                <a:lnTo>
                  <a:pt x="423" y="2876"/>
                </a:lnTo>
                <a:lnTo>
                  <a:pt x="423" y="2867"/>
                </a:lnTo>
                <a:lnTo>
                  <a:pt x="423" y="2867"/>
                </a:lnTo>
                <a:lnTo>
                  <a:pt x="423" y="2867"/>
                </a:lnTo>
                <a:lnTo>
                  <a:pt x="423" y="2867"/>
                </a:lnTo>
                <a:lnTo>
                  <a:pt x="423" y="2867"/>
                </a:lnTo>
                <a:lnTo>
                  <a:pt x="423" y="2867"/>
                </a:lnTo>
                <a:lnTo>
                  <a:pt x="423" y="2867"/>
                </a:lnTo>
                <a:lnTo>
                  <a:pt x="423" y="2867"/>
                </a:lnTo>
                <a:lnTo>
                  <a:pt x="423" y="2867"/>
                </a:lnTo>
                <a:lnTo>
                  <a:pt x="423" y="2867"/>
                </a:lnTo>
                <a:lnTo>
                  <a:pt x="423" y="2876"/>
                </a:lnTo>
                <a:lnTo>
                  <a:pt x="423" y="2876"/>
                </a:lnTo>
                <a:lnTo>
                  <a:pt x="423" y="2876"/>
                </a:lnTo>
                <a:lnTo>
                  <a:pt x="432" y="2876"/>
                </a:lnTo>
                <a:lnTo>
                  <a:pt x="432" y="2884"/>
                </a:lnTo>
                <a:lnTo>
                  <a:pt x="432" y="2884"/>
                </a:lnTo>
                <a:lnTo>
                  <a:pt x="432" y="2893"/>
                </a:lnTo>
                <a:lnTo>
                  <a:pt x="432" y="2893"/>
                </a:lnTo>
                <a:lnTo>
                  <a:pt x="432" y="2901"/>
                </a:lnTo>
                <a:lnTo>
                  <a:pt x="432" y="2901"/>
                </a:lnTo>
                <a:lnTo>
                  <a:pt x="432" y="2919"/>
                </a:lnTo>
                <a:lnTo>
                  <a:pt x="432" y="2919"/>
                </a:lnTo>
                <a:lnTo>
                  <a:pt x="432" y="2927"/>
                </a:lnTo>
                <a:lnTo>
                  <a:pt x="432" y="2927"/>
                </a:lnTo>
                <a:lnTo>
                  <a:pt x="432" y="2927"/>
                </a:lnTo>
                <a:lnTo>
                  <a:pt x="432" y="2927"/>
                </a:lnTo>
                <a:lnTo>
                  <a:pt x="432" y="2927"/>
                </a:lnTo>
                <a:lnTo>
                  <a:pt x="432" y="2919"/>
                </a:lnTo>
                <a:lnTo>
                  <a:pt x="432" y="2919"/>
                </a:lnTo>
                <a:lnTo>
                  <a:pt x="432" y="2910"/>
                </a:lnTo>
                <a:lnTo>
                  <a:pt x="432" y="2910"/>
                </a:lnTo>
                <a:lnTo>
                  <a:pt x="432" y="2910"/>
                </a:lnTo>
                <a:lnTo>
                  <a:pt x="440" y="2910"/>
                </a:lnTo>
                <a:lnTo>
                  <a:pt x="440" y="2910"/>
                </a:lnTo>
                <a:lnTo>
                  <a:pt x="440" y="2910"/>
                </a:lnTo>
                <a:lnTo>
                  <a:pt x="440" y="2910"/>
                </a:lnTo>
                <a:lnTo>
                  <a:pt x="440" y="2910"/>
                </a:lnTo>
                <a:lnTo>
                  <a:pt x="440" y="2901"/>
                </a:lnTo>
                <a:lnTo>
                  <a:pt x="440" y="2910"/>
                </a:lnTo>
                <a:lnTo>
                  <a:pt x="440" y="2901"/>
                </a:lnTo>
                <a:lnTo>
                  <a:pt x="440" y="2901"/>
                </a:lnTo>
                <a:lnTo>
                  <a:pt x="440" y="2910"/>
                </a:lnTo>
                <a:lnTo>
                  <a:pt x="440" y="2910"/>
                </a:lnTo>
                <a:lnTo>
                  <a:pt x="440" y="2919"/>
                </a:lnTo>
                <a:lnTo>
                  <a:pt x="440" y="2919"/>
                </a:lnTo>
                <a:lnTo>
                  <a:pt x="440" y="2919"/>
                </a:lnTo>
                <a:lnTo>
                  <a:pt x="440" y="2919"/>
                </a:lnTo>
                <a:lnTo>
                  <a:pt x="440" y="2919"/>
                </a:lnTo>
                <a:lnTo>
                  <a:pt x="440" y="2910"/>
                </a:lnTo>
                <a:lnTo>
                  <a:pt x="440" y="2910"/>
                </a:lnTo>
                <a:lnTo>
                  <a:pt x="440" y="2910"/>
                </a:lnTo>
                <a:lnTo>
                  <a:pt x="449" y="2910"/>
                </a:lnTo>
                <a:lnTo>
                  <a:pt x="449" y="2910"/>
                </a:lnTo>
                <a:lnTo>
                  <a:pt x="449" y="2910"/>
                </a:lnTo>
                <a:lnTo>
                  <a:pt x="449" y="2901"/>
                </a:lnTo>
                <a:lnTo>
                  <a:pt x="449" y="2901"/>
                </a:lnTo>
                <a:lnTo>
                  <a:pt x="449" y="2893"/>
                </a:lnTo>
                <a:lnTo>
                  <a:pt x="449" y="2893"/>
                </a:lnTo>
                <a:lnTo>
                  <a:pt x="449" y="2893"/>
                </a:lnTo>
                <a:lnTo>
                  <a:pt x="449" y="2893"/>
                </a:lnTo>
                <a:lnTo>
                  <a:pt x="449" y="2901"/>
                </a:lnTo>
                <a:lnTo>
                  <a:pt x="449" y="2901"/>
                </a:lnTo>
                <a:lnTo>
                  <a:pt x="449" y="2901"/>
                </a:lnTo>
                <a:lnTo>
                  <a:pt x="449" y="2910"/>
                </a:lnTo>
                <a:lnTo>
                  <a:pt x="449" y="2910"/>
                </a:lnTo>
                <a:lnTo>
                  <a:pt x="449" y="2910"/>
                </a:lnTo>
                <a:lnTo>
                  <a:pt x="449" y="2910"/>
                </a:lnTo>
                <a:lnTo>
                  <a:pt x="449" y="2910"/>
                </a:lnTo>
                <a:lnTo>
                  <a:pt x="449" y="2910"/>
                </a:lnTo>
                <a:lnTo>
                  <a:pt x="449" y="2910"/>
                </a:lnTo>
                <a:lnTo>
                  <a:pt x="458" y="2910"/>
                </a:lnTo>
                <a:lnTo>
                  <a:pt x="458" y="2910"/>
                </a:lnTo>
                <a:lnTo>
                  <a:pt x="458" y="2910"/>
                </a:lnTo>
                <a:lnTo>
                  <a:pt x="458" y="2910"/>
                </a:lnTo>
                <a:lnTo>
                  <a:pt x="458" y="2910"/>
                </a:lnTo>
                <a:lnTo>
                  <a:pt x="458" y="2910"/>
                </a:lnTo>
                <a:lnTo>
                  <a:pt x="458" y="2910"/>
                </a:lnTo>
                <a:lnTo>
                  <a:pt x="458" y="2910"/>
                </a:lnTo>
                <a:lnTo>
                  <a:pt x="458" y="2910"/>
                </a:lnTo>
                <a:lnTo>
                  <a:pt x="458" y="2910"/>
                </a:lnTo>
                <a:lnTo>
                  <a:pt x="458" y="2910"/>
                </a:lnTo>
                <a:lnTo>
                  <a:pt x="458" y="2910"/>
                </a:lnTo>
                <a:lnTo>
                  <a:pt x="458" y="2910"/>
                </a:lnTo>
                <a:lnTo>
                  <a:pt x="458" y="2910"/>
                </a:lnTo>
                <a:lnTo>
                  <a:pt x="458" y="2910"/>
                </a:lnTo>
                <a:lnTo>
                  <a:pt x="458" y="2910"/>
                </a:lnTo>
                <a:lnTo>
                  <a:pt x="458" y="2910"/>
                </a:lnTo>
                <a:lnTo>
                  <a:pt x="458" y="2910"/>
                </a:lnTo>
                <a:lnTo>
                  <a:pt x="466" y="2901"/>
                </a:lnTo>
                <a:lnTo>
                  <a:pt x="466" y="2901"/>
                </a:lnTo>
                <a:lnTo>
                  <a:pt x="466" y="2901"/>
                </a:lnTo>
                <a:lnTo>
                  <a:pt x="466" y="2893"/>
                </a:lnTo>
                <a:lnTo>
                  <a:pt x="466" y="2901"/>
                </a:lnTo>
                <a:lnTo>
                  <a:pt x="466" y="2901"/>
                </a:lnTo>
                <a:lnTo>
                  <a:pt x="466" y="2901"/>
                </a:lnTo>
                <a:lnTo>
                  <a:pt x="466" y="2910"/>
                </a:lnTo>
                <a:lnTo>
                  <a:pt x="466" y="2910"/>
                </a:lnTo>
                <a:lnTo>
                  <a:pt x="466" y="2919"/>
                </a:lnTo>
                <a:lnTo>
                  <a:pt x="466" y="2919"/>
                </a:lnTo>
                <a:lnTo>
                  <a:pt x="466" y="2919"/>
                </a:lnTo>
                <a:lnTo>
                  <a:pt x="466" y="2927"/>
                </a:lnTo>
                <a:lnTo>
                  <a:pt x="466" y="2927"/>
                </a:lnTo>
                <a:lnTo>
                  <a:pt x="466" y="2936"/>
                </a:lnTo>
                <a:lnTo>
                  <a:pt x="466" y="2936"/>
                </a:lnTo>
                <a:lnTo>
                  <a:pt x="466" y="2936"/>
                </a:lnTo>
                <a:lnTo>
                  <a:pt x="466" y="2944"/>
                </a:lnTo>
                <a:lnTo>
                  <a:pt x="466" y="2944"/>
                </a:lnTo>
                <a:lnTo>
                  <a:pt x="475" y="2936"/>
                </a:lnTo>
                <a:lnTo>
                  <a:pt x="475" y="2936"/>
                </a:lnTo>
                <a:lnTo>
                  <a:pt x="475" y="2936"/>
                </a:lnTo>
                <a:lnTo>
                  <a:pt x="475" y="2936"/>
                </a:lnTo>
                <a:lnTo>
                  <a:pt x="475" y="2927"/>
                </a:lnTo>
                <a:lnTo>
                  <a:pt x="475" y="2927"/>
                </a:lnTo>
                <a:lnTo>
                  <a:pt x="475" y="2919"/>
                </a:lnTo>
                <a:lnTo>
                  <a:pt x="475" y="2919"/>
                </a:lnTo>
                <a:lnTo>
                  <a:pt x="475" y="2919"/>
                </a:lnTo>
                <a:lnTo>
                  <a:pt x="475" y="2919"/>
                </a:lnTo>
                <a:lnTo>
                  <a:pt x="475" y="2919"/>
                </a:lnTo>
                <a:lnTo>
                  <a:pt x="475" y="2919"/>
                </a:lnTo>
                <a:lnTo>
                  <a:pt x="475" y="2919"/>
                </a:lnTo>
                <a:lnTo>
                  <a:pt x="475" y="2919"/>
                </a:lnTo>
                <a:lnTo>
                  <a:pt x="475" y="2927"/>
                </a:lnTo>
                <a:lnTo>
                  <a:pt x="475" y="2927"/>
                </a:lnTo>
                <a:lnTo>
                  <a:pt x="475" y="2927"/>
                </a:lnTo>
                <a:lnTo>
                  <a:pt x="475" y="2936"/>
                </a:lnTo>
                <a:lnTo>
                  <a:pt x="475" y="2936"/>
                </a:lnTo>
                <a:lnTo>
                  <a:pt x="484" y="2936"/>
                </a:lnTo>
                <a:lnTo>
                  <a:pt x="484" y="2936"/>
                </a:lnTo>
                <a:lnTo>
                  <a:pt x="484" y="2927"/>
                </a:lnTo>
                <a:lnTo>
                  <a:pt x="484" y="2927"/>
                </a:lnTo>
                <a:lnTo>
                  <a:pt x="484" y="2919"/>
                </a:lnTo>
                <a:lnTo>
                  <a:pt x="484" y="2919"/>
                </a:lnTo>
                <a:lnTo>
                  <a:pt x="484" y="2910"/>
                </a:lnTo>
                <a:lnTo>
                  <a:pt x="484" y="2910"/>
                </a:lnTo>
                <a:lnTo>
                  <a:pt x="484" y="2910"/>
                </a:lnTo>
                <a:lnTo>
                  <a:pt x="484" y="2901"/>
                </a:lnTo>
                <a:lnTo>
                  <a:pt x="484" y="2901"/>
                </a:lnTo>
                <a:lnTo>
                  <a:pt x="484" y="2901"/>
                </a:lnTo>
                <a:lnTo>
                  <a:pt x="484" y="2901"/>
                </a:lnTo>
                <a:lnTo>
                  <a:pt x="484" y="2901"/>
                </a:lnTo>
                <a:lnTo>
                  <a:pt x="484" y="2893"/>
                </a:lnTo>
                <a:lnTo>
                  <a:pt x="484" y="2893"/>
                </a:lnTo>
                <a:lnTo>
                  <a:pt x="484" y="2893"/>
                </a:lnTo>
                <a:lnTo>
                  <a:pt x="484" y="2893"/>
                </a:lnTo>
                <a:lnTo>
                  <a:pt x="484" y="2893"/>
                </a:lnTo>
                <a:lnTo>
                  <a:pt x="492" y="2893"/>
                </a:lnTo>
                <a:lnTo>
                  <a:pt x="492" y="2893"/>
                </a:lnTo>
                <a:lnTo>
                  <a:pt x="492" y="2893"/>
                </a:lnTo>
                <a:lnTo>
                  <a:pt x="492" y="2893"/>
                </a:lnTo>
                <a:lnTo>
                  <a:pt x="492" y="2893"/>
                </a:lnTo>
                <a:lnTo>
                  <a:pt x="492" y="2893"/>
                </a:lnTo>
                <a:lnTo>
                  <a:pt x="492" y="2893"/>
                </a:lnTo>
                <a:lnTo>
                  <a:pt x="492" y="2901"/>
                </a:lnTo>
                <a:lnTo>
                  <a:pt x="492" y="2901"/>
                </a:lnTo>
                <a:lnTo>
                  <a:pt x="492" y="2901"/>
                </a:lnTo>
                <a:lnTo>
                  <a:pt x="492" y="2901"/>
                </a:lnTo>
                <a:lnTo>
                  <a:pt x="492" y="2901"/>
                </a:lnTo>
                <a:lnTo>
                  <a:pt x="492" y="2901"/>
                </a:lnTo>
                <a:lnTo>
                  <a:pt x="492" y="2901"/>
                </a:lnTo>
                <a:lnTo>
                  <a:pt x="492" y="2901"/>
                </a:lnTo>
                <a:lnTo>
                  <a:pt x="492" y="2901"/>
                </a:lnTo>
                <a:lnTo>
                  <a:pt x="492" y="2901"/>
                </a:lnTo>
                <a:lnTo>
                  <a:pt x="492" y="2893"/>
                </a:lnTo>
                <a:lnTo>
                  <a:pt x="492" y="2893"/>
                </a:lnTo>
                <a:lnTo>
                  <a:pt x="501" y="2893"/>
                </a:lnTo>
                <a:lnTo>
                  <a:pt x="501" y="2893"/>
                </a:lnTo>
                <a:lnTo>
                  <a:pt x="501" y="2893"/>
                </a:lnTo>
                <a:lnTo>
                  <a:pt x="501" y="2893"/>
                </a:lnTo>
                <a:lnTo>
                  <a:pt x="501" y="2884"/>
                </a:lnTo>
                <a:lnTo>
                  <a:pt x="501" y="2876"/>
                </a:lnTo>
                <a:lnTo>
                  <a:pt x="501" y="2876"/>
                </a:lnTo>
                <a:lnTo>
                  <a:pt x="501" y="2876"/>
                </a:lnTo>
                <a:lnTo>
                  <a:pt x="501" y="2867"/>
                </a:lnTo>
                <a:lnTo>
                  <a:pt x="501" y="2859"/>
                </a:lnTo>
                <a:lnTo>
                  <a:pt x="501" y="2859"/>
                </a:lnTo>
                <a:lnTo>
                  <a:pt x="501" y="2867"/>
                </a:lnTo>
                <a:lnTo>
                  <a:pt x="501" y="2876"/>
                </a:lnTo>
                <a:lnTo>
                  <a:pt x="501" y="2876"/>
                </a:lnTo>
                <a:lnTo>
                  <a:pt x="501" y="2884"/>
                </a:lnTo>
                <a:lnTo>
                  <a:pt x="501" y="2893"/>
                </a:lnTo>
                <a:lnTo>
                  <a:pt x="501" y="2893"/>
                </a:lnTo>
                <a:lnTo>
                  <a:pt x="501" y="2893"/>
                </a:lnTo>
                <a:lnTo>
                  <a:pt x="501" y="2893"/>
                </a:lnTo>
                <a:lnTo>
                  <a:pt x="510" y="2893"/>
                </a:lnTo>
                <a:lnTo>
                  <a:pt x="510" y="2867"/>
                </a:lnTo>
                <a:lnTo>
                  <a:pt x="510" y="2859"/>
                </a:lnTo>
                <a:lnTo>
                  <a:pt x="510" y="2850"/>
                </a:lnTo>
                <a:lnTo>
                  <a:pt x="510" y="2850"/>
                </a:lnTo>
                <a:lnTo>
                  <a:pt x="510" y="2850"/>
                </a:lnTo>
                <a:lnTo>
                  <a:pt x="510" y="2850"/>
                </a:lnTo>
                <a:lnTo>
                  <a:pt x="510" y="2841"/>
                </a:lnTo>
                <a:lnTo>
                  <a:pt x="510" y="2867"/>
                </a:lnTo>
                <a:lnTo>
                  <a:pt x="510" y="2876"/>
                </a:lnTo>
                <a:lnTo>
                  <a:pt x="510" y="2876"/>
                </a:lnTo>
                <a:lnTo>
                  <a:pt x="510" y="2884"/>
                </a:lnTo>
                <a:lnTo>
                  <a:pt x="510" y="2884"/>
                </a:lnTo>
                <a:lnTo>
                  <a:pt x="510" y="2884"/>
                </a:lnTo>
                <a:lnTo>
                  <a:pt x="510" y="2884"/>
                </a:lnTo>
                <a:lnTo>
                  <a:pt x="510" y="2893"/>
                </a:lnTo>
                <a:lnTo>
                  <a:pt x="510" y="2893"/>
                </a:lnTo>
                <a:lnTo>
                  <a:pt x="510" y="2893"/>
                </a:lnTo>
                <a:lnTo>
                  <a:pt x="510" y="2893"/>
                </a:lnTo>
                <a:lnTo>
                  <a:pt x="518" y="2893"/>
                </a:lnTo>
                <a:lnTo>
                  <a:pt x="518" y="2893"/>
                </a:lnTo>
                <a:lnTo>
                  <a:pt x="518" y="2893"/>
                </a:lnTo>
                <a:lnTo>
                  <a:pt x="518" y="2893"/>
                </a:lnTo>
                <a:lnTo>
                  <a:pt x="518" y="2893"/>
                </a:lnTo>
                <a:lnTo>
                  <a:pt x="518" y="2893"/>
                </a:lnTo>
                <a:lnTo>
                  <a:pt x="518" y="2893"/>
                </a:lnTo>
                <a:lnTo>
                  <a:pt x="518" y="2893"/>
                </a:lnTo>
                <a:lnTo>
                  <a:pt x="518" y="2884"/>
                </a:lnTo>
                <a:lnTo>
                  <a:pt x="518" y="2884"/>
                </a:lnTo>
                <a:lnTo>
                  <a:pt x="518" y="2884"/>
                </a:lnTo>
                <a:lnTo>
                  <a:pt x="518" y="2884"/>
                </a:lnTo>
                <a:lnTo>
                  <a:pt x="518" y="2884"/>
                </a:lnTo>
                <a:lnTo>
                  <a:pt x="518" y="2884"/>
                </a:lnTo>
                <a:lnTo>
                  <a:pt x="518" y="2893"/>
                </a:lnTo>
                <a:lnTo>
                  <a:pt x="518" y="2901"/>
                </a:lnTo>
                <a:lnTo>
                  <a:pt x="518" y="2901"/>
                </a:lnTo>
                <a:lnTo>
                  <a:pt x="518" y="2901"/>
                </a:lnTo>
                <a:lnTo>
                  <a:pt x="518" y="2910"/>
                </a:lnTo>
                <a:lnTo>
                  <a:pt x="527" y="2910"/>
                </a:lnTo>
                <a:lnTo>
                  <a:pt x="527" y="2919"/>
                </a:lnTo>
                <a:lnTo>
                  <a:pt x="527" y="2919"/>
                </a:lnTo>
                <a:lnTo>
                  <a:pt x="527" y="2919"/>
                </a:lnTo>
                <a:lnTo>
                  <a:pt x="527" y="2919"/>
                </a:lnTo>
                <a:lnTo>
                  <a:pt x="527" y="2919"/>
                </a:lnTo>
                <a:lnTo>
                  <a:pt x="527" y="2919"/>
                </a:lnTo>
                <a:lnTo>
                  <a:pt x="527" y="2919"/>
                </a:lnTo>
                <a:lnTo>
                  <a:pt x="527" y="2919"/>
                </a:lnTo>
                <a:lnTo>
                  <a:pt x="527" y="2919"/>
                </a:lnTo>
                <a:lnTo>
                  <a:pt x="527" y="2919"/>
                </a:lnTo>
                <a:lnTo>
                  <a:pt x="527" y="2919"/>
                </a:lnTo>
                <a:lnTo>
                  <a:pt x="527" y="2919"/>
                </a:lnTo>
                <a:lnTo>
                  <a:pt x="527" y="2919"/>
                </a:lnTo>
                <a:lnTo>
                  <a:pt x="527" y="2919"/>
                </a:lnTo>
                <a:lnTo>
                  <a:pt x="527" y="2919"/>
                </a:lnTo>
                <a:lnTo>
                  <a:pt x="527" y="2910"/>
                </a:lnTo>
                <a:lnTo>
                  <a:pt x="527" y="2910"/>
                </a:lnTo>
                <a:lnTo>
                  <a:pt x="536" y="2910"/>
                </a:lnTo>
                <a:lnTo>
                  <a:pt x="536" y="2919"/>
                </a:lnTo>
                <a:lnTo>
                  <a:pt x="536" y="2919"/>
                </a:lnTo>
                <a:lnTo>
                  <a:pt x="536" y="2919"/>
                </a:lnTo>
                <a:lnTo>
                  <a:pt x="536" y="2919"/>
                </a:lnTo>
                <a:lnTo>
                  <a:pt x="536" y="2919"/>
                </a:lnTo>
                <a:lnTo>
                  <a:pt x="536" y="2919"/>
                </a:lnTo>
                <a:lnTo>
                  <a:pt x="536" y="2919"/>
                </a:lnTo>
                <a:lnTo>
                  <a:pt x="536" y="2919"/>
                </a:lnTo>
                <a:lnTo>
                  <a:pt x="536" y="2919"/>
                </a:lnTo>
                <a:lnTo>
                  <a:pt x="536" y="2927"/>
                </a:lnTo>
                <a:lnTo>
                  <a:pt x="536" y="2927"/>
                </a:lnTo>
                <a:lnTo>
                  <a:pt x="536" y="2927"/>
                </a:lnTo>
                <a:lnTo>
                  <a:pt x="536" y="2927"/>
                </a:lnTo>
                <a:lnTo>
                  <a:pt x="536" y="2927"/>
                </a:lnTo>
                <a:lnTo>
                  <a:pt x="536" y="2927"/>
                </a:lnTo>
                <a:lnTo>
                  <a:pt x="536" y="2927"/>
                </a:lnTo>
                <a:lnTo>
                  <a:pt x="536" y="2927"/>
                </a:lnTo>
                <a:lnTo>
                  <a:pt x="536" y="2927"/>
                </a:lnTo>
                <a:lnTo>
                  <a:pt x="544" y="2927"/>
                </a:lnTo>
                <a:lnTo>
                  <a:pt x="544" y="2927"/>
                </a:lnTo>
                <a:lnTo>
                  <a:pt x="544" y="2927"/>
                </a:lnTo>
                <a:lnTo>
                  <a:pt x="544" y="2927"/>
                </a:lnTo>
                <a:lnTo>
                  <a:pt x="544" y="2927"/>
                </a:lnTo>
                <a:lnTo>
                  <a:pt x="544" y="2936"/>
                </a:lnTo>
                <a:lnTo>
                  <a:pt x="544" y="2936"/>
                </a:lnTo>
                <a:lnTo>
                  <a:pt x="544" y="2936"/>
                </a:lnTo>
                <a:lnTo>
                  <a:pt x="544" y="2936"/>
                </a:lnTo>
                <a:lnTo>
                  <a:pt x="544" y="2936"/>
                </a:lnTo>
                <a:lnTo>
                  <a:pt x="544" y="2936"/>
                </a:lnTo>
                <a:lnTo>
                  <a:pt x="544" y="2936"/>
                </a:lnTo>
                <a:lnTo>
                  <a:pt x="544" y="2936"/>
                </a:lnTo>
                <a:lnTo>
                  <a:pt x="544" y="2936"/>
                </a:lnTo>
                <a:lnTo>
                  <a:pt x="544" y="2936"/>
                </a:lnTo>
                <a:lnTo>
                  <a:pt x="544" y="2944"/>
                </a:lnTo>
                <a:lnTo>
                  <a:pt x="544" y="2944"/>
                </a:lnTo>
                <a:lnTo>
                  <a:pt x="544" y="2944"/>
                </a:lnTo>
                <a:lnTo>
                  <a:pt x="544" y="2944"/>
                </a:lnTo>
                <a:lnTo>
                  <a:pt x="553" y="2936"/>
                </a:lnTo>
                <a:lnTo>
                  <a:pt x="553" y="2936"/>
                </a:lnTo>
                <a:lnTo>
                  <a:pt x="553" y="2936"/>
                </a:lnTo>
                <a:lnTo>
                  <a:pt x="553" y="2936"/>
                </a:lnTo>
                <a:lnTo>
                  <a:pt x="553" y="2936"/>
                </a:lnTo>
                <a:lnTo>
                  <a:pt x="553" y="2936"/>
                </a:lnTo>
                <a:lnTo>
                  <a:pt x="553" y="2936"/>
                </a:lnTo>
                <a:lnTo>
                  <a:pt x="553" y="2936"/>
                </a:lnTo>
                <a:lnTo>
                  <a:pt x="553" y="2936"/>
                </a:lnTo>
                <a:lnTo>
                  <a:pt x="553" y="2936"/>
                </a:lnTo>
                <a:lnTo>
                  <a:pt x="553" y="2936"/>
                </a:lnTo>
                <a:lnTo>
                  <a:pt x="553" y="2936"/>
                </a:lnTo>
                <a:lnTo>
                  <a:pt x="553" y="2936"/>
                </a:lnTo>
                <a:lnTo>
                  <a:pt x="553" y="2936"/>
                </a:lnTo>
                <a:lnTo>
                  <a:pt x="553" y="2936"/>
                </a:lnTo>
                <a:lnTo>
                  <a:pt x="553" y="2936"/>
                </a:lnTo>
                <a:lnTo>
                  <a:pt x="553" y="2936"/>
                </a:lnTo>
                <a:lnTo>
                  <a:pt x="553" y="2936"/>
                </a:lnTo>
                <a:lnTo>
                  <a:pt x="553" y="2936"/>
                </a:lnTo>
                <a:lnTo>
                  <a:pt x="561" y="2936"/>
                </a:lnTo>
                <a:lnTo>
                  <a:pt x="561" y="2936"/>
                </a:lnTo>
                <a:lnTo>
                  <a:pt x="561" y="2944"/>
                </a:lnTo>
                <a:lnTo>
                  <a:pt x="561" y="2944"/>
                </a:lnTo>
                <a:lnTo>
                  <a:pt x="561" y="2953"/>
                </a:lnTo>
                <a:lnTo>
                  <a:pt x="561" y="2953"/>
                </a:lnTo>
                <a:lnTo>
                  <a:pt x="561" y="2953"/>
                </a:lnTo>
                <a:lnTo>
                  <a:pt x="561" y="2962"/>
                </a:lnTo>
                <a:lnTo>
                  <a:pt x="561" y="2962"/>
                </a:lnTo>
                <a:lnTo>
                  <a:pt x="561" y="2962"/>
                </a:lnTo>
                <a:lnTo>
                  <a:pt x="561" y="2962"/>
                </a:lnTo>
                <a:lnTo>
                  <a:pt x="561" y="2962"/>
                </a:lnTo>
                <a:lnTo>
                  <a:pt x="561" y="2962"/>
                </a:lnTo>
                <a:lnTo>
                  <a:pt x="561" y="2962"/>
                </a:lnTo>
                <a:lnTo>
                  <a:pt x="561" y="2953"/>
                </a:lnTo>
                <a:lnTo>
                  <a:pt x="561" y="2962"/>
                </a:lnTo>
                <a:lnTo>
                  <a:pt x="561" y="2962"/>
                </a:lnTo>
                <a:lnTo>
                  <a:pt x="561" y="2962"/>
                </a:lnTo>
                <a:lnTo>
                  <a:pt x="561" y="2962"/>
                </a:lnTo>
                <a:lnTo>
                  <a:pt x="570" y="2962"/>
                </a:lnTo>
                <a:lnTo>
                  <a:pt x="570" y="2970"/>
                </a:lnTo>
                <a:lnTo>
                  <a:pt x="570" y="2970"/>
                </a:lnTo>
                <a:lnTo>
                  <a:pt x="570" y="2962"/>
                </a:lnTo>
                <a:lnTo>
                  <a:pt x="570" y="2962"/>
                </a:lnTo>
                <a:lnTo>
                  <a:pt x="570" y="2962"/>
                </a:lnTo>
                <a:lnTo>
                  <a:pt x="570" y="2962"/>
                </a:lnTo>
                <a:lnTo>
                  <a:pt x="570" y="2962"/>
                </a:lnTo>
                <a:lnTo>
                  <a:pt x="570" y="2962"/>
                </a:lnTo>
                <a:lnTo>
                  <a:pt x="570" y="2962"/>
                </a:lnTo>
                <a:lnTo>
                  <a:pt x="570" y="2962"/>
                </a:lnTo>
                <a:lnTo>
                  <a:pt x="570" y="2962"/>
                </a:lnTo>
                <a:lnTo>
                  <a:pt x="570" y="2962"/>
                </a:lnTo>
                <a:lnTo>
                  <a:pt x="570" y="2962"/>
                </a:lnTo>
                <a:lnTo>
                  <a:pt x="570" y="2953"/>
                </a:lnTo>
                <a:lnTo>
                  <a:pt x="570" y="2953"/>
                </a:lnTo>
                <a:lnTo>
                  <a:pt x="570" y="2953"/>
                </a:lnTo>
                <a:lnTo>
                  <a:pt x="570" y="2953"/>
                </a:lnTo>
                <a:lnTo>
                  <a:pt x="570" y="2944"/>
                </a:lnTo>
                <a:lnTo>
                  <a:pt x="579" y="2944"/>
                </a:lnTo>
                <a:lnTo>
                  <a:pt x="579" y="2944"/>
                </a:lnTo>
                <a:lnTo>
                  <a:pt x="579" y="2944"/>
                </a:lnTo>
                <a:lnTo>
                  <a:pt x="579" y="2944"/>
                </a:lnTo>
                <a:lnTo>
                  <a:pt x="579" y="2944"/>
                </a:lnTo>
                <a:lnTo>
                  <a:pt x="579" y="2944"/>
                </a:lnTo>
                <a:lnTo>
                  <a:pt x="579" y="2944"/>
                </a:lnTo>
                <a:lnTo>
                  <a:pt x="579" y="2936"/>
                </a:lnTo>
                <a:lnTo>
                  <a:pt x="579" y="2936"/>
                </a:lnTo>
                <a:lnTo>
                  <a:pt x="579" y="2936"/>
                </a:lnTo>
                <a:lnTo>
                  <a:pt x="579" y="2936"/>
                </a:lnTo>
                <a:lnTo>
                  <a:pt x="579" y="2936"/>
                </a:lnTo>
                <a:lnTo>
                  <a:pt x="579" y="2936"/>
                </a:lnTo>
                <a:lnTo>
                  <a:pt x="579" y="2936"/>
                </a:lnTo>
                <a:lnTo>
                  <a:pt x="579" y="2944"/>
                </a:lnTo>
                <a:lnTo>
                  <a:pt x="579" y="2944"/>
                </a:lnTo>
                <a:lnTo>
                  <a:pt x="579" y="2944"/>
                </a:lnTo>
                <a:lnTo>
                  <a:pt x="579" y="2953"/>
                </a:lnTo>
                <a:lnTo>
                  <a:pt x="579" y="2953"/>
                </a:lnTo>
                <a:lnTo>
                  <a:pt x="587" y="2953"/>
                </a:lnTo>
                <a:lnTo>
                  <a:pt x="587" y="2962"/>
                </a:lnTo>
                <a:lnTo>
                  <a:pt x="587" y="2962"/>
                </a:lnTo>
                <a:lnTo>
                  <a:pt x="587" y="2962"/>
                </a:lnTo>
                <a:lnTo>
                  <a:pt x="587" y="2962"/>
                </a:lnTo>
                <a:lnTo>
                  <a:pt x="587" y="2962"/>
                </a:lnTo>
                <a:lnTo>
                  <a:pt x="587" y="2962"/>
                </a:lnTo>
                <a:lnTo>
                  <a:pt x="587" y="2953"/>
                </a:lnTo>
                <a:lnTo>
                  <a:pt x="587" y="2953"/>
                </a:lnTo>
                <a:lnTo>
                  <a:pt x="587" y="2953"/>
                </a:lnTo>
                <a:lnTo>
                  <a:pt x="587" y="2944"/>
                </a:lnTo>
                <a:lnTo>
                  <a:pt x="587" y="2944"/>
                </a:lnTo>
                <a:lnTo>
                  <a:pt x="587" y="2944"/>
                </a:lnTo>
                <a:lnTo>
                  <a:pt x="587" y="2944"/>
                </a:lnTo>
                <a:lnTo>
                  <a:pt x="587" y="2953"/>
                </a:lnTo>
                <a:lnTo>
                  <a:pt x="587" y="2953"/>
                </a:lnTo>
                <a:lnTo>
                  <a:pt x="587" y="2953"/>
                </a:lnTo>
                <a:lnTo>
                  <a:pt x="587" y="2953"/>
                </a:lnTo>
                <a:lnTo>
                  <a:pt x="587" y="2953"/>
                </a:lnTo>
                <a:lnTo>
                  <a:pt x="596" y="2953"/>
                </a:lnTo>
                <a:lnTo>
                  <a:pt x="596" y="2953"/>
                </a:lnTo>
                <a:lnTo>
                  <a:pt x="596" y="2953"/>
                </a:lnTo>
                <a:lnTo>
                  <a:pt x="596" y="2953"/>
                </a:lnTo>
                <a:lnTo>
                  <a:pt x="596" y="2953"/>
                </a:lnTo>
                <a:lnTo>
                  <a:pt x="596" y="2953"/>
                </a:lnTo>
                <a:lnTo>
                  <a:pt x="596" y="2953"/>
                </a:lnTo>
                <a:lnTo>
                  <a:pt x="596" y="2953"/>
                </a:lnTo>
                <a:lnTo>
                  <a:pt x="596" y="2953"/>
                </a:lnTo>
                <a:lnTo>
                  <a:pt x="596" y="2953"/>
                </a:lnTo>
                <a:lnTo>
                  <a:pt x="596" y="2962"/>
                </a:lnTo>
                <a:lnTo>
                  <a:pt x="596" y="2962"/>
                </a:lnTo>
                <a:lnTo>
                  <a:pt x="596" y="2962"/>
                </a:lnTo>
                <a:lnTo>
                  <a:pt x="596" y="2962"/>
                </a:lnTo>
                <a:lnTo>
                  <a:pt x="596" y="2962"/>
                </a:lnTo>
                <a:lnTo>
                  <a:pt x="596" y="2962"/>
                </a:lnTo>
                <a:lnTo>
                  <a:pt x="596" y="2962"/>
                </a:lnTo>
                <a:lnTo>
                  <a:pt x="596" y="2962"/>
                </a:lnTo>
                <a:lnTo>
                  <a:pt x="605" y="2962"/>
                </a:lnTo>
                <a:lnTo>
                  <a:pt x="605" y="2962"/>
                </a:lnTo>
                <a:lnTo>
                  <a:pt x="605" y="2962"/>
                </a:lnTo>
                <a:lnTo>
                  <a:pt x="605" y="2962"/>
                </a:lnTo>
                <a:lnTo>
                  <a:pt x="605" y="2962"/>
                </a:lnTo>
                <a:lnTo>
                  <a:pt x="605" y="2962"/>
                </a:lnTo>
                <a:lnTo>
                  <a:pt x="605" y="2953"/>
                </a:lnTo>
                <a:lnTo>
                  <a:pt x="605" y="2953"/>
                </a:lnTo>
                <a:lnTo>
                  <a:pt x="605" y="2953"/>
                </a:lnTo>
                <a:lnTo>
                  <a:pt x="605" y="2953"/>
                </a:lnTo>
                <a:lnTo>
                  <a:pt x="605" y="2953"/>
                </a:lnTo>
                <a:lnTo>
                  <a:pt x="605" y="2944"/>
                </a:lnTo>
                <a:lnTo>
                  <a:pt x="605" y="2944"/>
                </a:lnTo>
                <a:lnTo>
                  <a:pt x="605" y="2936"/>
                </a:lnTo>
                <a:lnTo>
                  <a:pt x="605" y="2936"/>
                </a:lnTo>
                <a:lnTo>
                  <a:pt x="605" y="2936"/>
                </a:lnTo>
                <a:lnTo>
                  <a:pt x="605" y="2927"/>
                </a:lnTo>
                <a:lnTo>
                  <a:pt x="605" y="2927"/>
                </a:lnTo>
                <a:lnTo>
                  <a:pt x="605" y="2927"/>
                </a:lnTo>
                <a:lnTo>
                  <a:pt x="613" y="2919"/>
                </a:lnTo>
                <a:lnTo>
                  <a:pt x="613" y="2919"/>
                </a:lnTo>
                <a:lnTo>
                  <a:pt x="613" y="2919"/>
                </a:lnTo>
                <a:lnTo>
                  <a:pt x="613" y="2910"/>
                </a:lnTo>
                <a:lnTo>
                  <a:pt x="613" y="2910"/>
                </a:lnTo>
                <a:lnTo>
                  <a:pt x="613" y="2910"/>
                </a:lnTo>
                <a:lnTo>
                  <a:pt x="613" y="2910"/>
                </a:lnTo>
                <a:lnTo>
                  <a:pt x="613" y="2910"/>
                </a:lnTo>
                <a:lnTo>
                  <a:pt x="613" y="2910"/>
                </a:lnTo>
                <a:lnTo>
                  <a:pt x="613" y="2901"/>
                </a:lnTo>
                <a:lnTo>
                  <a:pt x="613" y="2901"/>
                </a:lnTo>
                <a:lnTo>
                  <a:pt x="613" y="2901"/>
                </a:lnTo>
                <a:lnTo>
                  <a:pt x="613" y="2901"/>
                </a:lnTo>
                <a:lnTo>
                  <a:pt x="613" y="2893"/>
                </a:lnTo>
                <a:lnTo>
                  <a:pt x="613" y="2893"/>
                </a:lnTo>
                <a:lnTo>
                  <a:pt x="613" y="2893"/>
                </a:lnTo>
                <a:lnTo>
                  <a:pt x="613" y="2893"/>
                </a:lnTo>
                <a:lnTo>
                  <a:pt x="613" y="2884"/>
                </a:lnTo>
                <a:lnTo>
                  <a:pt x="613" y="2884"/>
                </a:lnTo>
                <a:lnTo>
                  <a:pt x="622" y="2884"/>
                </a:lnTo>
                <a:lnTo>
                  <a:pt x="622" y="2884"/>
                </a:lnTo>
                <a:lnTo>
                  <a:pt x="622" y="2884"/>
                </a:lnTo>
                <a:lnTo>
                  <a:pt x="622" y="2884"/>
                </a:lnTo>
                <a:lnTo>
                  <a:pt x="622" y="2884"/>
                </a:lnTo>
                <a:lnTo>
                  <a:pt x="622" y="2884"/>
                </a:lnTo>
                <a:lnTo>
                  <a:pt x="622" y="2884"/>
                </a:lnTo>
                <a:lnTo>
                  <a:pt x="622" y="2884"/>
                </a:lnTo>
                <a:lnTo>
                  <a:pt x="622" y="2884"/>
                </a:lnTo>
                <a:lnTo>
                  <a:pt x="622" y="2884"/>
                </a:lnTo>
                <a:lnTo>
                  <a:pt x="622" y="2884"/>
                </a:lnTo>
                <a:lnTo>
                  <a:pt x="622" y="2884"/>
                </a:lnTo>
                <a:lnTo>
                  <a:pt x="622" y="2884"/>
                </a:lnTo>
                <a:lnTo>
                  <a:pt x="622" y="2884"/>
                </a:lnTo>
                <a:lnTo>
                  <a:pt x="622" y="2884"/>
                </a:lnTo>
                <a:lnTo>
                  <a:pt x="622" y="2876"/>
                </a:lnTo>
                <a:lnTo>
                  <a:pt x="622" y="2876"/>
                </a:lnTo>
                <a:lnTo>
                  <a:pt x="622" y="2876"/>
                </a:lnTo>
                <a:lnTo>
                  <a:pt x="622" y="2876"/>
                </a:lnTo>
                <a:lnTo>
                  <a:pt x="631" y="2876"/>
                </a:lnTo>
                <a:lnTo>
                  <a:pt x="631" y="2876"/>
                </a:lnTo>
                <a:lnTo>
                  <a:pt x="631" y="2876"/>
                </a:lnTo>
                <a:lnTo>
                  <a:pt x="631" y="2867"/>
                </a:lnTo>
                <a:lnTo>
                  <a:pt x="631" y="2867"/>
                </a:lnTo>
                <a:lnTo>
                  <a:pt x="631" y="2867"/>
                </a:lnTo>
                <a:lnTo>
                  <a:pt x="631" y="2867"/>
                </a:lnTo>
                <a:lnTo>
                  <a:pt x="631" y="2867"/>
                </a:lnTo>
                <a:lnTo>
                  <a:pt x="631" y="2867"/>
                </a:lnTo>
                <a:lnTo>
                  <a:pt x="631" y="2867"/>
                </a:lnTo>
                <a:lnTo>
                  <a:pt x="631" y="2867"/>
                </a:lnTo>
                <a:lnTo>
                  <a:pt x="631" y="2867"/>
                </a:lnTo>
                <a:lnTo>
                  <a:pt x="631" y="2867"/>
                </a:lnTo>
                <a:lnTo>
                  <a:pt x="631" y="2867"/>
                </a:lnTo>
                <a:lnTo>
                  <a:pt x="631" y="2867"/>
                </a:lnTo>
                <a:lnTo>
                  <a:pt x="631" y="2859"/>
                </a:lnTo>
                <a:lnTo>
                  <a:pt x="631" y="2859"/>
                </a:lnTo>
                <a:lnTo>
                  <a:pt x="631" y="2850"/>
                </a:lnTo>
                <a:lnTo>
                  <a:pt x="631" y="2850"/>
                </a:lnTo>
                <a:lnTo>
                  <a:pt x="639" y="2841"/>
                </a:lnTo>
                <a:lnTo>
                  <a:pt x="639" y="2841"/>
                </a:lnTo>
                <a:lnTo>
                  <a:pt x="639" y="2833"/>
                </a:lnTo>
                <a:lnTo>
                  <a:pt x="639" y="2833"/>
                </a:lnTo>
                <a:lnTo>
                  <a:pt x="639" y="2824"/>
                </a:lnTo>
                <a:lnTo>
                  <a:pt x="639" y="2824"/>
                </a:lnTo>
                <a:lnTo>
                  <a:pt x="639" y="2824"/>
                </a:lnTo>
                <a:lnTo>
                  <a:pt x="639" y="2816"/>
                </a:lnTo>
                <a:lnTo>
                  <a:pt x="639" y="2816"/>
                </a:lnTo>
                <a:lnTo>
                  <a:pt x="639" y="2807"/>
                </a:lnTo>
                <a:lnTo>
                  <a:pt x="639" y="2798"/>
                </a:lnTo>
                <a:lnTo>
                  <a:pt x="639" y="2798"/>
                </a:lnTo>
                <a:lnTo>
                  <a:pt x="639" y="2798"/>
                </a:lnTo>
                <a:lnTo>
                  <a:pt x="639" y="2798"/>
                </a:lnTo>
                <a:lnTo>
                  <a:pt x="639" y="2798"/>
                </a:lnTo>
                <a:lnTo>
                  <a:pt x="639" y="2798"/>
                </a:lnTo>
                <a:lnTo>
                  <a:pt x="639" y="2798"/>
                </a:lnTo>
                <a:lnTo>
                  <a:pt x="639" y="2798"/>
                </a:lnTo>
                <a:lnTo>
                  <a:pt x="639" y="2798"/>
                </a:lnTo>
                <a:lnTo>
                  <a:pt x="648" y="2798"/>
                </a:lnTo>
                <a:lnTo>
                  <a:pt x="648" y="2798"/>
                </a:lnTo>
                <a:lnTo>
                  <a:pt x="648" y="2798"/>
                </a:lnTo>
                <a:lnTo>
                  <a:pt x="648" y="2790"/>
                </a:lnTo>
                <a:lnTo>
                  <a:pt x="648" y="2790"/>
                </a:lnTo>
                <a:lnTo>
                  <a:pt x="648" y="2781"/>
                </a:lnTo>
                <a:lnTo>
                  <a:pt x="648" y="2781"/>
                </a:lnTo>
                <a:lnTo>
                  <a:pt x="648" y="2781"/>
                </a:lnTo>
                <a:lnTo>
                  <a:pt x="648" y="2773"/>
                </a:lnTo>
                <a:lnTo>
                  <a:pt x="648" y="2773"/>
                </a:lnTo>
                <a:lnTo>
                  <a:pt x="648" y="2773"/>
                </a:lnTo>
                <a:lnTo>
                  <a:pt x="648" y="2764"/>
                </a:lnTo>
                <a:lnTo>
                  <a:pt x="648" y="2756"/>
                </a:lnTo>
                <a:lnTo>
                  <a:pt x="648" y="2747"/>
                </a:lnTo>
                <a:lnTo>
                  <a:pt x="648" y="2730"/>
                </a:lnTo>
                <a:lnTo>
                  <a:pt x="648" y="2721"/>
                </a:lnTo>
                <a:lnTo>
                  <a:pt x="648" y="2721"/>
                </a:lnTo>
                <a:lnTo>
                  <a:pt x="648" y="2713"/>
                </a:lnTo>
                <a:lnTo>
                  <a:pt x="648" y="2713"/>
                </a:lnTo>
                <a:lnTo>
                  <a:pt x="657" y="2713"/>
                </a:lnTo>
                <a:lnTo>
                  <a:pt x="657" y="2721"/>
                </a:lnTo>
                <a:lnTo>
                  <a:pt x="657" y="2721"/>
                </a:lnTo>
                <a:lnTo>
                  <a:pt x="657" y="2713"/>
                </a:lnTo>
                <a:lnTo>
                  <a:pt x="657" y="2704"/>
                </a:lnTo>
                <a:lnTo>
                  <a:pt x="657" y="2695"/>
                </a:lnTo>
                <a:lnTo>
                  <a:pt x="657" y="2687"/>
                </a:lnTo>
                <a:lnTo>
                  <a:pt x="657" y="2678"/>
                </a:lnTo>
                <a:lnTo>
                  <a:pt x="657" y="2678"/>
                </a:lnTo>
                <a:lnTo>
                  <a:pt x="657" y="2678"/>
                </a:lnTo>
                <a:lnTo>
                  <a:pt x="657" y="2670"/>
                </a:lnTo>
                <a:lnTo>
                  <a:pt x="657" y="2670"/>
                </a:lnTo>
                <a:lnTo>
                  <a:pt x="657" y="2661"/>
                </a:lnTo>
                <a:lnTo>
                  <a:pt x="657" y="2661"/>
                </a:lnTo>
                <a:lnTo>
                  <a:pt x="657" y="2653"/>
                </a:lnTo>
                <a:lnTo>
                  <a:pt x="657" y="2644"/>
                </a:lnTo>
                <a:lnTo>
                  <a:pt x="657" y="2627"/>
                </a:lnTo>
                <a:lnTo>
                  <a:pt x="657" y="2601"/>
                </a:lnTo>
                <a:lnTo>
                  <a:pt x="657" y="2575"/>
                </a:lnTo>
                <a:lnTo>
                  <a:pt x="665" y="2541"/>
                </a:lnTo>
                <a:lnTo>
                  <a:pt x="665" y="2507"/>
                </a:lnTo>
                <a:lnTo>
                  <a:pt x="665" y="2455"/>
                </a:lnTo>
                <a:lnTo>
                  <a:pt x="665" y="2412"/>
                </a:lnTo>
                <a:lnTo>
                  <a:pt x="665" y="2369"/>
                </a:lnTo>
                <a:lnTo>
                  <a:pt x="665" y="2343"/>
                </a:lnTo>
                <a:lnTo>
                  <a:pt x="665" y="2326"/>
                </a:lnTo>
                <a:lnTo>
                  <a:pt x="665" y="2318"/>
                </a:lnTo>
                <a:lnTo>
                  <a:pt x="665" y="2326"/>
                </a:lnTo>
                <a:lnTo>
                  <a:pt x="665" y="2335"/>
                </a:lnTo>
                <a:lnTo>
                  <a:pt x="665" y="2352"/>
                </a:lnTo>
                <a:lnTo>
                  <a:pt x="665" y="2378"/>
                </a:lnTo>
                <a:lnTo>
                  <a:pt x="665" y="2404"/>
                </a:lnTo>
                <a:lnTo>
                  <a:pt x="665" y="2438"/>
                </a:lnTo>
                <a:lnTo>
                  <a:pt x="665" y="2455"/>
                </a:lnTo>
                <a:lnTo>
                  <a:pt x="665" y="2464"/>
                </a:lnTo>
                <a:lnTo>
                  <a:pt x="665" y="2481"/>
                </a:lnTo>
                <a:lnTo>
                  <a:pt x="665" y="2489"/>
                </a:lnTo>
                <a:lnTo>
                  <a:pt x="674" y="2498"/>
                </a:lnTo>
                <a:lnTo>
                  <a:pt x="674" y="2498"/>
                </a:lnTo>
                <a:lnTo>
                  <a:pt x="674" y="2489"/>
                </a:lnTo>
                <a:lnTo>
                  <a:pt x="674" y="2489"/>
                </a:lnTo>
                <a:lnTo>
                  <a:pt x="674" y="2481"/>
                </a:lnTo>
                <a:lnTo>
                  <a:pt x="674" y="2472"/>
                </a:lnTo>
                <a:lnTo>
                  <a:pt x="674" y="2455"/>
                </a:lnTo>
                <a:lnTo>
                  <a:pt x="674" y="2429"/>
                </a:lnTo>
                <a:lnTo>
                  <a:pt x="674" y="2386"/>
                </a:lnTo>
                <a:lnTo>
                  <a:pt x="674" y="2352"/>
                </a:lnTo>
                <a:lnTo>
                  <a:pt x="674" y="2301"/>
                </a:lnTo>
                <a:lnTo>
                  <a:pt x="674" y="2249"/>
                </a:lnTo>
                <a:lnTo>
                  <a:pt x="674" y="2206"/>
                </a:lnTo>
                <a:lnTo>
                  <a:pt x="674" y="2172"/>
                </a:lnTo>
                <a:lnTo>
                  <a:pt x="674" y="2146"/>
                </a:lnTo>
                <a:lnTo>
                  <a:pt x="674" y="2137"/>
                </a:lnTo>
                <a:lnTo>
                  <a:pt x="674" y="2137"/>
                </a:lnTo>
                <a:lnTo>
                  <a:pt x="674" y="2155"/>
                </a:lnTo>
                <a:lnTo>
                  <a:pt x="674" y="2189"/>
                </a:lnTo>
                <a:lnTo>
                  <a:pt x="682" y="2223"/>
                </a:lnTo>
                <a:lnTo>
                  <a:pt x="682" y="2275"/>
                </a:lnTo>
                <a:lnTo>
                  <a:pt x="682" y="2335"/>
                </a:lnTo>
                <a:lnTo>
                  <a:pt x="682" y="2395"/>
                </a:lnTo>
                <a:lnTo>
                  <a:pt x="682" y="2464"/>
                </a:lnTo>
                <a:lnTo>
                  <a:pt x="682" y="2515"/>
                </a:lnTo>
                <a:lnTo>
                  <a:pt x="682" y="2549"/>
                </a:lnTo>
                <a:lnTo>
                  <a:pt x="682" y="2584"/>
                </a:lnTo>
                <a:lnTo>
                  <a:pt x="682" y="2618"/>
                </a:lnTo>
                <a:lnTo>
                  <a:pt x="682" y="2635"/>
                </a:lnTo>
                <a:lnTo>
                  <a:pt x="682" y="2644"/>
                </a:lnTo>
                <a:lnTo>
                  <a:pt x="682" y="2653"/>
                </a:lnTo>
                <a:lnTo>
                  <a:pt x="682" y="2678"/>
                </a:lnTo>
                <a:lnTo>
                  <a:pt x="682" y="2695"/>
                </a:lnTo>
                <a:lnTo>
                  <a:pt x="682" y="2713"/>
                </a:lnTo>
                <a:lnTo>
                  <a:pt x="682" y="2721"/>
                </a:lnTo>
                <a:lnTo>
                  <a:pt x="682" y="2730"/>
                </a:lnTo>
                <a:lnTo>
                  <a:pt x="682" y="2721"/>
                </a:lnTo>
                <a:lnTo>
                  <a:pt x="682" y="2721"/>
                </a:lnTo>
                <a:lnTo>
                  <a:pt x="691" y="2713"/>
                </a:lnTo>
                <a:lnTo>
                  <a:pt x="691" y="2713"/>
                </a:lnTo>
                <a:lnTo>
                  <a:pt x="691" y="2713"/>
                </a:lnTo>
                <a:lnTo>
                  <a:pt x="691" y="2713"/>
                </a:lnTo>
                <a:lnTo>
                  <a:pt x="691" y="2704"/>
                </a:lnTo>
                <a:lnTo>
                  <a:pt x="691" y="2695"/>
                </a:lnTo>
                <a:lnTo>
                  <a:pt x="691" y="2695"/>
                </a:lnTo>
                <a:lnTo>
                  <a:pt x="691" y="2687"/>
                </a:lnTo>
                <a:lnTo>
                  <a:pt x="691" y="2687"/>
                </a:lnTo>
                <a:lnTo>
                  <a:pt x="691" y="2687"/>
                </a:lnTo>
                <a:lnTo>
                  <a:pt x="691" y="2678"/>
                </a:lnTo>
                <a:lnTo>
                  <a:pt x="691" y="2678"/>
                </a:lnTo>
                <a:lnTo>
                  <a:pt x="691" y="2687"/>
                </a:lnTo>
                <a:lnTo>
                  <a:pt x="691" y="2687"/>
                </a:lnTo>
                <a:lnTo>
                  <a:pt x="691" y="2678"/>
                </a:lnTo>
                <a:lnTo>
                  <a:pt x="691" y="2670"/>
                </a:lnTo>
                <a:lnTo>
                  <a:pt x="691" y="2670"/>
                </a:lnTo>
                <a:lnTo>
                  <a:pt x="691" y="2653"/>
                </a:lnTo>
                <a:lnTo>
                  <a:pt x="691" y="2653"/>
                </a:lnTo>
                <a:lnTo>
                  <a:pt x="700" y="2644"/>
                </a:lnTo>
                <a:lnTo>
                  <a:pt x="700" y="2644"/>
                </a:lnTo>
                <a:lnTo>
                  <a:pt x="700" y="2644"/>
                </a:lnTo>
                <a:lnTo>
                  <a:pt x="700" y="2653"/>
                </a:lnTo>
                <a:lnTo>
                  <a:pt x="700" y="2653"/>
                </a:lnTo>
                <a:lnTo>
                  <a:pt x="700" y="2653"/>
                </a:lnTo>
                <a:lnTo>
                  <a:pt x="700" y="2661"/>
                </a:lnTo>
                <a:lnTo>
                  <a:pt x="700" y="2661"/>
                </a:lnTo>
                <a:lnTo>
                  <a:pt x="700" y="2670"/>
                </a:lnTo>
                <a:lnTo>
                  <a:pt x="700" y="2670"/>
                </a:lnTo>
                <a:lnTo>
                  <a:pt x="700" y="2670"/>
                </a:lnTo>
                <a:lnTo>
                  <a:pt x="700" y="2670"/>
                </a:lnTo>
                <a:lnTo>
                  <a:pt x="700" y="2670"/>
                </a:lnTo>
                <a:lnTo>
                  <a:pt x="700" y="2670"/>
                </a:lnTo>
                <a:lnTo>
                  <a:pt x="700" y="2670"/>
                </a:lnTo>
                <a:lnTo>
                  <a:pt x="700" y="2678"/>
                </a:lnTo>
                <a:lnTo>
                  <a:pt x="700" y="2678"/>
                </a:lnTo>
                <a:lnTo>
                  <a:pt x="700" y="2687"/>
                </a:lnTo>
                <a:lnTo>
                  <a:pt x="700" y="2687"/>
                </a:lnTo>
                <a:lnTo>
                  <a:pt x="708" y="2695"/>
                </a:lnTo>
                <a:lnTo>
                  <a:pt x="708" y="2704"/>
                </a:lnTo>
                <a:lnTo>
                  <a:pt x="708" y="2713"/>
                </a:lnTo>
                <a:lnTo>
                  <a:pt x="708" y="2713"/>
                </a:lnTo>
                <a:lnTo>
                  <a:pt x="708" y="2721"/>
                </a:lnTo>
                <a:lnTo>
                  <a:pt x="708" y="2721"/>
                </a:lnTo>
                <a:lnTo>
                  <a:pt x="708" y="2730"/>
                </a:lnTo>
                <a:lnTo>
                  <a:pt x="708" y="2730"/>
                </a:lnTo>
                <a:lnTo>
                  <a:pt x="708" y="2738"/>
                </a:lnTo>
                <a:lnTo>
                  <a:pt x="708" y="2747"/>
                </a:lnTo>
                <a:lnTo>
                  <a:pt x="708" y="2756"/>
                </a:lnTo>
                <a:lnTo>
                  <a:pt x="708" y="2773"/>
                </a:lnTo>
                <a:lnTo>
                  <a:pt x="708" y="2781"/>
                </a:lnTo>
                <a:lnTo>
                  <a:pt x="708" y="2790"/>
                </a:lnTo>
                <a:lnTo>
                  <a:pt x="708" y="2798"/>
                </a:lnTo>
                <a:lnTo>
                  <a:pt x="708" y="2798"/>
                </a:lnTo>
                <a:lnTo>
                  <a:pt x="708" y="2807"/>
                </a:lnTo>
                <a:lnTo>
                  <a:pt x="708" y="2807"/>
                </a:lnTo>
                <a:lnTo>
                  <a:pt x="708" y="2816"/>
                </a:lnTo>
                <a:lnTo>
                  <a:pt x="717" y="2816"/>
                </a:lnTo>
                <a:lnTo>
                  <a:pt x="717" y="2824"/>
                </a:lnTo>
                <a:lnTo>
                  <a:pt x="717" y="2824"/>
                </a:lnTo>
                <a:lnTo>
                  <a:pt x="717" y="2824"/>
                </a:lnTo>
                <a:lnTo>
                  <a:pt x="717" y="2833"/>
                </a:lnTo>
                <a:lnTo>
                  <a:pt x="717" y="2833"/>
                </a:lnTo>
                <a:lnTo>
                  <a:pt x="717" y="2833"/>
                </a:lnTo>
                <a:lnTo>
                  <a:pt x="717" y="2824"/>
                </a:lnTo>
                <a:lnTo>
                  <a:pt x="717" y="2824"/>
                </a:lnTo>
                <a:lnTo>
                  <a:pt x="717" y="2816"/>
                </a:lnTo>
                <a:lnTo>
                  <a:pt x="717" y="2807"/>
                </a:lnTo>
                <a:lnTo>
                  <a:pt x="717" y="2807"/>
                </a:lnTo>
                <a:lnTo>
                  <a:pt x="717" y="2798"/>
                </a:lnTo>
                <a:lnTo>
                  <a:pt x="717" y="2798"/>
                </a:lnTo>
                <a:lnTo>
                  <a:pt x="717" y="2798"/>
                </a:lnTo>
                <a:lnTo>
                  <a:pt x="717" y="2790"/>
                </a:lnTo>
                <a:lnTo>
                  <a:pt x="717" y="2798"/>
                </a:lnTo>
                <a:lnTo>
                  <a:pt x="717" y="2798"/>
                </a:lnTo>
                <a:lnTo>
                  <a:pt x="717" y="2807"/>
                </a:lnTo>
                <a:lnTo>
                  <a:pt x="726" y="2816"/>
                </a:lnTo>
                <a:lnTo>
                  <a:pt x="726" y="2816"/>
                </a:lnTo>
                <a:lnTo>
                  <a:pt x="726" y="2824"/>
                </a:lnTo>
                <a:lnTo>
                  <a:pt x="726" y="2833"/>
                </a:lnTo>
                <a:lnTo>
                  <a:pt x="726" y="2833"/>
                </a:lnTo>
                <a:lnTo>
                  <a:pt x="726" y="2833"/>
                </a:lnTo>
                <a:lnTo>
                  <a:pt x="726" y="2833"/>
                </a:lnTo>
                <a:lnTo>
                  <a:pt x="726" y="2824"/>
                </a:lnTo>
                <a:lnTo>
                  <a:pt x="726" y="2833"/>
                </a:lnTo>
                <a:lnTo>
                  <a:pt x="726" y="2833"/>
                </a:lnTo>
                <a:lnTo>
                  <a:pt x="726" y="2824"/>
                </a:lnTo>
                <a:lnTo>
                  <a:pt x="726" y="2824"/>
                </a:lnTo>
                <a:lnTo>
                  <a:pt x="726" y="2824"/>
                </a:lnTo>
                <a:lnTo>
                  <a:pt x="726" y="2833"/>
                </a:lnTo>
                <a:lnTo>
                  <a:pt x="726" y="2824"/>
                </a:lnTo>
                <a:lnTo>
                  <a:pt x="726" y="2824"/>
                </a:lnTo>
                <a:lnTo>
                  <a:pt x="726" y="2824"/>
                </a:lnTo>
                <a:lnTo>
                  <a:pt x="726" y="2824"/>
                </a:lnTo>
                <a:lnTo>
                  <a:pt x="726" y="2816"/>
                </a:lnTo>
                <a:lnTo>
                  <a:pt x="734" y="2816"/>
                </a:lnTo>
                <a:lnTo>
                  <a:pt x="734" y="2807"/>
                </a:lnTo>
                <a:lnTo>
                  <a:pt x="734" y="2807"/>
                </a:lnTo>
                <a:lnTo>
                  <a:pt x="734" y="2807"/>
                </a:lnTo>
                <a:lnTo>
                  <a:pt x="734" y="2807"/>
                </a:lnTo>
                <a:lnTo>
                  <a:pt x="734" y="2807"/>
                </a:lnTo>
                <a:lnTo>
                  <a:pt x="734" y="2807"/>
                </a:lnTo>
                <a:lnTo>
                  <a:pt x="734" y="2807"/>
                </a:lnTo>
                <a:lnTo>
                  <a:pt x="734" y="2807"/>
                </a:lnTo>
                <a:lnTo>
                  <a:pt x="734" y="2807"/>
                </a:lnTo>
                <a:lnTo>
                  <a:pt x="734" y="2807"/>
                </a:lnTo>
                <a:lnTo>
                  <a:pt x="734" y="2816"/>
                </a:lnTo>
                <a:lnTo>
                  <a:pt x="734" y="2816"/>
                </a:lnTo>
                <a:lnTo>
                  <a:pt x="734" y="2824"/>
                </a:lnTo>
                <a:lnTo>
                  <a:pt x="734" y="2833"/>
                </a:lnTo>
                <a:lnTo>
                  <a:pt x="734" y="2841"/>
                </a:lnTo>
                <a:lnTo>
                  <a:pt x="734" y="2850"/>
                </a:lnTo>
                <a:lnTo>
                  <a:pt x="734" y="2850"/>
                </a:lnTo>
                <a:lnTo>
                  <a:pt x="743" y="2850"/>
                </a:lnTo>
                <a:lnTo>
                  <a:pt x="743" y="2859"/>
                </a:lnTo>
                <a:lnTo>
                  <a:pt x="743" y="2859"/>
                </a:lnTo>
                <a:lnTo>
                  <a:pt x="743" y="2859"/>
                </a:lnTo>
                <a:lnTo>
                  <a:pt x="743" y="2867"/>
                </a:lnTo>
                <a:lnTo>
                  <a:pt x="743" y="2876"/>
                </a:lnTo>
                <a:lnTo>
                  <a:pt x="743" y="2884"/>
                </a:lnTo>
                <a:lnTo>
                  <a:pt x="743" y="2884"/>
                </a:lnTo>
                <a:lnTo>
                  <a:pt x="743" y="2884"/>
                </a:lnTo>
                <a:lnTo>
                  <a:pt x="743" y="2884"/>
                </a:lnTo>
                <a:lnTo>
                  <a:pt x="743" y="2884"/>
                </a:lnTo>
                <a:lnTo>
                  <a:pt x="743" y="2884"/>
                </a:lnTo>
                <a:lnTo>
                  <a:pt x="743" y="2884"/>
                </a:lnTo>
                <a:lnTo>
                  <a:pt x="743" y="2884"/>
                </a:lnTo>
                <a:lnTo>
                  <a:pt x="743" y="2893"/>
                </a:lnTo>
                <a:lnTo>
                  <a:pt x="743" y="2901"/>
                </a:lnTo>
                <a:lnTo>
                  <a:pt x="743" y="2901"/>
                </a:lnTo>
                <a:lnTo>
                  <a:pt x="743" y="2910"/>
                </a:lnTo>
                <a:lnTo>
                  <a:pt x="743" y="2901"/>
                </a:lnTo>
                <a:lnTo>
                  <a:pt x="752" y="2901"/>
                </a:lnTo>
                <a:lnTo>
                  <a:pt x="752" y="2893"/>
                </a:lnTo>
                <a:lnTo>
                  <a:pt x="752" y="2884"/>
                </a:lnTo>
                <a:lnTo>
                  <a:pt x="752" y="2867"/>
                </a:lnTo>
                <a:lnTo>
                  <a:pt x="752" y="2859"/>
                </a:lnTo>
                <a:lnTo>
                  <a:pt x="752" y="2859"/>
                </a:lnTo>
                <a:lnTo>
                  <a:pt x="752" y="2859"/>
                </a:lnTo>
                <a:lnTo>
                  <a:pt x="752" y="2859"/>
                </a:lnTo>
                <a:lnTo>
                  <a:pt x="752" y="2867"/>
                </a:lnTo>
                <a:lnTo>
                  <a:pt x="752" y="2876"/>
                </a:lnTo>
                <a:lnTo>
                  <a:pt x="752" y="2876"/>
                </a:lnTo>
                <a:lnTo>
                  <a:pt x="752" y="2884"/>
                </a:lnTo>
                <a:lnTo>
                  <a:pt x="752" y="2884"/>
                </a:lnTo>
                <a:lnTo>
                  <a:pt x="752" y="2876"/>
                </a:lnTo>
                <a:lnTo>
                  <a:pt x="752" y="2876"/>
                </a:lnTo>
                <a:lnTo>
                  <a:pt x="752" y="2867"/>
                </a:lnTo>
                <a:lnTo>
                  <a:pt x="752" y="2859"/>
                </a:lnTo>
                <a:lnTo>
                  <a:pt x="752" y="2850"/>
                </a:lnTo>
                <a:lnTo>
                  <a:pt x="752" y="2850"/>
                </a:lnTo>
                <a:lnTo>
                  <a:pt x="760" y="2850"/>
                </a:lnTo>
                <a:lnTo>
                  <a:pt x="760" y="2850"/>
                </a:lnTo>
                <a:lnTo>
                  <a:pt x="760" y="2850"/>
                </a:lnTo>
                <a:lnTo>
                  <a:pt x="760" y="2850"/>
                </a:lnTo>
                <a:lnTo>
                  <a:pt x="760" y="2850"/>
                </a:lnTo>
                <a:lnTo>
                  <a:pt x="760" y="2859"/>
                </a:lnTo>
                <a:lnTo>
                  <a:pt x="760" y="2859"/>
                </a:lnTo>
                <a:lnTo>
                  <a:pt x="760" y="2859"/>
                </a:lnTo>
                <a:lnTo>
                  <a:pt x="760" y="2859"/>
                </a:lnTo>
                <a:lnTo>
                  <a:pt x="760" y="2867"/>
                </a:lnTo>
                <a:lnTo>
                  <a:pt x="760" y="2867"/>
                </a:lnTo>
                <a:lnTo>
                  <a:pt x="760" y="2867"/>
                </a:lnTo>
                <a:lnTo>
                  <a:pt x="760" y="2867"/>
                </a:lnTo>
                <a:lnTo>
                  <a:pt x="760" y="2867"/>
                </a:lnTo>
                <a:lnTo>
                  <a:pt x="760" y="2867"/>
                </a:lnTo>
                <a:lnTo>
                  <a:pt x="760" y="2867"/>
                </a:lnTo>
                <a:lnTo>
                  <a:pt x="760" y="2867"/>
                </a:lnTo>
                <a:lnTo>
                  <a:pt x="760" y="2859"/>
                </a:lnTo>
                <a:lnTo>
                  <a:pt x="760" y="2850"/>
                </a:lnTo>
                <a:lnTo>
                  <a:pt x="769" y="2841"/>
                </a:lnTo>
                <a:lnTo>
                  <a:pt x="769" y="2841"/>
                </a:lnTo>
                <a:lnTo>
                  <a:pt x="769" y="2841"/>
                </a:lnTo>
                <a:lnTo>
                  <a:pt x="769" y="2841"/>
                </a:lnTo>
                <a:lnTo>
                  <a:pt x="769" y="2841"/>
                </a:lnTo>
                <a:lnTo>
                  <a:pt x="769" y="2841"/>
                </a:lnTo>
                <a:lnTo>
                  <a:pt x="769" y="2841"/>
                </a:lnTo>
                <a:lnTo>
                  <a:pt x="769" y="2841"/>
                </a:lnTo>
                <a:lnTo>
                  <a:pt x="769" y="2841"/>
                </a:lnTo>
                <a:lnTo>
                  <a:pt x="769" y="2841"/>
                </a:lnTo>
                <a:lnTo>
                  <a:pt x="769" y="2841"/>
                </a:lnTo>
                <a:lnTo>
                  <a:pt x="769" y="2841"/>
                </a:lnTo>
                <a:lnTo>
                  <a:pt x="769" y="2841"/>
                </a:lnTo>
                <a:lnTo>
                  <a:pt x="769" y="2833"/>
                </a:lnTo>
                <a:lnTo>
                  <a:pt x="769" y="2824"/>
                </a:lnTo>
                <a:lnTo>
                  <a:pt x="769" y="2816"/>
                </a:lnTo>
                <a:lnTo>
                  <a:pt x="769" y="2807"/>
                </a:lnTo>
                <a:lnTo>
                  <a:pt x="769" y="2798"/>
                </a:lnTo>
                <a:lnTo>
                  <a:pt x="769" y="2790"/>
                </a:lnTo>
                <a:lnTo>
                  <a:pt x="777" y="2781"/>
                </a:lnTo>
                <a:lnTo>
                  <a:pt x="777" y="2781"/>
                </a:lnTo>
                <a:lnTo>
                  <a:pt x="777" y="2773"/>
                </a:lnTo>
                <a:lnTo>
                  <a:pt x="777" y="2764"/>
                </a:lnTo>
                <a:lnTo>
                  <a:pt x="777" y="2756"/>
                </a:lnTo>
                <a:lnTo>
                  <a:pt x="777" y="2756"/>
                </a:lnTo>
                <a:lnTo>
                  <a:pt x="777" y="2764"/>
                </a:lnTo>
                <a:lnTo>
                  <a:pt x="777" y="2773"/>
                </a:lnTo>
                <a:lnTo>
                  <a:pt x="777" y="2781"/>
                </a:lnTo>
                <a:lnTo>
                  <a:pt x="777" y="2790"/>
                </a:lnTo>
                <a:lnTo>
                  <a:pt x="777" y="2798"/>
                </a:lnTo>
                <a:lnTo>
                  <a:pt x="777" y="2816"/>
                </a:lnTo>
                <a:lnTo>
                  <a:pt x="777" y="2816"/>
                </a:lnTo>
                <a:lnTo>
                  <a:pt x="777" y="2824"/>
                </a:lnTo>
                <a:lnTo>
                  <a:pt x="777" y="2833"/>
                </a:lnTo>
                <a:lnTo>
                  <a:pt x="777" y="2833"/>
                </a:lnTo>
                <a:lnTo>
                  <a:pt x="777" y="2833"/>
                </a:lnTo>
                <a:lnTo>
                  <a:pt x="777" y="2833"/>
                </a:lnTo>
                <a:lnTo>
                  <a:pt x="777" y="2841"/>
                </a:lnTo>
                <a:lnTo>
                  <a:pt x="786" y="2841"/>
                </a:lnTo>
                <a:lnTo>
                  <a:pt x="786" y="2833"/>
                </a:lnTo>
                <a:lnTo>
                  <a:pt x="786" y="2833"/>
                </a:lnTo>
                <a:lnTo>
                  <a:pt x="786" y="2824"/>
                </a:lnTo>
                <a:lnTo>
                  <a:pt x="786" y="2816"/>
                </a:lnTo>
                <a:lnTo>
                  <a:pt x="786" y="2816"/>
                </a:lnTo>
                <a:lnTo>
                  <a:pt x="786" y="2816"/>
                </a:lnTo>
                <a:lnTo>
                  <a:pt x="786" y="2807"/>
                </a:lnTo>
                <a:lnTo>
                  <a:pt x="786" y="2807"/>
                </a:lnTo>
                <a:lnTo>
                  <a:pt x="786" y="2807"/>
                </a:lnTo>
                <a:lnTo>
                  <a:pt x="786" y="2807"/>
                </a:lnTo>
                <a:lnTo>
                  <a:pt x="786" y="2807"/>
                </a:lnTo>
                <a:lnTo>
                  <a:pt x="786" y="2807"/>
                </a:lnTo>
                <a:lnTo>
                  <a:pt x="786" y="2807"/>
                </a:lnTo>
                <a:lnTo>
                  <a:pt x="786" y="2807"/>
                </a:lnTo>
                <a:lnTo>
                  <a:pt x="786" y="2807"/>
                </a:lnTo>
                <a:lnTo>
                  <a:pt x="786" y="2807"/>
                </a:lnTo>
                <a:lnTo>
                  <a:pt x="786" y="2807"/>
                </a:lnTo>
                <a:lnTo>
                  <a:pt x="786" y="2807"/>
                </a:lnTo>
                <a:lnTo>
                  <a:pt x="795" y="2807"/>
                </a:lnTo>
                <a:lnTo>
                  <a:pt x="795" y="2807"/>
                </a:lnTo>
                <a:lnTo>
                  <a:pt x="795" y="2807"/>
                </a:lnTo>
                <a:lnTo>
                  <a:pt x="795" y="2807"/>
                </a:lnTo>
                <a:lnTo>
                  <a:pt x="795" y="2807"/>
                </a:lnTo>
                <a:lnTo>
                  <a:pt x="795" y="2807"/>
                </a:lnTo>
                <a:lnTo>
                  <a:pt x="795" y="2807"/>
                </a:lnTo>
                <a:lnTo>
                  <a:pt x="795" y="2807"/>
                </a:lnTo>
                <a:lnTo>
                  <a:pt x="795" y="2816"/>
                </a:lnTo>
                <a:lnTo>
                  <a:pt x="795" y="2816"/>
                </a:lnTo>
                <a:lnTo>
                  <a:pt x="795" y="2816"/>
                </a:lnTo>
                <a:lnTo>
                  <a:pt x="795" y="2824"/>
                </a:lnTo>
                <a:lnTo>
                  <a:pt x="795" y="2824"/>
                </a:lnTo>
                <a:lnTo>
                  <a:pt x="795" y="2824"/>
                </a:lnTo>
                <a:lnTo>
                  <a:pt x="795" y="2824"/>
                </a:lnTo>
                <a:lnTo>
                  <a:pt x="795" y="2824"/>
                </a:lnTo>
                <a:lnTo>
                  <a:pt x="795" y="2816"/>
                </a:lnTo>
                <a:lnTo>
                  <a:pt x="795" y="2816"/>
                </a:lnTo>
                <a:lnTo>
                  <a:pt x="795" y="2816"/>
                </a:lnTo>
                <a:lnTo>
                  <a:pt x="803" y="2816"/>
                </a:lnTo>
                <a:lnTo>
                  <a:pt x="803" y="2807"/>
                </a:lnTo>
                <a:lnTo>
                  <a:pt x="803" y="2807"/>
                </a:lnTo>
                <a:lnTo>
                  <a:pt x="803" y="2807"/>
                </a:lnTo>
                <a:lnTo>
                  <a:pt x="803" y="2807"/>
                </a:lnTo>
                <a:lnTo>
                  <a:pt x="803" y="2807"/>
                </a:lnTo>
                <a:lnTo>
                  <a:pt x="803" y="2807"/>
                </a:lnTo>
                <a:lnTo>
                  <a:pt x="803" y="2807"/>
                </a:lnTo>
                <a:lnTo>
                  <a:pt x="803" y="2807"/>
                </a:lnTo>
                <a:lnTo>
                  <a:pt x="803" y="2807"/>
                </a:lnTo>
                <a:lnTo>
                  <a:pt x="803" y="2798"/>
                </a:lnTo>
                <a:lnTo>
                  <a:pt x="803" y="2798"/>
                </a:lnTo>
                <a:lnTo>
                  <a:pt x="803" y="2790"/>
                </a:lnTo>
                <a:lnTo>
                  <a:pt x="803" y="2790"/>
                </a:lnTo>
                <a:lnTo>
                  <a:pt x="803" y="2781"/>
                </a:lnTo>
                <a:lnTo>
                  <a:pt x="803" y="2773"/>
                </a:lnTo>
                <a:lnTo>
                  <a:pt x="803" y="2773"/>
                </a:lnTo>
                <a:lnTo>
                  <a:pt x="803" y="2773"/>
                </a:lnTo>
                <a:lnTo>
                  <a:pt x="803" y="2764"/>
                </a:lnTo>
                <a:lnTo>
                  <a:pt x="812" y="2764"/>
                </a:lnTo>
                <a:lnTo>
                  <a:pt x="812" y="2764"/>
                </a:lnTo>
                <a:lnTo>
                  <a:pt x="812" y="2764"/>
                </a:lnTo>
                <a:lnTo>
                  <a:pt x="812" y="2764"/>
                </a:lnTo>
                <a:lnTo>
                  <a:pt x="812" y="2764"/>
                </a:lnTo>
                <a:lnTo>
                  <a:pt x="812" y="2764"/>
                </a:lnTo>
                <a:lnTo>
                  <a:pt x="812" y="2773"/>
                </a:lnTo>
                <a:lnTo>
                  <a:pt x="812" y="2773"/>
                </a:lnTo>
                <a:lnTo>
                  <a:pt x="812" y="2773"/>
                </a:lnTo>
                <a:lnTo>
                  <a:pt x="812" y="2773"/>
                </a:lnTo>
                <a:lnTo>
                  <a:pt x="812" y="2773"/>
                </a:lnTo>
                <a:lnTo>
                  <a:pt x="812" y="2773"/>
                </a:lnTo>
                <a:lnTo>
                  <a:pt x="812" y="2773"/>
                </a:lnTo>
                <a:lnTo>
                  <a:pt x="812" y="2773"/>
                </a:lnTo>
                <a:lnTo>
                  <a:pt x="812" y="2773"/>
                </a:lnTo>
                <a:lnTo>
                  <a:pt x="812" y="2773"/>
                </a:lnTo>
                <a:lnTo>
                  <a:pt x="812" y="2773"/>
                </a:lnTo>
                <a:lnTo>
                  <a:pt x="812" y="2773"/>
                </a:lnTo>
                <a:lnTo>
                  <a:pt x="821" y="2764"/>
                </a:lnTo>
                <a:lnTo>
                  <a:pt x="821" y="2764"/>
                </a:lnTo>
                <a:lnTo>
                  <a:pt x="821" y="2764"/>
                </a:lnTo>
                <a:lnTo>
                  <a:pt x="821" y="2764"/>
                </a:lnTo>
                <a:lnTo>
                  <a:pt x="821" y="2764"/>
                </a:lnTo>
                <a:lnTo>
                  <a:pt x="821" y="2764"/>
                </a:lnTo>
                <a:lnTo>
                  <a:pt x="821" y="2773"/>
                </a:lnTo>
                <a:lnTo>
                  <a:pt x="821" y="2773"/>
                </a:lnTo>
                <a:lnTo>
                  <a:pt x="821" y="2773"/>
                </a:lnTo>
                <a:lnTo>
                  <a:pt x="821" y="2773"/>
                </a:lnTo>
                <a:lnTo>
                  <a:pt x="821" y="2781"/>
                </a:lnTo>
                <a:lnTo>
                  <a:pt x="821" y="2781"/>
                </a:lnTo>
                <a:lnTo>
                  <a:pt x="821" y="2781"/>
                </a:lnTo>
                <a:lnTo>
                  <a:pt x="821" y="2781"/>
                </a:lnTo>
                <a:lnTo>
                  <a:pt x="821" y="2781"/>
                </a:lnTo>
                <a:lnTo>
                  <a:pt x="821" y="2781"/>
                </a:lnTo>
                <a:lnTo>
                  <a:pt x="821" y="2781"/>
                </a:lnTo>
                <a:lnTo>
                  <a:pt x="821" y="2781"/>
                </a:lnTo>
                <a:lnTo>
                  <a:pt x="821" y="2781"/>
                </a:lnTo>
                <a:lnTo>
                  <a:pt x="829" y="2781"/>
                </a:lnTo>
                <a:lnTo>
                  <a:pt x="829" y="2790"/>
                </a:lnTo>
                <a:lnTo>
                  <a:pt x="829" y="2790"/>
                </a:lnTo>
                <a:lnTo>
                  <a:pt x="829" y="2790"/>
                </a:lnTo>
                <a:lnTo>
                  <a:pt x="829" y="2790"/>
                </a:lnTo>
                <a:lnTo>
                  <a:pt x="829" y="2790"/>
                </a:lnTo>
                <a:lnTo>
                  <a:pt x="829" y="2798"/>
                </a:lnTo>
                <a:lnTo>
                  <a:pt x="829" y="2798"/>
                </a:lnTo>
                <a:lnTo>
                  <a:pt x="829" y="2798"/>
                </a:lnTo>
                <a:lnTo>
                  <a:pt x="829" y="2798"/>
                </a:lnTo>
                <a:lnTo>
                  <a:pt x="829" y="2798"/>
                </a:lnTo>
                <a:lnTo>
                  <a:pt x="829" y="2798"/>
                </a:lnTo>
                <a:lnTo>
                  <a:pt x="829" y="2798"/>
                </a:lnTo>
                <a:lnTo>
                  <a:pt x="829" y="2798"/>
                </a:lnTo>
                <a:lnTo>
                  <a:pt x="829" y="2798"/>
                </a:lnTo>
                <a:lnTo>
                  <a:pt x="829" y="2807"/>
                </a:lnTo>
                <a:lnTo>
                  <a:pt x="829" y="2807"/>
                </a:lnTo>
                <a:lnTo>
                  <a:pt x="829" y="2807"/>
                </a:lnTo>
                <a:lnTo>
                  <a:pt x="829" y="2816"/>
                </a:lnTo>
                <a:lnTo>
                  <a:pt x="838" y="2816"/>
                </a:lnTo>
                <a:lnTo>
                  <a:pt x="838" y="2816"/>
                </a:lnTo>
                <a:lnTo>
                  <a:pt x="838" y="2824"/>
                </a:lnTo>
                <a:lnTo>
                  <a:pt x="838" y="2824"/>
                </a:lnTo>
                <a:lnTo>
                  <a:pt x="838" y="2824"/>
                </a:lnTo>
                <a:lnTo>
                  <a:pt x="838" y="2833"/>
                </a:lnTo>
                <a:lnTo>
                  <a:pt x="838" y="2850"/>
                </a:lnTo>
                <a:lnTo>
                  <a:pt x="838" y="2850"/>
                </a:lnTo>
                <a:lnTo>
                  <a:pt x="838" y="2859"/>
                </a:lnTo>
                <a:lnTo>
                  <a:pt x="838" y="2859"/>
                </a:lnTo>
                <a:lnTo>
                  <a:pt x="838" y="2859"/>
                </a:lnTo>
                <a:lnTo>
                  <a:pt x="838" y="2867"/>
                </a:lnTo>
                <a:lnTo>
                  <a:pt x="838" y="2859"/>
                </a:lnTo>
                <a:lnTo>
                  <a:pt x="838" y="2850"/>
                </a:lnTo>
                <a:lnTo>
                  <a:pt x="838" y="2850"/>
                </a:lnTo>
                <a:lnTo>
                  <a:pt x="838" y="2841"/>
                </a:lnTo>
                <a:lnTo>
                  <a:pt x="838" y="2841"/>
                </a:lnTo>
                <a:lnTo>
                  <a:pt x="838" y="2833"/>
                </a:lnTo>
                <a:lnTo>
                  <a:pt x="838" y="2833"/>
                </a:lnTo>
                <a:lnTo>
                  <a:pt x="847" y="2833"/>
                </a:lnTo>
                <a:lnTo>
                  <a:pt x="847" y="2833"/>
                </a:lnTo>
                <a:lnTo>
                  <a:pt x="847" y="2833"/>
                </a:lnTo>
                <a:lnTo>
                  <a:pt x="847" y="2841"/>
                </a:lnTo>
                <a:lnTo>
                  <a:pt x="847" y="2841"/>
                </a:lnTo>
                <a:lnTo>
                  <a:pt x="847" y="2850"/>
                </a:lnTo>
                <a:lnTo>
                  <a:pt x="847" y="2850"/>
                </a:lnTo>
                <a:lnTo>
                  <a:pt x="847" y="2850"/>
                </a:lnTo>
                <a:lnTo>
                  <a:pt x="847" y="2850"/>
                </a:lnTo>
                <a:lnTo>
                  <a:pt x="847" y="2850"/>
                </a:lnTo>
                <a:lnTo>
                  <a:pt x="847" y="2850"/>
                </a:lnTo>
                <a:lnTo>
                  <a:pt x="847" y="2850"/>
                </a:lnTo>
                <a:lnTo>
                  <a:pt x="847" y="2850"/>
                </a:lnTo>
                <a:lnTo>
                  <a:pt x="847" y="2841"/>
                </a:lnTo>
                <a:lnTo>
                  <a:pt x="847" y="2841"/>
                </a:lnTo>
                <a:lnTo>
                  <a:pt x="847" y="2833"/>
                </a:lnTo>
                <a:lnTo>
                  <a:pt x="847" y="2833"/>
                </a:lnTo>
                <a:lnTo>
                  <a:pt x="847" y="2833"/>
                </a:lnTo>
                <a:lnTo>
                  <a:pt x="847" y="2833"/>
                </a:lnTo>
                <a:lnTo>
                  <a:pt x="855" y="2824"/>
                </a:lnTo>
                <a:lnTo>
                  <a:pt x="855" y="2833"/>
                </a:lnTo>
                <a:lnTo>
                  <a:pt x="855" y="2833"/>
                </a:lnTo>
                <a:lnTo>
                  <a:pt x="855" y="2841"/>
                </a:lnTo>
                <a:lnTo>
                  <a:pt x="855" y="2841"/>
                </a:lnTo>
                <a:lnTo>
                  <a:pt x="855" y="2841"/>
                </a:lnTo>
                <a:lnTo>
                  <a:pt x="855" y="2841"/>
                </a:lnTo>
                <a:lnTo>
                  <a:pt x="855" y="2841"/>
                </a:lnTo>
                <a:lnTo>
                  <a:pt x="855" y="2841"/>
                </a:lnTo>
                <a:lnTo>
                  <a:pt x="855" y="2850"/>
                </a:lnTo>
                <a:lnTo>
                  <a:pt x="855" y="2850"/>
                </a:lnTo>
                <a:lnTo>
                  <a:pt x="855" y="2850"/>
                </a:lnTo>
                <a:lnTo>
                  <a:pt x="855" y="2859"/>
                </a:lnTo>
                <a:lnTo>
                  <a:pt x="855" y="2859"/>
                </a:lnTo>
                <a:lnTo>
                  <a:pt x="855" y="2859"/>
                </a:lnTo>
                <a:lnTo>
                  <a:pt x="855" y="2859"/>
                </a:lnTo>
                <a:lnTo>
                  <a:pt x="855" y="2850"/>
                </a:lnTo>
                <a:lnTo>
                  <a:pt x="855" y="2850"/>
                </a:lnTo>
                <a:lnTo>
                  <a:pt x="855" y="2850"/>
                </a:lnTo>
                <a:lnTo>
                  <a:pt x="864" y="2850"/>
                </a:lnTo>
                <a:lnTo>
                  <a:pt x="864" y="2850"/>
                </a:lnTo>
                <a:lnTo>
                  <a:pt x="864" y="2850"/>
                </a:lnTo>
                <a:lnTo>
                  <a:pt x="864" y="2850"/>
                </a:lnTo>
                <a:lnTo>
                  <a:pt x="864" y="2859"/>
                </a:lnTo>
                <a:lnTo>
                  <a:pt x="864" y="2859"/>
                </a:lnTo>
                <a:lnTo>
                  <a:pt x="864" y="2859"/>
                </a:lnTo>
                <a:lnTo>
                  <a:pt x="864" y="2859"/>
                </a:lnTo>
                <a:lnTo>
                  <a:pt x="864" y="2859"/>
                </a:lnTo>
                <a:lnTo>
                  <a:pt x="864" y="2859"/>
                </a:lnTo>
                <a:lnTo>
                  <a:pt x="864" y="2859"/>
                </a:lnTo>
                <a:lnTo>
                  <a:pt x="864" y="2859"/>
                </a:lnTo>
                <a:lnTo>
                  <a:pt x="864" y="2859"/>
                </a:lnTo>
                <a:lnTo>
                  <a:pt x="864" y="2850"/>
                </a:lnTo>
                <a:lnTo>
                  <a:pt x="864" y="2850"/>
                </a:lnTo>
                <a:lnTo>
                  <a:pt x="864" y="2850"/>
                </a:lnTo>
                <a:lnTo>
                  <a:pt x="864" y="2850"/>
                </a:lnTo>
                <a:lnTo>
                  <a:pt x="864" y="2850"/>
                </a:lnTo>
                <a:lnTo>
                  <a:pt x="864" y="2850"/>
                </a:lnTo>
                <a:lnTo>
                  <a:pt x="873" y="2850"/>
                </a:lnTo>
                <a:lnTo>
                  <a:pt x="873" y="2841"/>
                </a:lnTo>
                <a:lnTo>
                  <a:pt x="873" y="2841"/>
                </a:lnTo>
                <a:lnTo>
                  <a:pt x="873" y="2841"/>
                </a:lnTo>
                <a:lnTo>
                  <a:pt x="873" y="2841"/>
                </a:lnTo>
                <a:lnTo>
                  <a:pt x="873" y="2841"/>
                </a:lnTo>
                <a:lnTo>
                  <a:pt x="873" y="2841"/>
                </a:lnTo>
                <a:lnTo>
                  <a:pt x="873" y="2841"/>
                </a:lnTo>
                <a:lnTo>
                  <a:pt x="873" y="2841"/>
                </a:lnTo>
                <a:lnTo>
                  <a:pt x="873" y="2841"/>
                </a:lnTo>
                <a:lnTo>
                  <a:pt x="873" y="2833"/>
                </a:lnTo>
                <a:lnTo>
                  <a:pt x="873" y="2833"/>
                </a:lnTo>
                <a:lnTo>
                  <a:pt x="873" y="2833"/>
                </a:lnTo>
                <a:lnTo>
                  <a:pt x="873" y="2841"/>
                </a:lnTo>
                <a:lnTo>
                  <a:pt x="873" y="2841"/>
                </a:lnTo>
                <a:lnTo>
                  <a:pt x="873" y="2841"/>
                </a:lnTo>
                <a:lnTo>
                  <a:pt x="873" y="2841"/>
                </a:lnTo>
                <a:lnTo>
                  <a:pt x="873" y="2841"/>
                </a:lnTo>
                <a:lnTo>
                  <a:pt x="873" y="2841"/>
                </a:lnTo>
                <a:lnTo>
                  <a:pt x="881" y="2841"/>
                </a:lnTo>
                <a:lnTo>
                  <a:pt x="881" y="2841"/>
                </a:lnTo>
                <a:lnTo>
                  <a:pt x="881" y="2841"/>
                </a:lnTo>
                <a:lnTo>
                  <a:pt x="881" y="2841"/>
                </a:lnTo>
                <a:lnTo>
                  <a:pt x="881" y="2833"/>
                </a:lnTo>
                <a:lnTo>
                  <a:pt x="881" y="2833"/>
                </a:lnTo>
                <a:lnTo>
                  <a:pt x="881" y="2833"/>
                </a:lnTo>
                <a:lnTo>
                  <a:pt x="881" y="2833"/>
                </a:lnTo>
                <a:lnTo>
                  <a:pt x="881" y="2833"/>
                </a:lnTo>
                <a:lnTo>
                  <a:pt x="881" y="2833"/>
                </a:lnTo>
                <a:lnTo>
                  <a:pt x="881" y="2833"/>
                </a:lnTo>
                <a:lnTo>
                  <a:pt x="881" y="2833"/>
                </a:lnTo>
                <a:lnTo>
                  <a:pt x="881" y="2833"/>
                </a:lnTo>
                <a:lnTo>
                  <a:pt x="881" y="2833"/>
                </a:lnTo>
                <a:lnTo>
                  <a:pt x="881" y="2833"/>
                </a:lnTo>
                <a:lnTo>
                  <a:pt x="881" y="2833"/>
                </a:lnTo>
                <a:lnTo>
                  <a:pt x="881" y="2833"/>
                </a:lnTo>
                <a:lnTo>
                  <a:pt x="881" y="2833"/>
                </a:lnTo>
                <a:lnTo>
                  <a:pt x="890" y="2833"/>
                </a:lnTo>
                <a:lnTo>
                  <a:pt x="890" y="2841"/>
                </a:lnTo>
                <a:lnTo>
                  <a:pt x="890" y="2841"/>
                </a:lnTo>
                <a:lnTo>
                  <a:pt x="890" y="2841"/>
                </a:lnTo>
                <a:lnTo>
                  <a:pt x="890" y="2841"/>
                </a:lnTo>
                <a:lnTo>
                  <a:pt x="890" y="2841"/>
                </a:lnTo>
                <a:lnTo>
                  <a:pt x="890" y="2833"/>
                </a:lnTo>
                <a:lnTo>
                  <a:pt x="890" y="2833"/>
                </a:lnTo>
                <a:lnTo>
                  <a:pt x="890" y="2833"/>
                </a:lnTo>
                <a:lnTo>
                  <a:pt x="890" y="2833"/>
                </a:lnTo>
                <a:lnTo>
                  <a:pt x="890" y="2841"/>
                </a:lnTo>
                <a:lnTo>
                  <a:pt x="890" y="2841"/>
                </a:lnTo>
                <a:lnTo>
                  <a:pt x="890" y="2841"/>
                </a:lnTo>
                <a:lnTo>
                  <a:pt x="890" y="2841"/>
                </a:lnTo>
                <a:lnTo>
                  <a:pt x="890" y="2850"/>
                </a:lnTo>
                <a:lnTo>
                  <a:pt x="890" y="2850"/>
                </a:lnTo>
                <a:lnTo>
                  <a:pt x="890" y="2850"/>
                </a:lnTo>
                <a:lnTo>
                  <a:pt x="890" y="2850"/>
                </a:lnTo>
                <a:lnTo>
                  <a:pt x="890" y="2850"/>
                </a:lnTo>
                <a:lnTo>
                  <a:pt x="898" y="2850"/>
                </a:lnTo>
                <a:lnTo>
                  <a:pt x="898" y="2850"/>
                </a:lnTo>
                <a:lnTo>
                  <a:pt x="898" y="2859"/>
                </a:lnTo>
                <a:lnTo>
                  <a:pt x="898" y="2859"/>
                </a:lnTo>
                <a:lnTo>
                  <a:pt x="898" y="2867"/>
                </a:lnTo>
                <a:lnTo>
                  <a:pt x="898" y="2867"/>
                </a:lnTo>
                <a:lnTo>
                  <a:pt x="898" y="2867"/>
                </a:lnTo>
                <a:lnTo>
                  <a:pt x="898" y="2867"/>
                </a:lnTo>
                <a:lnTo>
                  <a:pt x="898" y="2867"/>
                </a:lnTo>
                <a:lnTo>
                  <a:pt x="898" y="2876"/>
                </a:lnTo>
                <a:lnTo>
                  <a:pt x="898" y="2876"/>
                </a:lnTo>
                <a:lnTo>
                  <a:pt x="898" y="2884"/>
                </a:lnTo>
                <a:lnTo>
                  <a:pt x="898" y="2884"/>
                </a:lnTo>
                <a:lnTo>
                  <a:pt x="898" y="2884"/>
                </a:lnTo>
                <a:lnTo>
                  <a:pt x="898" y="2876"/>
                </a:lnTo>
                <a:lnTo>
                  <a:pt x="898" y="2867"/>
                </a:lnTo>
                <a:lnTo>
                  <a:pt x="898" y="2859"/>
                </a:lnTo>
                <a:lnTo>
                  <a:pt x="898" y="2841"/>
                </a:lnTo>
                <a:lnTo>
                  <a:pt x="898" y="2841"/>
                </a:lnTo>
                <a:lnTo>
                  <a:pt x="907" y="2841"/>
                </a:lnTo>
                <a:lnTo>
                  <a:pt x="907" y="2841"/>
                </a:lnTo>
                <a:lnTo>
                  <a:pt x="907" y="2841"/>
                </a:lnTo>
                <a:lnTo>
                  <a:pt x="907" y="2850"/>
                </a:lnTo>
                <a:lnTo>
                  <a:pt x="907" y="2850"/>
                </a:lnTo>
                <a:lnTo>
                  <a:pt x="907" y="2841"/>
                </a:lnTo>
                <a:lnTo>
                  <a:pt x="907" y="2841"/>
                </a:lnTo>
                <a:lnTo>
                  <a:pt x="907" y="2841"/>
                </a:lnTo>
                <a:lnTo>
                  <a:pt x="907" y="2833"/>
                </a:lnTo>
                <a:lnTo>
                  <a:pt x="907" y="2833"/>
                </a:lnTo>
                <a:lnTo>
                  <a:pt x="907" y="2824"/>
                </a:lnTo>
                <a:lnTo>
                  <a:pt x="907" y="2824"/>
                </a:lnTo>
                <a:lnTo>
                  <a:pt x="907" y="2816"/>
                </a:lnTo>
                <a:lnTo>
                  <a:pt x="907" y="2824"/>
                </a:lnTo>
                <a:lnTo>
                  <a:pt x="907" y="2816"/>
                </a:lnTo>
                <a:lnTo>
                  <a:pt x="907" y="2816"/>
                </a:lnTo>
                <a:lnTo>
                  <a:pt x="907" y="2816"/>
                </a:lnTo>
                <a:lnTo>
                  <a:pt x="907" y="2816"/>
                </a:lnTo>
                <a:lnTo>
                  <a:pt x="907" y="2816"/>
                </a:lnTo>
                <a:lnTo>
                  <a:pt x="916" y="2816"/>
                </a:lnTo>
                <a:lnTo>
                  <a:pt x="916" y="2807"/>
                </a:lnTo>
                <a:lnTo>
                  <a:pt x="916" y="2807"/>
                </a:lnTo>
                <a:lnTo>
                  <a:pt x="916" y="2807"/>
                </a:lnTo>
                <a:lnTo>
                  <a:pt x="916" y="2807"/>
                </a:lnTo>
                <a:lnTo>
                  <a:pt x="916" y="2807"/>
                </a:lnTo>
                <a:lnTo>
                  <a:pt x="916" y="2807"/>
                </a:lnTo>
                <a:lnTo>
                  <a:pt x="916" y="2807"/>
                </a:lnTo>
                <a:lnTo>
                  <a:pt x="916" y="2816"/>
                </a:lnTo>
                <a:lnTo>
                  <a:pt x="916" y="2816"/>
                </a:lnTo>
                <a:lnTo>
                  <a:pt x="916" y="2816"/>
                </a:lnTo>
                <a:lnTo>
                  <a:pt x="916" y="2816"/>
                </a:lnTo>
                <a:lnTo>
                  <a:pt x="916" y="2816"/>
                </a:lnTo>
                <a:lnTo>
                  <a:pt x="916" y="2816"/>
                </a:lnTo>
                <a:lnTo>
                  <a:pt x="916" y="2816"/>
                </a:lnTo>
                <a:lnTo>
                  <a:pt x="916" y="2807"/>
                </a:lnTo>
                <a:lnTo>
                  <a:pt x="916" y="2807"/>
                </a:lnTo>
                <a:lnTo>
                  <a:pt x="916" y="2807"/>
                </a:lnTo>
                <a:lnTo>
                  <a:pt x="916" y="2816"/>
                </a:lnTo>
                <a:lnTo>
                  <a:pt x="924" y="2816"/>
                </a:lnTo>
                <a:lnTo>
                  <a:pt x="924" y="2824"/>
                </a:lnTo>
                <a:lnTo>
                  <a:pt x="924" y="2824"/>
                </a:lnTo>
                <a:lnTo>
                  <a:pt x="924" y="2824"/>
                </a:lnTo>
                <a:lnTo>
                  <a:pt x="924" y="2824"/>
                </a:lnTo>
                <a:lnTo>
                  <a:pt x="924" y="2824"/>
                </a:lnTo>
                <a:lnTo>
                  <a:pt x="924" y="2816"/>
                </a:lnTo>
                <a:lnTo>
                  <a:pt x="924" y="2816"/>
                </a:lnTo>
                <a:lnTo>
                  <a:pt x="924" y="2816"/>
                </a:lnTo>
                <a:lnTo>
                  <a:pt x="924" y="2816"/>
                </a:lnTo>
                <a:lnTo>
                  <a:pt x="924" y="2816"/>
                </a:lnTo>
                <a:lnTo>
                  <a:pt x="924" y="2824"/>
                </a:lnTo>
                <a:lnTo>
                  <a:pt x="924" y="2824"/>
                </a:lnTo>
                <a:lnTo>
                  <a:pt x="924" y="2833"/>
                </a:lnTo>
                <a:lnTo>
                  <a:pt x="924" y="2833"/>
                </a:lnTo>
                <a:lnTo>
                  <a:pt x="924" y="2841"/>
                </a:lnTo>
                <a:lnTo>
                  <a:pt x="924" y="2841"/>
                </a:lnTo>
                <a:lnTo>
                  <a:pt x="924" y="2850"/>
                </a:lnTo>
                <a:lnTo>
                  <a:pt x="924" y="2850"/>
                </a:lnTo>
                <a:lnTo>
                  <a:pt x="933" y="2850"/>
                </a:lnTo>
                <a:lnTo>
                  <a:pt x="933" y="2850"/>
                </a:lnTo>
                <a:lnTo>
                  <a:pt x="933" y="2850"/>
                </a:lnTo>
                <a:lnTo>
                  <a:pt x="933" y="2850"/>
                </a:lnTo>
                <a:lnTo>
                  <a:pt x="933" y="2859"/>
                </a:lnTo>
                <a:lnTo>
                  <a:pt x="933" y="2859"/>
                </a:lnTo>
                <a:lnTo>
                  <a:pt x="933" y="2859"/>
                </a:lnTo>
                <a:lnTo>
                  <a:pt x="933" y="2859"/>
                </a:lnTo>
                <a:lnTo>
                  <a:pt x="933" y="2867"/>
                </a:lnTo>
                <a:lnTo>
                  <a:pt x="933" y="2867"/>
                </a:lnTo>
                <a:lnTo>
                  <a:pt x="933" y="2867"/>
                </a:lnTo>
                <a:lnTo>
                  <a:pt x="933" y="2859"/>
                </a:lnTo>
                <a:lnTo>
                  <a:pt x="933" y="2859"/>
                </a:lnTo>
                <a:lnTo>
                  <a:pt x="933" y="2859"/>
                </a:lnTo>
                <a:lnTo>
                  <a:pt x="933" y="2859"/>
                </a:lnTo>
                <a:lnTo>
                  <a:pt x="933" y="2850"/>
                </a:lnTo>
                <a:lnTo>
                  <a:pt x="933" y="2850"/>
                </a:lnTo>
                <a:lnTo>
                  <a:pt x="933" y="2841"/>
                </a:lnTo>
                <a:lnTo>
                  <a:pt x="933" y="2841"/>
                </a:lnTo>
                <a:lnTo>
                  <a:pt x="942" y="2841"/>
                </a:lnTo>
                <a:lnTo>
                  <a:pt x="942" y="2833"/>
                </a:lnTo>
                <a:lnTo>
                  <a:pt x="942" y="2833"/>
                </a:lnTo>
                <a:lnTo>
                  <a:pt x="942" y="2833"/>
                </a:lnTo>
                <a:lnTo>
                  <a:pt x="942" y="2824"/>
                </a:lnTo>
                <a:lnTo>
                  <a:pt x="942" y="2824"/>
                </a:lnTo>
                <a:lnTo>
                  <a:pt x="942" y="2824"/>
                </a:lnTo>
                <a:lnTo>
                  <a:pt x="942" y="2824"/>
                </a:lnTo>
                <a:lnTo>
                  <a:pt x="942" y="2816"/>
                </a:lnTo>
                <a:lnTo>
                  <a:pt x="942" y="2816"/>
                </a:lnTo>
                <a:lnTo>
                  <a:pt x="942" y="2816"/>
                </a:lnTo>
                <a:lnTo>
                  <a:pt x="942" y="2807"/>
                </a:lnTo>
                <a:lnTo>
                  <a:pt x="942" y="2807"/>
                </a:lnTo>
                <a:lnTo>
                  <a:pt x="942" y="2807"/>
                </a:lnTo>
                <a:lnTo>
                  <a:pt x="942" y="2807"/>
                </a:lnTo>
                <a:lnTo>
                  <a:pt x="942" y="2798"/>
                </a:lnTo>
                <a:lnTo>
                  <a:pt x="942" y="2798"/>
                </a:lnTo>
                <a:lnTo>
                  <a:pt x="942" y="2798"/>
                </a:lnTo>
                <a:lnTo>
                  <a:pt x="942" y="2798"/>
                </a:lnTo>
                <a:lnTo>
                  <a:pt x="950" y="2798"/>
                </a:lnTo>
                <a:lnTo>
                  <a:pt x="950" y="2798"/>
                </a:lnTo>
                <a:lnTo>
                  <a:pt x="950" y="2798"/>
                </a:lnTo>
                <a:lnTo>
                  <a:pt x="950" y="2798"/>
                </a:lnTo>
                <a:lnTo>
                  <a:pt x="950" y="2798"/>
                </a:lnTo>
                <a:lnTo>
                  <a:pt x="950" y="2798"/>
                </a:lnTo>
                <a:lnTo>
                  <a:pt x="950" y="2798"/>
                </a:lnTo>
                <a:lnTo>
                  <a:pt x="950" y="2798"/>
                </a:lnTo>
                <a:lnTo>
                  <a:pt x="950" y="2798"/>
                </a:lnTo>
                <a:lnTo>
                  <a:pt x="950" y="2798"/>
                </a:lnTo>
                <a:lnTo>
                  <a:pt x="950" y="2798"/>
                </a:lnTo>
                <a:lnTo>
                  <a:pt x="950" y="2807"/>
                </a:lnTo>
                <a:lnTo>
                  <a:pt x="950" y="2807"/>
                </a:lnTo>
                <a:lnTo>
                  <a:pt x="950" y="2807"/>
                </a:lnTo>
                <a:lnTo>
                  <a:pt x="950" y="2807"/>
                </a:lnTo>
                <a:lnTo>
                  <a:pt x="950" y="2807"/>
                </a:lnTo>
                <a:lnTo>
                  <a:pt x="950" y="2816"/>
                </a:lnTo>
                <a:lnTo>
                  <a:pt x="950" y="2816"/>
                </a:lnTo>
                <a:lnTo>
                  <a:pt x="959" y="2807"/>
                </a:lnTo>
                <a:lnTo>
                  <a:pt x="959" y="2807"/>
                </a:lnTo>
                <a:lnTo>
                  <a:pt x="959" y="2807"/>
                </a:lnTo>
                <a:lnTo>
                  <a:pt x="959" y="2807"/>
                </a:lnTo>
                <a:lnTo>
                  <a:pt x="959" y="2816"/>
                </a:lnTo>
                <a:lnTo>
                  <a:pt x="959" y="2816"/>
                </a:lnTo>
                <a:lnTo>
                  <a:pt x="959" y="2816"/>
                </a:lnTo>
                <a:lnTo>
                  <a:pt x="959" y="2816"/>
                </a:lnTo>
                <a:lnTo>
                  <a:pt x="959" y="2824"/>
                </a:lnTo>
                <a:lnTo>
                  <a:pt x="959" y="2824"/>
                </a:lnTo>
                <a:lnTo>
                  <a:pt x="959" y="2833"/>
                </a:lnTo>
                <a:lnTo>
                  <a:pt x="959" y="2833"/>
                </a:lnTo>
                <a:lnTo>
                  <a:pt x="959" y="2841"/>
                </a:lnTo>
                <a:lnTo>
                  <a:pt x="959" y="2841"/>
                </a:lnTo>
                <a:lnTo>
                  <a:pt x="959" y="2850"/>
                </a:lnTo>
                <a:lnTo>
                  <a:pt x="959" y="2859"/>
                </a:lnTo>
                <a:lnTo>
                  <a:pt x="959" y="2859"/>
                </a:lnTo>
                <a:lnTo>
                  <a:pt x="959" y="2867"/>
                </a:lnTo>
                <a:lnTo>
                  <a:pt x="959" y="2876"/>
                </a:lnTo>
                <a:lnTo>
                  <a:pt x="968" y="2884"/>
                </a:lnTo>
                <a:lnTo>
                  <a:pt x="968" y="2884"/>
                </a:lnTo>
                <a:lnTo>
                  <a:pt x="968" y="2884"/>
                </a:lnTo>
                <a:lnTo>
                  <a:pt x="968" y="2884"/>
                </a:lnTo>
                <a:lnTo>
                  <a:pt x="968" y="2884"/>
                </a:lnTo>
                <a:lnTo>
                  <a:pt x="968" y="2876"/>
                </a:lnTo>
                <a:lnTo>
                  <a:pt x="968" y="2876"/>
                </a:lnTo>
                <a:lnTo>
                  <a:pt x="968" y="2867"/>
                </a:lnTo>
                <a:lnTo>
                  <a:pt x="968" y="2867"/>
                </a:lnTo>
                <a:lnTo>
                  <a:pt x="968" y="2867"/>
                </a:lnTo>
                <a:lnTo>
                  <a:pt x="968" y="2867"/>
                </a:lnTo>
                <a:lnTo>
                  <a:pt x="968" y="2867"/>
                </a:lnTo>
                <a:lnTo>
                  <a:pt x="968" y="2867"/>
                </a:lnTo>
                <a:lnTo>
                  <a:pt x="968" y="2867"/>
                </a:lnTo>
                <a:lnTo>
                  <a:pt x="968" y="2859"/>
                </a:lnTo>
                <a:lnTo>
                  <a:pt x="968" y="2859"/>
                </a:lnTo>
                <a:lnTo>
                  <a:pt x="968" y="2859"/>
                </a:lnTo>
                <a:lnTo>
                  <a:pt x="968" y="2850"/>
                </a:lnTo>
                <a:lnTo>
                  <a:pt x="968" y="2850"/>
                </a:lnTo>
                <a:lnTo>
                  <a:pt x="976" y="2850"/>
                </a:lnTo>
                <a:lnTo>
                  <a:pt x="976" y="2850"/>
                </a:lnTo>
                <a:lnTo>
                  <a:pt x="976" y="2841"/>
                </a:lnTo>
                <a:lnTo>
                  <a:pt x="976" y="2841"/>
                </a:lnTo>
                <a:lnTo>
                  <a:pt x="976" y="2841"/>
                </a:lnTo>
                <a:lnTo>
                  <a:pt x="976" y="2841"/>
                </a:lnTo>
                <a:lnTo>
                  <a:pt x="976" y="2841"/>
                </a:lnTo>
                <a:lnTo>
                  <a:pt x="976" y="2841"/>
                </a:lnTo>
                <a:lnTo>
                  <a:pt x="976" y="2841"/>
                </a:lnTo>
                <a:lnTo>
                  <a:pt x="976" y="2841"/>
                </a:lnTo>
                <a:lnTo>
                  <a:pt x="976" y="2841"/>
                </a:lnTo>
                <a:lnTo>
                  <a:pt x="976" y="2841"/>
                </a:lnTo>
                <a:lnTo>
                  <a:pt x="976" y="2841"/>
                </a:lnTo>
                <a:lnTo>
                  <a:pt x="976" y="2841"/>
                </a:lnTo>
                <a:lnTo>
                  <a:pt x="976" y="2841"/>
                </a:lnTo>
                <a:lnTo>
                  <a:pt x="976" y="2841"/>
                </a:lnTo>
                <a:lnTo>
                  <a:pt x="976" y="2841"/>
                </a:lnTo>
                <a:lnTo>
                  <a:pt x="976" y="2841"/>
                </a:lnTo>
                <a:lnTo>
                  <a:pt x="976" y="2841"/>
                </a:lnTo>
                <a:lnTo>
                  <a:pt x="985" y="2841"/>
                </a:lnTo>
                <a:lnTo>
                  <a:pt x="985" y="2841"/>
                </a:lnTo>
                <a:lnTo>
                  <a:pt x="985" y="2841"/>
                </a:lnTo>
                <a:lnTo>
                  <a:pt x="985" y="2841"/>
                </a:lnTo>
                <a:lnTo>
                  <a:pt x="985" y="2841"/>
                </a:lnTo>
                <a:lnTo>
                  <a:pt x="985" y="2841"/>
                </a:lnTo>
                <a:lnTo>
                  <a:pt x="985" y="2841"/>
                </a:lnTo>
                <a:lnTo>
                  <a:pt x="985" y="2841"/>
                </a:lnTo>
                <a:lnTo>
                  <a:pt x="985" y="2841"/>
                </a:lnTo>
                <a:lnTo>
                  <a:pt x="985" y="2841"/>
                </a:lnTo>
                <a:lnTo>
                  <a:pt x="985" y="2841"/>
                </a:lnTo>
                <a:lnTo>
                  <a:pt x="985" y="2841"/>
                </a:lnTo>
                <a:lnTo>
                  <a:pt x="985" y="2841"/>
                </a:lnTo>
                <a:lnTo>
                  <a:pt x="985" y="2841"/>
                </a:lnTo>
                <a:lnTo>
                  <a:pt x="985" y="2841"/>
                </a:lnTo>
                <a:lnTo>
                  <a:pt x="985" y="2841"/>
                </a:lnTo>
                <a:lnTo>
                  <a:pt x="985" y="2841"/>
                </a:lnTo>
                <a:lnTo>
                  <a:pt x="985" y="2841"/>
                </a:lnTo>
                <a:lnTo>
                  <a:pt x="985" y="2841"/>
                </a:lnTo>
                <a:lnTo>
                  <a:pt x="994" y="2833"/>
                </a:lnTo>
                <a:lnTo>
                  <a:pt x="994" y="2833"/>
                </a:lnTo>
                <a:lnTo>
                  <a:pt x="994" y="2833"/>
                </a:lnTo>
                <a:lnTo>
                  <a:pt x="994" y="2833"/>
                </a:lnTo>
                <a:lnTo>
                  <a:pt x="994" y="2833"/>
                </a:lnTo>
                <a:lnTo>
                  <a:pt x="994" y="2833"/>
                </a:lnTo>
                <a:lnTo>
                  <a:pt x="994" y="2833"/>
                </a:lnTo>
                <a:lnTo>
                  <a:pt x="994" y="2833"/>
                </a:lnTo>
                <a:lnTo>
                  <a:pt x="994" y="2833"/>
                </a:lnTo>
                <a:lnTo>
                  <a:pt x="994" y="2833"/>
                </a:lnTo>
                <a:lnTo>
                  <a:pt x="994" y="2833"/>
                </a:lnTo>
                <a:lnTo>
                  <a:pt x="994" y="2841"/>
                </a:lnTo>
                <a:lnTo>
                  <a:pt x="994" y="2841"/>
                </a:lnTo>
                <a:lnTo>
                  <a:pt x="994" y="2841"/>
                </a:lnTo>
                <a:lnTo>
                  <a:pt x="994" y="2850"/>
                </a:lnTo>
                <a:lnTo>
                  <a:pt x="994" y="2850"/>
                </a:lnTo>
                <a:lnTo>
                  <a:pt x="994" y="2850"/>
                </a:lnTo>
                <a:lnTo>
                  <a:pt x="994" y="2859"/>
                </a:lnTo>
                <a:lnTo>
                  <a:pt x="994" y="2859"/>
                </a:lnTo>
                <a:lnTo>
                  <a:pt x="1002" y="2859"/>
                </a:lnTo>
                <a:lnTo>
                  <a:pt x="1002" y="2859"/>
                </a:lnTo>
                <a:lnTo>
                  <a:pt x="1002" y="2859"/>
                </a:lnTo>
                <a:lnTo>
                  <a:pt x="1002" y="2859"/>
                </a:lnTo>
                <a:lnTo>
                  <a:pt x="1002" y="2867"/>
                </a:lnTo>
                <a:lnTo>
                  <a:pt x="1002" y="2867"/>
                </a:lnTo>
                <a:lnTo>
                  <a:pt x="1002" y="2867"/>
                </a:lnTo>
                <a:lnTo>
                  <a:pt x="1002" y="2867"/>
                </a:lnTo>
                <a:lnTo>
                  <a:pt x="1002" y="2867"/>
                </a:lnTo>
                <a:lnTo>
                  <a:pt x="1002" y="2867"/>
                </a:lnTo>
                <a:lnTo>
                  <a:pt x="1002" y="2867"/>
                </a:lnTo>
                <a:lnTo>
                  <a:pt x="1002" y="2876"/>
                </a:lnTo>
                <a:lnTo>
                  <a:pt x="1002" y="2876"/>
                </a:lnTo>
                <a:lnTo>
                  <a:pt x="1002" y="2876"/>
                </a:lnTo>
                <a:lnTo>
                  <a:pt x="1002" y="2876"/>
                </a:lnTo>
                <a:lnTo>
                  <a:pt x="1002" y="2876"/>
                </a:lnTo>
                <a:lnTo>
                  <a:pt x="1002" y="2884"/>
                </a:lnTo>
                <a:lnTo>
                  <a:pt x="1002" y="2884"/>
                </a:lnTo>
                <a:lnTo>
                  <a:pt x="1002" y="2884"/>
                </a:lnTo>
                <a:lnTo>
                  <a:pt x="1011" y="2884"/>
                </a:lnTo>
                <a:lnTo>
                  <a:pt x="1011" y="2884"/>
                </a:lnTo>
                <a:lnTo>
                  <a:pt x="1011" y="2884"/>
                </a:lnTo>
                <a:lnTo>
                  <a:pt x="1011" y="2884"/>
                </a:lnTo>
                <a:lnTo>
                  <a:pt x="1011" y="2884"/>
                </a:lnTo>
                <a:lnTo>
                  <a:pt x="1011" y="2884"/>
                </a:lnTo>
                <a:lnTo>
                  <a:pt x="1011" y="2884"/>
                </a:lnTo>
                <a:lnTo>
                  <a:pt x="1011" y="2884"/>
                </a:lnTo>
                <a:lnTo>
                  <a:pt x="1011" y="2884"/>
                </a:lnTo>
                <a:lnTo>
                  <a:pt x="1011" y="2893"/>
                </a:lnTo>
                <a:lnTo>
                  <a:pt x="1011" y="2893"/>
                </a:lnTo>
                <a:lnTo>
                  <a:pt x="1011" y="2893"/>
                </a:lnTo>
                <a:lnTo>
                  <a:pt x="1011" y="2901"/>
                </a:lnTo>
                <a:lnTo>
                  <a:pt x="1011" y="2901"/>
                </a:lnTo>
                <a:lnTo>
                  <a:pt x="1011" y="2901"/>
                </a:lnTo>
                <a:lnTo>
                  <a:pt x="1011" y="2901"/>
                </a:lnTo>
                <a:lnTo>
                  <a:pt x="1011" y="2901"/>
                </a:lnTo>
                <a:lnTo>
                  <a:pt x="1011" y="2901"/>
                </a:lnTo>
                <a:lnTo>
                  <a:pt x="1011" y="2901"/>
                </a:lnTo>
                <a:lnTo>
                  <a:pt x="1019" y="2901"/>
                </a:lnTo>
                <a:lnTo>
                  <a:pt x="1019" y="2901"/>
                </a:lnTo>
                <a:lnTo>
                  <a:pt x="1019" y="2901"/>
                </a:lnTo>
                <a:lnTo>
                  <a:pt x="1019" y="2901"/>
                </a:lnTo>
                <a:lnTo>
                  <a:pt x="1019" y="2901"/>
                </a:lnTo>
                <a:lnTo>
                  <a:pt x="1019" y="2901"/>
                </a:lnTo>
                <a:lnTo>
                  <a:pt x="1019" y="2893"/>
                </a:lnTo>
                <a:lnTo>
                  <a:pt x="1019" y="2893"/>
                </a:lnTo>
                <a:lnTo>
                  <a:pt x="1019" y="2884"/>
                </a:lnTo>
                <a:lnTo>
                  <a:pt x="1019" y="2884"/>
                </a:lnTo>
                <a:lnTo>
                  <a:pt x="1019" y="2884"/>
                </a:lnTo>
                <a:lnTo>
                  <a:pt x="1019" y="2876"/>
                </a:lnTo>
                <a:lnTo>
                  <a:pt x="1019" y="2876"/>
                </a:lnTo>
                <a:lnTo>
                  <a:pt x="1019" y="2884"/>
                </a:lnTo>
                <a:lnTo>
                  <a:pt x="1019" y="2884"/>
                </a:lnTo>
                <a:lnTo>
                  <a:pt x="1019" y="2884"/>
                </a:lnTo>
                <a:lnTo>
                  <a:pt x="1019" y="2893"/>
                </a:lnTo>
                <a:lnTo>
                  <a:pt x="1019" y="2893"/>
                </a:lnTo>
                <a:lnTo>
                  <a:pt x="1028" y="2893"/>
                </a:lnTo>
                <a:lnTo>
                  <a:pt x="1028" y="2893"/>
                </a:lnTo>
                <a:lnTo>
                  <a:pt x="1028" y="2893"/>
                </a:lnTo>
                <a:lnTo>
                  <a:pt x="1028" y="2893"/>
                </a:lnTo>
                <a:lnTo>
                  <a:pt x="1028" y="2893"/>
                </a:lnTo>
                <a:lnTo>
                  <a:pt x="1028" y="2893"/>
                </a:lnTo>
                <a:lnTo>
                  <a:pt x="1028" y="2893"/>
                </a:lnTo>
                <a:lnTo>
                  <a:pt x="1028" y="2893"/>
                </a:lnTo>
                <a:lnTo>
                  <a:pt x="1028" y="2893"/>
                </a:lnTo>
                <a:lnTo>
                  <a:pt x="1028" y="2893"/>
                </a:lnTo>
                <a:lnTo>
                  <a:pt x="1028" y="2893"/>
                </a:lnTo>
                <a:lnTo>
                  <a:pt x="1028" y="2876"/>
                </a:lnTo>
                <a:lnTo>
                  <a:pt x="1028" y="2876"/>
                </a:lnTo>
                <a:lnTo>
                  <a:pt x="1028" y="2876"/>
                </a:lnTo>
                <a:lnTo>
                  <a:pt x="1028" y="2867"/>
                </a:lnTo>
                <a:lnTo>
                  <a:pt x="1028" y="2867"/>
                </a:lnTo>
                <a:lnTo>
                  <a:pt x="1028" y="2867"/>
                </a:lnTo>
                <a:lnTo>
                  <a:pt x="1028" y="2867"/>
                </a:lnTo>
                <a:lnTo>
                  <a:pt x="1028" y="2867"/>
                </a:lnTo>
                <a:lnTo>
                  <a:pt x="1037" y="2859"/>
                </a:lnTo>
                <a:lnTo>
                  <a:pt x="1037" y="2859"/>
                </a:lnTo>
                <a:lnTo>
                  <a:pt x="1037" y="2850"/>
                </a:lnTo>
                <a:lnTo>
                  <a:pt x="1037" y="2841"/>
                </a:lnTo>
                <a:lnTo>
                  <a:pt x="1037" y="2833"/>
                </a:lnTo>
                <a:lnTo>
                  <a:pt x="1037" y="2824"/>
                </a:lnTo>
                <a:lnTo>
                  <a:pt x="1037" y="2816"/>
                </a:lnTo>
                <a:lnTo>
                  <a:pt x="1037" y="2816"/>
                </a:lnTo>
                <a:lnTo>
                  <a:pt x="1037" y="2816"/>
                </a:lnTo>
                <a:lnTo>
                  <a:pt x="1037" y="2816"/>
                </a:lnTo>
                <a:lnTo>
                  <a:pt x="1037" y="2816"/>
                </a:lnTo>
                <a:lnTo>
                  <a:pt x="1037" y="2816"/>
                </a:lnTo>
                <a:lnTo>
                  <a:pt x="1037" y="2833"/>
                </a:lnTo>
                <a:lnTo>
                  <a:pt x="1037" y="2841"/>
                </a:lnTo>
                <a:lnTo>
                  <a:pt x="1037" y="2841"/>
                </a:lnTo>
                <a:lnTo>
                  <a:pt x="1037" y="2841"/>
                </a:lnTo>
                <a:lnTo>
                  <a:pt x="1037" y="2841"/>
                </a:lnTo>
                <a:lnTo>
                  <a:pt x="1037" y="2833"/>
                </a:lnTo>
                <a:lnTo>
                  <a:pt x="1037" y="2833"/>
                </a:lnTo>
                <a:lnTo>
                  <a:pt x="1045" y="2824"/>
                </a:lnTo>
                <a:lnTo>
                  <a:pt x="1045" y="2824"/>
                </a:lnTo>
                <a:lnTo>
                  <a:pt x="1045" y="2824"/>
                </a:lnTo>
                <a:lnTo>
                  <a:pt x="1045" y="2824"/>
                </a:lnTo>
                <a:lnTo>
                  <a:pt x="1045" y="2824"/>
                </a:lnTo>
                <a:lnTo>
                  <a:pt x="1045" y="2833"/>
                </a:lnTo>
                <a:lnTo>
                  <a:pt x="1045" y="2833"/>
                </a:lnTo>
                <a:lnTo>
                  <a:pt x="1045" y="2841"/>
                </a:lnTo>
                <a:lnTo>
                  <a:pt x="1045" y="2841"/>
                </a:lnTo>
                <a:lnTo>
                  <a:pt x="1045" y="2841"/>
                </a:lnTo>
                <a:lnTo>
                  <a:pt x="1045" y="2850"/>
                </a:lnTo>
                <a:lnTo>
                  <a:pt x="1045" y="2850"/>
                </a:lnTo>
                <a:lnTo>
                  <a:pt x="1045" y="2859"/>
                </a:lnTo>
                <a:lnTo>
                  <a:pt x="1045" y="2859"/>
                </a:lnTo>
                <a:lnTo>
                  <a:pt x="1045" y="2859"/>
                </a:lnTo>
                <a:lnTo>
                  <a:pt x="1045" y="2859"/>
                </a:lnTo>
                <a:lnTo>
                  <a:pt x="1045" y="2850"/>
                </a:lnTo>
                <a:lnTo>
                  <a:pt x="1045" y="2850"/>
                </a:lnTo>
                <a:lnTo>
                  <a:pt x="1045" y="2850"/>
                </a:lnTo>
                <a:lnTo>
                  <a:pt x="1054" y="2841"/>
                </a:lnTo>
                <a:lnTo>
                  <a:pt x="1054" y="2841"/>
                </a:lnTo>
                <a:lnTo>
                  <a:pt x="1054" y="2841"/>
                </a:lnTo>
                <a:lnTo>
                  <a:pt x="1054" y="2841"/>
                </a:lnTo>
                <a:lnTo>
                  <a:pt x="1054" y="2841"/>
                </a:lnTo>
                <a:lnTo>
                  <a:pt x="1054" y="2841"/>
                </a:lnTo>
                <a:lnTo>
                  <a:pt x="1054" y="2833"/>
                </a:lnTo>
                <a:lnTo>
                  <a:pt x="1054" y="2833"/>
                </a:lnTo>
                <a:lnTo>
                  <a:pt x="1054" y="2833"/>
                </a:lnTo>
                <a:lnTo>
                  <a:pt x="1054" y="2833"/>
                </a:lnTo>
                <a:lnTo>
                  <a:pt x="1054" y="2833"/>
                </a:lnTo>
                <a:lnTo>
                  <a:pt x="1054" y="2833"/>
                </a:lnTo>
                <a:lnTo>
                  <a:pt x="1054" y="2833"/>
                </a:lnTo>
                <a:lnTo>
                  <a:pt x="1054" y="2833"/>
                </a:lnTo>
                <a:lnTo>
                  <a:pt x="1054" y="2833"/>
                </a:lnTo>
                <a:lnTo>
                  <a:pt x="1054" y="2824"/>
                </a:lnTo>
                <a:lnTo>
                  <a:pt x="1054" y="2824"/>
                </a:lnTo>
                <a:lnTo>
                  <a:pt x="1054" y="2824"/>
                </a:lnTo>
                <a:lnTo>
                  <a:pt x="1054" y="2816"/>
                </a:lnTo>
                <a:lnTo>
                  <a:pt x="1063" y="2816"/>
                </a:lnTo>
                <a:lnTo>
                  <a:pt x="1063" y="2816"/>
                </a:lnTo>
                <a:lnTo>
                  <a:pt x="1063" y="2807"/>
                </a:lnTo>
                <a:lnTo>
                  <a:pt x="1063" y="2807"/>
                </a:lnTo>
                <a:lnTo>
                  <a:pt x="1063" y="2807"/>
                </a:lnTo>
                <a:lnTo>
                  <a:pt x="1063" y="2807"/>
                </a:lnTo>
                <a:lnTo>
                  <a:pt x="1063" y="2807"/>
                </a:lnTo>
                <a:lnTo>
                  <a:pt x="1063" y="2807"/>
                </a:lnTo>
                <a:lnTo>
                  <a:pt x="1063" y="2816"/>
                </a:lnTo>
                <a:lnTo>
                  <a:pt x="1063" y="2816"/>
                </a:lnTo>
                <a:lnTo>
                  <a:pt x="1063" y="2816"/>
                </a:lnTo>
                <a:lnTo>
                  <a:pt x="1063" y="2816"/>
                </a:lnTo>
                <a:lnTo>
                  <a:pt x="1063" y="2824"/>
                </a:lnTo>
                <a:lnTo>
                  <a:pt x="1063" y="2824"/>
                </a:lnTo>
                <a:lnTo>
                  <a:pt x="1063" y="2824"/>
                </a:lnTo>
                <a:lnTo>
                  <a:pt x="1063" y="2824"/>
                </a:lnTo>
                <a:lnTo>
                  <a:pt x="1063" y="2824"/>
                </a:lnTo>
                <a:lnTo>
                  <a:pt x="1063" y="2816"/>
                </a:lnTo>
                <a:lnTo>
                  <a:pt x="1063" y="2816"/>
                </a:lnTo>
                <a:lnTo>
                  <a:pt x="1071" y="2807"/>
                </a:lnTo>
                <a:lnTo>
                  <a:pt x="1071" y="2807"/>
                </a:lnTo>
                <a:lnTo>
                  <a:pt x="1071" y="2807"/>
                </a:lnTo>
                <a:lnTo>
                  <a:pt x="1071" y="2807"/>
                </a:lnTo>
                <a:lnTo>
                  <a:pt x="1071" y="2816"/>
                </a:lnTo>
                <a:lnTo>
                  <a:pt x="1071" y="2816"/>
                </a:lnTo>
                <a:lnTo>
                  <a:pt x="1071" y="2816"/>
                </a:lnTo>
                <a:lnTo>
                  <a:pt x="1071" y="2816"/>
                </a:lnTo>
                <a:lnTo>
                  <a:pt x="1071" y="2816"/>
                </a:lnTo>
                <a:lnTo>
                  <a:pt x="1071" y="2824"/>
                </a:lnTo>
                <a:lnTo>
                  <a:pt x="1071" y="2824"/>
                </a:lnTo>
                <a:lnTo>
                  <a:pt x="1071" y="2816"/>
                </a:lnTo>
                <a:lnTo>
                  <a:pt x="1071" y="2824"/>
                </a:lnTo>
                <a:lnTo>
                  <a:pt x="1071" y="2824"/>
                </a:lnTo>
                <a:lnTo>
                  <a:pt x="1071" y="2824"/>
                </a:lnTo>
                <a:lnTo>
                  <a:pt x="1071" y="2833"/>
                </a:lnTo>
                <a:lnTo>
                  <a:pt x="1071" y="2833"/>
                </a:lnTo>
                <a:lnTo>
                  <a:pt x="1071" y="2841"/>
                </a:lnTo>
                <a:lnTo>
                  <a:pt x="1071" y="2841"/>
                </a:lnTo>
                <a:lnTo>
                  <a:pt x="1080" y="2841"/>
                </a:lnTo>
                <a:lnTo>
                  <a:pt x="1080" y="2841"/>
                </a:lnTo>
                <a:lnTo>
                  <a:pt x="1080" y="2841"/>
                </a:lnTo>
                <a:lnTo>
                  <a:pt x="1080" y="2841"/>
                </a:lnTo>
                <a:lnTo>
                  <a:pt x="1080" y="2833"/>
                </a:lnTo>
                <a:lnTo>
                  <a:pt x="1080" y="2833"/>
                </a:lnTo>
                <a:lnTo>
                  <a:pt x="1080" y="2841"/>
                </a:lnTo>
                <a:lnTo>
                  <a:pt x="1080" y="2841"/>
                </a:lnTo>
                <a:lnTo>
                  <a:pt x="1080" y="2850"/>
                </a:lnTo>
                <a:lnTo>
                  <a:pt x="1080" y="2850"/>
                </a:lnTo>
                <a:lnTo>
                  <a:pt x="1080" y="2850"/>
                </a:lnTo>
                <a:lnTo>
                  <a:pt x="1080" y="2850"/>
                </a:lnTo>
                <a:lnTo>
                  <a:pt x="1080" y="2850"/>
                </a:lnTo>
                <a:lnTo>
                  <a:pt x="1080" y="2850"/>
                </a:lnTo>
                <a:lnTo>
                  <a:pt x="1080" y="2850"/>
                </a:lnTo>
                <a:lnTo>
                  <a:pt x="1080" y="2850"/>
                </a:lnTo>
                <a:lnTo>
                  <a:pt x="1080" y="2850"/>
                </a:lnTo>
                <a:lnTo>
                  <a:pt x="1080" y="2859"/>
                </a:lnTo>
                <a:lnTo>
                  <a:pt x="1080" y="2859"/>
                </a:lnTo>
                <a:lnTo>
                  <a:pt x="1089" y="2867"/>
                </a:lnTo>
                <a:lnTo>
                  <a:pt x="1089" y="2867"/>
                </a:lnTo>
                <a:lnTo>
                  <a:pt x="1089" y="2876"/>
                </a:lnTo>
                <a:lnTo>
                  <a:pt x="1089" y="2876"/>
                </a:lnTo>
                <a:lnTo>
                  <a:pt x="1089" y="2876"/>
                </a:lnTo>
                <a:lnTo>
                  <a:pt x="1089" y="2876"/>
                </a:lnTo>
                <a:lnTo>
                  <a:pt x="1089" y="2884"/>
                </a:lnTo>
                <a:lnTo>
                  <a:pt x="1089" y="2884"/>
                </a:lnTo>
                <a:lnTo>
                  <a:pt x="1089" y="2893"/>
                </a:lnTo>
                <a:lnTo>
                  <a:pt x="1089" y="2893"/>
                </a:lnTo>
                <a:lnTo>
                  <a:pt x="1089" y="2893"/>
                </a:lnTo>
                <a:lnTo>
                  <a:pt x="1089" y="2893"/>
                </a:lnTo>
                <a:lnTo>
                  <a:pt x="1089" y="2884"/>
                </a:lnTo>
                <a:lnTo>
                  <a:pt x="1089" y="2876"/>
                </a:lnTo>
                <a:lnTo>
                  <a:pt x="1089" y="2867"/>
                </a:lnTo>
                <a:lnTo>
                  <a:pt x="1089" y="2859"/>
                </a:lnTo>
                <a:lnTo>
                  <a:pt x="1089" y="2859"/>
                </a:lnTo>
                <a:lnTo>
                  <a:pt x="1089" y="2850"/>
                </a:lnTo>
                <a:lnTo>
                  <a:pt x="1097" y="2850"/>
                </a:lnTo>
                <a:lnTo>
                  <a:pt x="1097" y="2841"/>
                </a:lnTo>
                <a:lnTo>
                  <a:pt x="1097" y="2841"/>
                </a:lnTo>
                <a:lnTo>
                  <a:pt x="1097" y="2841"/>
                </a:lnTo>
                <a:lnTo>
                  <a:pt x="1097" y="2833"/>
                </a:lnTo>
                <a:lnTo>
                  <a:pt x="1097" y="2833"/>
                </a:lnTo>
                <a:lnTo>
                  <a:pt x="1097" y="2841"/>
                </a:lnTo>
                <a:lnTo>
                  <a:pt x="1097" y="2833"/>
                </a:lnTo>
                <a:lnTo>
                  <a:pt x="1097" y="2833"/>
                </a:lnTo>
                <a:lnTo>
                  <a:pt x="1097" y="2833"/>
                </a:lnTo>
                <a:lnTo>
                  <a:pt x="1097" y="2824"/>
                </a:lnTo>
                <a:lnTo>
                  <a:pt x="1097" y="2824"/>
                </a:lnTo>
                <a:lnTo>
                  <a:pt x="1097" y="2824"/>
                </a:lnTo>
                <a:lnTo>
                  <a:pt x="1097" y="2824"/>
                </a:lnTo>
                <a:lnTo>
                  <a:pt x="1097" y="2824"/>
                </a:lnTo>
                <a:lnTo>
                  <a:pt x="1097" y="2833"/>
                </a:lnTo>
                <a:lnTo>
                  <a:pt x="1097" y="2833"/>
                </a:lnTo>
                <a:lnTo>
                  <a:pt x="1097" y="2841"/>
                </a:lnTo>
                <a:lnTo>
                  <a:pt x="1097" y="2841"/>
                </a:lnTo>
                <a:lnTo>
                  <a:pt x="1106" y="2850"/>
                </a:lnTo>
                <a:lnTo>
                  <a:pt x="1106" y="2850"/>
                </a:lnTo>
                <a:lnTo>
                  <a:pt x="1106" y="2850"/>
                </a:lnTo>
                <a:lnTo>
                  <a:pt x="1106" y="2850"/>
                </a:lnTo>
                <a:lnTo>
                  <a:pt x="1106" y="2850"/>
                </a:lnTo>
                <a:lnTo>
                  <a:pt x="1106" y="2850"/>
                </a:lnTo>
                <a:lnTo>
                  <a:pt x="1106" y="2850"/>
                </a:lnTo>
                <a:lnTo>
                  <a:pt x="1106" y="2841"/>
                </a:lnTo>
                <a:lnTo>
                  <a:pt x="1106" y="2841"/>
                </a:lnTo>
                <a:lnTo>
                  <a:pt x="1106" y="2833"/>
                </a:lnTo>
                <a:lnTo>
                  <a:pt x="1106" y="2833"/>
                </a:lnTo>
                <a:lnTo>
                  <a:pt x="1106" y="2833"/>
                </a:lnTo>
                <a:lnTo>
                  <a:pt x="1106" y="2824"/>
                </a:lnTo>
                <a:lnTo>
                  <a:pt x="1106" y="2824"/>
                </a:lnTo>
                <a:lnTo>
                  <a:pt x="1106" y="2824"/>
                </a:lnTo>
                <a:lnTo>
                  <a:pt x="1106" y="2824"/>
                </a:lnTo>
                <a:lnTo>
                  <a:pt x="1106" y="2824"/>
                </a:lnTo>
                <a:lnTo>
                  <a:pt x="1106" y="2833"/>
                </a:lnTo>
                <a:lnTo>
                  <a:pt x="1106" y="2833"/>
                </a:lnTo>
                <a:lnTo>
                  <a:pt x="1114" y="2833"/>
                </a:lnTo>
                <a:lnTo>
                  <a:pt x="1114" y="2833"/>
                </a:lnTo>
                <a:lnTo>
                  <a:pt x="1114" y="2824"/>
                </a:lnTo>
                <a:lnTo>
                  <a:pt x="1114" y="2824"/>
                </a:lnTo>
                <a:lnTo>
                  <a:pt x="1114" y="2824"/>
                </a:lnTo>
                <a:lnTo>
                  <a:pt x="1114" y="2824"/>
                </a:lnTo>
                <a:lnTo>
                  <a:pt x="1114" y="2824"/>
                </a:lnTo>
                <a:lnTo>
                  <a:pt x="1114" y="2816"/>
                </a:lnTo>
                <a:lnTo>
                  <a:pt x="1114" y="2816"/>
                </a:lnTo>
                <a:lnTo>
                  <a:pt x="1114" y="2816"/>
                </a:lnTo>
                <a:lnTo>
                  <a:pt x="1114" y="2816"/>
                </a:lnTo>
                <a:lnTo>
                  <a:pt x="1114" y="2816"/>
                </a:lnTo>
                <a:lnTo>
                  <a:pt x="1114" y="2816"/>
                </a:lnTo>
                <a:lnTo>
                  <a:pt x="1114" y="2816"/>
                </a:lnTo>
                <a:lnTo>
                  <a:pt x="1114" y="2816"/>
                </a:lnTo>
                <a:lnTo>
                  <a:pt x="1114" y="2816"/>
                </a:lnTo>
                <a:lnTo>
                  <a:pt x="1114" y="2816"/>
                </a:lnTo>
                <a:lnTo>
                  <a:pt x="1114" y="2816"/>
                </a:lnTo>
                <a:lnTo>
                  <a:pt x="1114" y="2824"/>
                </a:lnTo>
                <a:lnTo>
                  <a:pt x="1123" y="2824"/>
                </a:lnTo>
                <a:lnTo>
                  <a:pt x="1123" y="2824"/>
                </a:lnTo>
                <a:lnTo>
                  <a:pt x="1123" y="2824"/>
                </a:lnTo>
                <a:lnTo>
                  <a:pt x="1123" y="2824"/>
                </a:lnTo>
                <a:lnTo>
                  <a:pt x="1123" y="2824"/>
                </a:lnTo>
                <a:lnTo>
                  <a:pt x="1123" y="2824"/>
                </a:lnTo>
                <a:lnTo>
                  <a:pt x="1123" y="2824"/>
                </a:lnTo>
                <a:lnTo>
                  <a:pt x="1123" y="2824"/>
                </a:lnTo>
                <a:lnTo>
                  <a:pt x="1123" y="2824"/>
                </a:lnTo>
                <a:lnTo>
                  <a:pt x="1123" y="2824"/>
                </a:lnTo>
                <a:lnTo>
                  <a:pt x="1123" y="2824"/>
                </a:lnTo>
                <a:lnTo>
                  <a:pt x="1123" y="2824"/>
                </a:lnTo>
                <a:lnTo>
                  <a:pt x="1123" y="2833"/>
                </a:lnTo>
                <a:lnTo>
                  <a:pt x="1123" y="2833"/>
                </a:lnTo>
                <a:lnTo>
                  <a:pt x="1123" y="2833"/>
                </a:lnTo>
                <a:lnTo>
                  <a:pt x="1123" y="2833"/>
                </a:lnTo>
                <a:lnTo>
                  <a:pt x="1123" y="2833"/>
                </a:lnTo>
                <a:lnTo>
                  <a:pt x="1123" y="2841"/>
                </a:lnTo>
                <a:lnTo>
                  <a:pt x="1123" y="2841"/>
                </a:lnTo>
                <a:lnTo>
                  <a:pt x="1132" y="2841"/>
                </a:lnTo>
                <a:lnTo>
                  <a:pt x="1132" y="2841"/>
                </a:lnTo>
                <a:lnTo>
                  <a:pt x="1132" y="2841"/>
                </a:lnTo>
                <a:lnTo>
                  <a:pt x="1132" y="2841"/>
                </a:lnTo>
                <a:lnTo>
                  <a:pt x="1132" y="2850"/>
                </a:lnTo>
                <a:lnTo>
                  <a:pt x="1132" y="2850"/>
                </a:lnTo>
                <a:lnTo>
                  <a:pt x="1132" y="2850"/>
                </a:lnTo>
                <a:lnTo>
                  <a:pt x="1132" y="2850"/>
                </a:lnTo>
                <a:lnTo>
                  <a:pt x="1132" y="2850"/>
                </a:lnTo>
                <a:lnTo>
                  <a:pt x="1132" y="2850"/>
                </a:lnTo>
                <a:lnTo>
                  <a:pt x="1132" y="2850"/>
                </a:lnTo>
                <a:lnTo>
                  <a:pt x="1132" y="2841"/>
                </a:lnTo>
                <a:lnTo>
                  <a:pt x="1132" y="2841"/>
                </a:lnTo>
                <a:lnTo>
                  <a:pt x="1132" y="2841"/>
                </a:lnTo>
                <a:lnTo>
                  <a:pt x="1132" y="2841"/>
                </a:lnTo>
                <a:lnTo>
                  <a:pt x="1132" y="2841"/>
                </a:lnTo>
                <a:lnTo>
                  <a:pt x="1132" y="2841"/>
                </a:lnTo>
                <a:lnTo>
                  <a:pt x="1132" y="2841"/>
                </a:lnTo>
                <a:lnTo>
                  <a:pt x="1132" y="2841"/>
                </a:lnTo>
                <a:lnTo>
                  <a:pt x="1140" y="2841"/>
                </a:lnTo>
                <a:lnTo>
                  <a:pt x="1140" y="2841"/>
                </a:lnTo>
                <a:lnTo>
                  <a:pt x="1140" y="2833"/>
                </a:lnTo>
                <a:lnTo>
                  <a:pt x="1140" y="2833"/>
                </a:lnTo>
                <a:lnTo>
                  <a:pt x="1140" y="2824"/>
                </a:lnTo>
                <a:lnTo>
                  <a:pt x="1140" y="2824"/>
                </a:lnTo>
                <a:lnTo>
                  <a:pt x="1140" y="2816"/>
                </a:lnTo>
                <a:lnTo>
                  <a:pt x="1140" y="2807"/>
                </a:lnTo>
                <a:lnTo>
                  <a:pt x="1140" y="2798"/>
                </a:lnTo>
                <a:lnTo>
                  <a:pt x="1140" y="2790"/>
                </a:lnTo>
                <a:lnTo>
                  <a:pt x="1140" y="2790"/>
                </a:lnTo>
                <a:lnTo>
                  <a:pt x="1140" y="2790"/>
                </a:lnTo>
                <a:lnTo>
                  <a:pt x="1140" y="2790"/>
                </a:lnTo>
                <a:lnTo>
                  <a:pt x="1140" y="2790"/>
                </a:lnTo>
                <a:lnTo>
                  <a:pt x="1140" y="2790"/>
                </a:lnTo>
                <a:lnTo>
                  <a:pt x="1140" y="2790"/>
                </a:lnTo>
                <a:lnTo>
                  <a:pt x="1140" y="2790"/>
                </a:lnTo>
                <a:lnTo>
                  <a:pt x="1140" y="2790"/>
                </a:lnTo>
                <a:lnTo>
                  <a:pt x="1140" y="2798"/>
                </a:lnTo>
                <a:lnTo>
                  <a:pt x="1149" y="2798"/>
                </a:lnTo>
                <a:lnTo>
                  <a:pt x="1149" y="2798"/>
                </a:lnTo>
                <a:lnTo>
                  <a:pt x="1149" y="2807"/>
                </a:lnTo>
                <a:lnTo>
                  <a:pt x="1149" y="2807"/>
                </a:lnTo>
                <a:lnTo>
                  <a:pt x="1149" y="2816"/>
                </a:lnTo>
                <a:lnTo>
                  <a:pt x="1149" y="2816"/>
                </a:lnTo>
                <a:lnTo>
                  <a:pt x="1149" y="2824"/>
                </a:lnTo>
                <a:lnTo>
                  <a:pt x="1149" y="2833"/>
                </a:lnTo>
                <a:lnTo>
                  <a:pt x="1149" y="2833"/>
                </a:lnTo>
                <a:lnTo>
                  <a:pt x="1149" y="2841"/>
                </a:lnTo>
                <a:lnTo>
                  <a:pt x="1149" y="2841"/>
                </a:lnTo>
                <a:lnTo>
                  <a:pt x="1149" y="2850"/>
                </a:lnTo>
                <a:lnTo>
                  <a:pt x="1149" y="2850"/>
                </a:lnTo>
                <a:lnTo>
                  <a:pt x="1149" y="2850"/>
                </a:lnTo>
                <a:lnTo>
                  <a:pt x="1149" y="2859"/>
                </a:lnTo>
                <a:lnTo>
                  <a:pt x="1149" y="2859"/>
                </a:lnTo>
                <a:lnTo>
                  <a:pt x="1149" y="2859"/>
                </a:lnTo>
                <a:lnTo>
                  <a:pt x="1149" y="2867"/>
                </a:lnTo>
                <a:lnTo>
                  <a:pt x="1149" y="2859"/>
                </a:lnTo>
                <a:lnTo>
                  <a:pt x="1158" y="2859"/>
                </a:lnTo>
                <a:lnTo>
                  <a:pt x="1158" y="2850"/>
                </a:lnTo>
                <a:lnTo>
                  <a:pt x="1158" y="2841"/>
                </a:lnTo>
                <a:lnTo>
                  <a:pt x="1158" y="2833"/>
                </a:lnTo>
                <a:lnTo>
                  <a:pt x="1158" y="2824"/>
                </a:lnTo>
                <a:lnTo>
                  <a:pt x="1158" y="2807"/>
                </a:lnTo>
                <a:lnTo>
                  <a:pt x="1158" y="2807"/>
                </a:lnTo>
                <a:lnTo>
                  <a:pt x="1158" y="2807"/>
                </a:lnTo>
                <a:lnTo>
                  <a:pt x="1158" y="2807"/>
                </a:lnTo>
                <a:lnTo>
                  <a:pt x="1158" y="2798"/>
                </a:lnTo>
                <a:lnTo>
                  <a:pt x="1158" y="2798"/>
                </a:lnTo>
                <a:lnTo>
                  <a:pt x="1158" y="2798"/>
                </a:lnTo>
                <a:lnTo>
                  <a:pt x="1158" y="2798"/>
                </a:lnTo>
                <a:lnTo>
                  <a:pt x="1158" y="2790"/>
                </a:lnTo>
                <a:lnTo>
                  <a:pt x="1158" y="2790"/>
                </a:lnTo>
                <a:lnTo>
                  <a:pt x="1158" y="2790"/>
                </a:lnTo>
                <a:lnTo>
                  <a:pt x="1158" y="2790"/>
                </a:lnTo>
                <a:lnTo>
                  <a:pt x="1158" y="2790"/>
                </a:lnTo>
                <a:lnTo>
                  <a:pt x="1166" y="2790"/>
                </a:lnTo>
                <a:lnTo>
                  <a:pt x="1166" y="2790"/>
                </a:lnTo>
                <a:lnTo>
                  <a:pt x="1166" y="2790"/>
                </a:lnTo>
                <a:lnTo>
                  <a:pt x="1166" y="2790"/>
                </a:lnTo>
                <a:lnTo>
                  <a:pt x="1166" y="2790"/>
                </a:lnTo>
                <a:lnTo>
                  <a:pt x="1166" y="2790"/>
                </a:lnTo>
                <a:lnTo>
                  <a:pt x="1166" y="2790"/>
                </a:lnTo>
                <a:lnTo>
                  <a:pt x="1166" y="2790"/>
                </a:lnTo>
                <a:lnTo>
                  <a:pt x="1166" y="2790"/>
                </a:lnTo>
                <a:lnTo>
                  <a:pt x="1166" y="2790"/>
                </a:lnTo>
                <a:lnTo>
                  <a:pt x="1166" y="2790"/>
                </a:lnTo>
                <a:lnTo>
                  <a:pt x="1166" y="2790"/>
                </a:lnTo>
                <a:lnTo>
                  <a:pt x="1166" y="2798"/>
                </a:lnTo>
                <a:lnTo>
                  <a:pt x="1166" y="2790"/>
                </a:lnTo>
                <a:lnTo>
                  <a:pt x="1166" y="2790"/>
                </a:lnTo>
                <a:lnTo>
                  <a:pt x="1166" y="2790"/>
                </a:lnTo>
                <a:lnTo>
                  <a:pt x="1166" y="2790"/>
                </a:lnTo>
                <a:lnTo>
                  <a:pt x="1166" y="2790"/>
                </a:lnTo>
                <a:lnTo>
                  <a:pt x="1166" y="2790"/>
                </a:lnTo>
                <a:lnTo>
                  <a:pt x="1175" y="2798"/>
                </a:lnTo>
                <a:lnTo>
                  <a:pt x="1175" y="2798"/>
                </a:lnTo>
                <a:lnTo>
                  <a:pt x="1175" y="2807"/>
                </a:lnTo>
                <a:lnTo>
                  <a:pt x="1175" y="2807"/>
                </a:lnTo>
                <a:lnTo>
                  <a:pt x="1175" y="2807"/>
                </a:lnTo>
                <a:lnTo>
                  <a:pt x="1175" y="2807"/>
                </a:lnTo>
                <a:lnTo>
                  <a:pt x="1175" y="2798"/>
                </a:lnTo>
                <a:lnTo>
                  <a:pt x="1175" y="2798"/>
                </a:lnTo>
                <a:lnTo>
                  <a:pt x="1175" y="2798"/>
                </a:lnTo>
                <a:lnTo>
                  <a:pt x="1175" y="2790"/>
                </a:lnTo>
                <a:lnTo>
                  <a:pt x="1175" y="2773"/>
                </a:lnTo>
                <a:lnTo>
                  <a:pt x="1175" y="2773"/>
                </a:lnTo>
                <a:lnTo>
                  <a:pt x="1175" y="2773"/>
                </a:lnTo>
                <a:lnTo>
                  <a:pt x="1175" y="2764"/>
                </a:lnTo>
                <a:lnTo>
                  <a:pt x="1175" y="2764"/>
                </a:lnTo>
                <a:lnTo>
                  <a:pt x="1175" y="2764"/>
                </a:lnTo>
                <a:lnTo>
                  <a:pt x="1175" y="2747"/>
                </a:lnTo>
                <a:lnTo>
                  <a:pt x="1175" y="2756"/>
                </a:lnTo>
                <a:lnTo>
                  <a:pt x="1175" y="2764"/>
                </a:lnTo>
                <a:lnTo>
                  <a:pt x="1184" y="2764"/>
                </a:lnTo>
                <a:lnTo>
                  <a:pt x="1184" y="2764"/>
                </a:lnTo>
                <a:lnTo>
                  <a:pt x="1184" y="2764"/>
                </a:lnTo>
                <a:lnTo>
                  <a:pt x="1184" y="2764"/>
                </a:lnTo>
                <a:lnTo>
                  <a:pt x="1184" y="2773"/>
                </a:lnTo>
                <a:lnTo>
                  <a:pt x="1184" y="2773"/>
                </a:lnTo>
                <a:lnTo>
                  <a:pt x="1184" y="2764"/>
                </a:lnTo>
                <a:lnTo>
                  <a:pt x="1184" y="2738"/>
                </a:lnTo>
                <a:lnTo>
                  <a:pt x="1184" y="2713"/>
                </a:lnTo>
                <a:lnTo>
                  <a:pt x="1184" y="2704"/>
                </a:lnTo>
                <a:lnTo>
                  <a:pt x="1184" y="2704"/>
                </a:lnTo>
                <a:lnTo>
                  <a:pt x="1184" y="2687"/>
                </a:lnTo>
                <a:lnTo>
                  <a:pt x="1184" y="2687"/>
                </a:lnTo>
                <a:lnTo>
                  <a:pt x="1184" y="2687"/>
                </a:lnTo>
                <a:lnTo>
                  <a:pt x="1184" y="2713"/>
                </a:lnTo>
                <a:lnTo>
                  <a:pt x="1184" y="2730"/>
                </a:lnTo>
                <a:lnTo>
                  <a:pt x="1184" y="2730"/>
                </a:lnTo>
                <a:lnTo>
                  <a:pt x="1184" y="2730"/>
                </a:lnTo>
                <a:lnTo>
                  <a:pt x="1184" y="2738"/>
                </a:lnTo>
                <a:lnTo>
                  <a:pt x="1192" y="2738"/>
                </a:lnTo>
                <a:lnTo>
                  <a:pt x="1192" y="2738"/>
                </a:lnTo>
                <a:lnTo>
                  <a:pt x="1192" y="2738"/>
                </a:lnTo>
                <a:lnTo>
                  <a:pt x="1192" y="2738"/>
                </a:lnTo>
                <a:lnTo>
                  <a:pt x="1192" y="2738"/>
                </a:lnTo>
                <a:lnTo>
                  <a:pt x="1192" y="2730"/>
                </a:lnTo>
                <a:lnTo>
                  <a:pt x="1192" y="2721"/>
                </a:lnTo>
                <a:lnTo>
                  <a:pt x="1192" y="2721"/>
                </a:lnTo>
                <a:lnTo>
                  <a:pt x="1192" y="2721"/>
                </a:lnTo>
                <a:lnTo>
                  <a:pt x="1192" y="2721"/>
                </a:lnTo>
                <a:lnTo>
                  <a:pt x="1192" y="2721"/>
                </a:lnTo>
                <a:lnTo>
                  <a:pt x="1192" y="2721"/>
                </a:lnTo>
                <a:lnTo>
                  <a:pt x="1192" y="2721"/>
                </a:lnTo>
                <a:lnTo>
                  <a:pt x="1192" y="2730"/>
                </a:lnTo>
                <a:lnTo>
                  <a:pt x="1192" y="2721"/>
                </a:lnTo>
                <a:lnTo>
                  <a:pt x="1192" y="2721"/>
                </a:lnTo>
                <a:lnTo>
                  <a:pt x="1192" y="2721"/>
                </a:lnTo>
                <a:lnTo>
                  <a:pt x="1192" y="2721"/>
                </a:lnTo>
                <a:lnTo>
                  <a:pt x="1192" y="2721"/>
                </a:lnTo>
                <a:lnTo>
                  <a:pt x="1201" y="2721"/>
                </a:lnTo>
                <a:lnTo>
                  <a:pt x="1201" y="2721"/>
                </a:lnTo>
                <a:lnTo>
                  <a:pt x="1201" y="2721"/>
                </a:lnTo>
                <a:lnTo>
                  <a:pt x="1201" y="2713"/>
                </a:lnTo>
                <a:lnTo>
                  <a:pt x="1201" y="2713"/>
                </a:lnTo>
                <a:lnTo>
                  <a:pt x="1201" y="2704"/>
                </a:lnTo>
                <a:lnTo>
                  <a:pt x="1201" y="2704"/>
                </a:lnTo>
                <a:lnTo>
                  <a:pt x="1201" y="2704"/>
                </a:lnTo>
                <a:lnTo>
                  <a:pt x="1201" y="2695"/>
                </a:lnTo>
                <a:lnTo>
                  <a:pt x="1201" y="2695"/>
                </a:lnTo>
                <a:lnTo>
                  <a:pt x="1201" y="2695"/>
                </a:lnTo>
                <a:lnTo>
                  <a:pt x="1201" y="2695"/>
                </a:lnTo>
                <a:lnTo>
                  <a:pt x="1201" y="2687"/>
                </a:lnTo>
                <a:lnTo>
                  <a:pt x="1201" y="2687"/>
                </a:lnTo>
                <a:lnTo>
                  <a:pt x="1201" y="2678"/>
                </a:lnTo>
                <a:lnTo>
                  <a:pt x="1201" y="2678"/>
                </a:lnTo>
                <a:lnTo>
                  <a:pt x="1201" y="2670"/>
                </a:lnTo>
                <a:lnTo>
                  <a:pt x="1201" y="2661"/>
                </a:lnTo>
                <a:lnTo>
                  <a:pt x="1201" y="2661"/>
                </a:lnTo>
                <a:lnTo>
                  <a:pt x="1210" y="2661"/>
                </a:lnTo>
                <a:lnTo>
                  <a:pt x="1210" y="2661"/>
                </a:lnTo>
                <a:lnTo>
                  <a:pt x="1210" y="2661"/>
                </a:lnTo>
                <a:lnTo>
                  <a:pt x="1210" y="2653"/>
                </a:lnTo>
                <a:lnTo>
                  <a:pt x="1210" y="2653"/>
                </a:lnTo>
                <a:lnTo>
                  <a:pt x="1210" y="2653"/>
                </a:lnTo>
                <a:lnTo>
                  <a:pt x="1210" y="2644"/>
                </a:lnTo>
                <a:lnTo>
                  <a:pt x="1210" y="2635"/>
                </a:lnTo>
                <a:lnTo>
                  <a:pt x="1210" y="2635"/>
                </a:lnTo>
                <a:lnTo>
                  <a:pt x="1210" y="2627"/>
                </a:lnTo>
                <a:lnTo>
                  <a:pt x="1210" y="2618"/>
                </a:lnTo>
                <a:lnTo>
                  <a:pt x="1210" y="2618"/>
                </a:lnTo>
                <a:lnTo>
                  <a:pt x="1210" y="2610"/>
                </a:lnTo>
                <a:lnTo>
                  <a:pt x="1210" y="2601"/>
                </a:lnTo>
                <a:lnTo>
                  <a:pt x="1210" y="2601"/>
                </a:lnTo>
                <a:lnTo>
                  <a:pt x="1210" y="2601"/>
                </a:lnTo>
                <a:lnTo>
                  <a:pt x="1210" y="2601"/>
                </a:lnTo>
                <a:lnTo>
                  <a:pt x="1210" y="2601"/>
                </a:lnTo>
                <a:lnTo>
                  <a:pt x="1210" y="2610"/>
                </a:lnTo>
                <a:lnTo>
                  <a:pt x="1218" y="2618"/>
                </a:lnTo>
                <a:lnTo>
                  <a:pt x="1218" y="2627"/>
                </a:lnTo>
                <a:lnTo>
                  <a:pt x="1218" y="2627"/>
                </a:lnTo>
                <a:lnTo>
                  <a:pt x="1218" y="2635"/>
                </a:lnTo>
                <a:lnTo>
                  <a:pt x="1218" y="2635"/>
                </a:lnTo>
                <a:lnTo>
                  <a:pt x="1218" y="2635"/>
                </a:lnTo>
                <a:lnTo>
                  <a:pt x="1218" y="2635"/>
                </a:lnTo>
                <a:lnTo>
                  <a:pt x="1218" y="2635"/>
                </a:lnTo>
                <a:lnTo>
                  <a:pt x="1218" y="2635"/>
                </a:lnTo>
                <a:lnTo>
                  <a:pt x="1218" y="2635"/>
                </a:lnTo>
                <a:lnTo>
                  <a:pt x="1218" y="2635"/>
                </a:lnTo>
                <a:lnTo>
                  <a:pt x="1218" y="2635"/>
                </a:lnTo>
                <a:lnTo>
                  <a:pt x="1218" y="2635"/>
                </a:lnTo>
                <a:lnTo>
                  <a:pt x="1218" y="2635"/>
                </a:lnTo>
                <a:lnTo>
                  <a:pt x="1218" y="2635"/>
                </a:lnTo>
                <a:lnTo>
                  <a:pt x="1218" y="2635"/>
                </a:lnTo>
                <a:lnTo>
                  <a:pt x="1218" y="2644"/>
                </a:lnTo>
                <a:lnTo>
                  <a:pt x="1218" y="2644"/>
                </a:lnTo>
                <a:lnTo>
                  <a:pt x="1218" y="2644"/>
                </a:lnTo>
                <a:lnTo>
                  <a:pt x="1227" y="2653"/>
                </a:lnTo>
                <a:lnTo>
                  <a:pt x="1227" y="2653"/>
                </a:lnTo>
                <a:lnTo>
                  <a:pt x="1227" y="2644"/>
                </a:lnTo>
                <a:lnTo>
                  <a:pt x="1227" y="2644"/>
                </a:lnTo>
                <a:lnTo>
                  <a:pt x="1227" y="2635"/>
                </a:lnTo>
                <a:lnTo>
                  <a:pt x="1227" y="2635"/>
                </a:lnTo>
                <a:lnTo>
                  <a:pt x="1227" y="2635"/>
                </a:lnTo>
                <a:lnTo>
                  <a:pt x="1227" y="2627"/>
                </a:lnTo>
                <a:lnTo>
                  <a:pt x="1227" y="2627"/>
                </a:lnTo>
                <a:lnTo>
                  <a:pt x="1227" y="2627"/>
                </a:lnTo>
                <a:lnTo>
                  <a:pt x="1227" y="2627"/>
                </a:lnTo>
                <a:lnTo>
                  <a:pt x="1227" y="2635"/>
                </a:lnTo>
                <a:lnTo>
                  <a:pt x="1227" y="2644"/>
                </a:lnTo>
                <a:lnTo>
                  <a:pt x="1227" y="2661"/>
                </a:lnTo>
                <a:lnTo>
                  <a:pt x="1227" y="2670"/>
                </a:lnTo>
                <a:lnTo>
                  <a:pt x="1227" y="2687"/>
                </a:lnTo>
                <a:lnTo>
                  <a:pt x="1227" y="2695"/>
                </a:lnTo>
                <a:lnTo>
                  <a:pt x="1227" y="2713"/>
                </a:lnTo>
                <a:lnTo>
                  <a:pt x="1235" y="2730"/>
                </a:lnTo>
                <a:lnTo>
                  <a:pt x="1235" y="2756"/>
                </a:lnTo>
                <a:lnTo>
                  <a:pt x="1235" y="2781"/>
                </a:lnTo>
                <a:lnTo>
                  <a:pt x="1235" y="2790"/>
                </a:lnTo>
                <a:lnTo>
                  <a:pt x="1235" y="2807"/>
                </a:lnTo>
                <a:lnTo>
                  <a:pt x="1235" y="2816"/>
                </a:lnTo>
                <a:lnTo>
                  <a:pt x="1235" y="2824"/>
                </a:lnTo>
                <a:lnTo>
                  <a:pt x="1235" y="2824"/>
                </a:lnTo>
                <a:lnTo>
                  <a:pt x="1235" y="2816"/>
                </a:lnTo>
                <a:lnTo>
                  <a:pt x="1235" y="2790"/>
                </a:lnTo>
                <a:lnTo>
                  <a:pt x="1235" y="2781"/>
                </a:lnTo>
                <a:lnTo>
                  <a:pt x="1235" y="2773"/>
                </a:lnTo>
                <a:lnTo>
                  <a:pt x="1235" y="2764"/>
                </a:lnTo>
                <a:lnTo>
                  <a:pt x="1235" y="2756"/>
                </a:lnTo>
                <a:lnTo>
                  <a:pt x="1235" y="2756"/>
                </a:lnTo>
                <a:lnTo>
                  <a:pt x="1235" y="2756"/>
                </a:lnTo>
                <a:lnTo>
                  <a:pt x="1235" y="2756"/>
                </a:lnTo>
                <a:lnTo>
                  <a:pt x="1235" y="2756"/>
                </a:lnTo>
                <a:lnTo>
                  <a:pt x="1235" y="2756"/>
                </a:lnTo>
                <a:lnTo>
                  <a:pt x="1244" y="2756"/>
                </a:lnTo>
                <a:lnTo>
                  <a:pt x="1244" y="2764"/>
                </a:lnTo>
                <a:lnTo>
                  <a:pt x="1244" y="2764"/>
                </a:lnTo>
                <a:lnTo>
                  <a:pt x="1244" y="2764"/>
                </a:lnTo>
                <a:lnTo>
                  <a:pt x="1244" y="2756"/>
                </a:lnTo>
                <a:lnTo>
                  <a:pt x="1244" y="2756"/>
                </a:lnTo>
                <a:lnTo>
                  <a:pt x="1244" y="2747"/>
                </a:lnTo>
                <a:lnTo>
                  <a:pt x="1244" y="2747"/>
                </a:lnTo>
                <a:lnTo>
                  <a:pt x="1244" y="2738"/>
                </a:lnTo>
                <a:lnTo>
                  <a:pt x="1244" y="2730"/>
                </a:lnTo>
                <a:lnTo>
                  <a:pt x="1244" y="2730"/>
                </a:lnTo>
                <a:lnTo>
                  <a:pt x="1244" y="2730"/>
                </a:lnTo>
                <a:lnTo>
                  <a:pt x="1244" y="2738"/>
                </a:lnTo>
                <a:lnTo>
                  <a:pt x="1244" y="2738"/>
                </a:lnTo>
                <a:lnTo>
                  <a:pt x="1244" y="2738"/>
                </a:lnTo>
                <a:lnTo>
                  <a:pt x="1244" y="2730"/>
                </a:lnTo>
                <a:lnTo>
                  <a:pt x="1244" y="2730"/>
                </a:lnTo>
                <a:lnTo>
                  <a:pt x="1244" y="2730"/>
                </a:lnTo>
                <a:lnTo>
                  <a:pt x="1244" y="2730"/>
                </a:lnTo>
                <a:lnTo>
                  <a:pt x="1253" y="2713"/>
                </a:lnTo>
                <a:lnTo>
                  <a:pt x="1253" y="2713"/>
                </a:lnTo>
                <a:lnTo>
                  <a:pt x="1253" y="2713"/>
                </a:lnTo>
                <a:lnTo>
                  <a:pt x="1253" y="2713"/>
                </a:lnTo>
                <a:lnTo>
                  <a:pt x="1253" y="2713"/>
                </a:lnTo>
                <a:lnTo>
                  <a:pt x="1253" y="2713"/>
                </a:lnTo>
                <a:lnTo>
                  <a:pt x="1253" y="2704"/>
                </a:lnTo>
                <a:lnTo>
                  <a:pt x="1253" y="2704"/>
                </a:lnTo>
                <a:lnTo>
                  <a:pt x="1253" y="2704"/>
                </a:lnTo>
                <a:lnTo>
                  <a:pt x="1253" y="2704"/>
                </a:lnTo>
                <a:lnTo>
                  <a:pt x="1253" y="2704"/>
                </a:lnTo>
                <a:lnTo>
                  <a:pt x="1253" y="2704"/>
                </a:lnTo>
                <a:lnTo>
                  <a:pt x="1253" y="2704"/>
                </a:lnTo>
                <a:lnTo>
                  <a:pt x="1253" y="2704"/>
                </a:lnTo>
                <a:lnTo>
                  <a:pt x="1253" y="2704"/>
                </a:lnTo>
                <a:lnTo>
                  <a:pt x="1253" y="2704"/>
                </a:lnTo>
                <a:lnTo>
                  <a:pt x="1253" y="2704"/>
                </a:lnTo>
                <a:lnTo>
                  <a:pt x="1253" y="2695"/>
                </a:lnTo>
                <a:lnTo>
                  <a:pt x="1253" y="2687"/>
                </a:lnTo>
                <a:lnTo>
                  <a:pt x="1261" y="2678"/>
                </a:lnTo>
                <a:lnTo>
                  <a:pt x="1261" y="2678"/>
                </a:lnTo>
                <a:lnTo>
                  <a:pt x="1261" y="2678"/>
                </a:lnTo>
                <a:lnTo>
                  <a:pt x="1261" y="2678"/>
                </a:lnTo>
                <a:lnTo>
                  <a:pt x="1261" y="2678"/>
                </a:lnTo>
                <a:lnTo>
                  <a:pt x="1261" y="2678"/>
                </a:lnTo>
                <a:lnTo>
                  <a:pt x="1261" y="2678"/>
                </a:lnTo>
                <a:lnTo>
                  <a:pt x="1261" y="2678"/>
                </a:lnTo>
                <a:lnTo>
                  <a:pt x="1261" y="2687"/>
                </a:lnTo>
                <a:lnTo>
                  <a:pt x="1261" y="2687"/>
                </a:lnTo>
                <a:lnTo>
                  <a:pt x="1261" y="2687"/>
                </a:lnTo>
                <a:lnTo>
                  <a:pt x="1261" y="2687"/>
                </a:lnTo>
                <a:lnTo>
                  <a:pt x="1261" y="2687"/>
                </a:lnTo>
                <a:lnTo>
                  <a:pt x="1261" y="2695"/>
                </a:lnTo>
                <a:lnTo>
                  <a:pt x="1261" y="2687"/>
                </a:lnTo>
                <a:lnTo>
                  <a:pt x="1261" y="2687"/>
                </a:lnTo>
                <a:lnTo>
                  <a:pt x="1261" y="2678"/>
                </a:lnTo>
                <a:lnTo>
                  <a:pt x="1261" y="2678"/>
                </a:lnTo>
                <a:lnTo>
                  <a:pt x="1261" y="2670"/>
                </a:lnTo>
                <a:lnTo>
                  <a:pt x="1270" y="2661"/>
                </a:lnTo>
                <a:lnTo>
                  <a:pt x="1270" y="2661"/>
                </a:lnTo>
                <a:lnTo>
                  <a:pt x="1270" y="2653"/>
                </a:lnTo>
                <a:lnTo>
                  <a:pt x="1270" y="2644"/>
                </a:lnTo>
                <a:lnTo>
                  <a:pt x="1270" y="2644"/>
                </a:lnTo>
                <a:lnTo>
                  <a:pt x="1270" y="2644"/>
                </a:lnTo>
                <a:lnTo>
                  <a:pt x="1270" y="2644"/>
                </a:lnTo>
                <a:lnTo>
                  <a:pt x="1270" y="2635"/>
                </a:lnTo>
                <a:lnTo>
                  <a:pt x="1270" y="2635"/>
                </a:lnTo>
                <a:lnTo>
                  <a:pt x="1270" y="2635"/>
                </a:lnTo>
                <a:lnTo>
                  <a:pt x="1270" y="2627"/>
                </a:lnTo>
                <a:lnTo>
                  <a:pt x="1270" y="2627"/>
                </a:lnTo>
                <a:lnTo>
                  <a:pt x="1270" y="2618"/>
                </a:lnTo>
                <a:lnTo>
                  <a:pt x="1270" y="2610"/>
                </a:lnTo>
                <a:lnTo>
                  <a:pt x="1270" y="2610"/>
                </a:lnTo>
                <a:lnTo>
                  <a:pt x="1270" y="2601"/>
                </a:lnTo>
                <a:lnTo>
                  <a:pt x="1270" y="2592"/>
                </a:lnTo>
                <a:lnTo>
                  <a:pt x="1270" y="2592"/>
                </a:lnTo>
                <a:lnTo>
                  <a:pt x="1270" y="2584"/>
                </a:lnTo>
                <a:lnTo>
                  <a:pt x="1279" y="2584"/>
                </a:lnTo>
                <a:lnTo>
                  <a:pt x="1279" y="2575"/>
                </a:lnTo>
                <a:lnTo>
                  <a:pt x="1279" y="2575"/>
                </a:lnTo>
                <a:lnTo>
                  <a:pt x="1279" y="2567"/>
                </a:lnTo>
                <a:lnTo>
                  <a:pt x="1279" y="2567"/>
                </a:lnTo>
                <a:lnTo>
                  <a:pt x="1279" y="2567"/>
                </a:lnTo>
                <a:lnTo>
                  <a:pt x="1279" y="2567"/>
                </a:lnTo>
                <a:lnTo>
                  <a:pt x="1279" y="2567"/>
                </a:lnTo>
                <a:lnTo>
                  <a:pt x="1279" y="2558"/>
                </a:lnTo>
                <a:lnTo>
                  <a:pt x="1279" y="2558"/>
                </a:lnTo>
                <a:lnTo>
                  <a:pt x="1279" y="2549"/>
                </a:lnTo>
                <a:lnTo>
                  <a:pt x="1279" y="2549"/>
                </a:lnTo>
                <a:lnTo>
                  <a:pt x="1279" y="2541"/>
                </a:lnTo>
                <a:lnTo>
                  <a:pt x="1279" y="2532"/>
                </a:lnTo>
                <a:lnTo>
                  <a:pt x="1279" y="2515"/>
                </a:lnTo>
                <a:lnTo>
                  <a:pt x="1279" y="2498"/>
                </a:lnTo>
                <a:lnTo>
                  <a:pt x="1279" y="2481"/>
                </a:lnTo>
                <a:lnTo>
                  <a:pt x="1279" y="2464"/>
                </a:lnTo>
                <a:lnTo>
                  <a:pt x="1279" y="2446"/>
                </a:lnTo>
                <a:lnTo>
                  <a:pt x="1287" y="2429"/>
                </a:lnTo>
                <a:lnTo>
                  <a:pt x="1287" y="2421"/>
                </a:lnTo>
                <a:lnTo>
                  <a:pt x="1287" y="2412"/>
                </a:lnTo>
                <a:lnTo>
                  <a:pt x="1287" y="2412"/>
                </a:lnTo>
                <a:lnTo>
                  <a:pt x="1287" y="2421"/>
                </a:lnTo>
                <a:lnTo>
                  <a:pt x="1287" y="2429"/>
                </a:lnTo>
                <a:lnTo>
                  <a:pt x="1287" y="2446"/>
                </a:lnTo>
                <a:lnTo>
                  <a:pt x="1287" y="2472"/>
                </a:lnTo>
                <a:lnTo>
                  <a:pt x="1287" y="2489"/>
                </a:lnTo>
                <a:lnTo>
                  <a:pt x="1287" y="2515"/>
                </a:lnTo>
                <a:lnTo>
                  <a:pt x="1287" y="2524"/>
                </a:lnTo>
                <a:lnTo>
                  <a:pt x="1287" y="2532"/>
                </a:lnTo>
                <a:lnTo>
                  <a:pt x="1287" y="2541"/>
                </a:lnTo>
                <a:lnTo>
                  <a:pt x="1287" y="2549"/>
                </a:lnTo>
                <a:lnTo>
                  <a:pt x="1287" y="2541"/>
                </a:lnTo>
                <a:lnTo>
                  <a:pt x="1287" y="2541"/>
                </a:lnTo>
                <a:lnTo>
                  <a:pt x="1287" y="2541"/>
                </a:lnTo>
                <a:lnTo>
                  <a:pt x="1287" y="2541"/>
                </a:lnTo>
                <a:lnTo>
                  <a:pt x="1287" y="2541"/>
                </a:lnTo>
                <a:lnTo>
                  <a:pt x="1296" y="2541"/>
                </a:lnTo>
                <a:lnTo>
                  <a:pt x="1296" y="2541"/>
                </a:lnTo>
                <a:lnTo>
                  <a:pt x="1296" y="2532"/>
                </a:lnTo>
                <a:lnTo>
                  <a:pt x="1296" y="2532"/>
                </a:lnTo>
                <a:lnTo>
                  <a:pt x="1296" y="2532"/>
                </a:lnTo>
                <a:lnTo>
                  <a:pt x="1296" y="2524"/>
                </a:lnTo>
                <a:lnTo>
                  <a:pt x="1296" y="2524"/>
                </a:lnTo>
                <a:lnTo>
                  <a:pt x="1296" y="2524"/>
                </a:lnTo>
                <a:lnTo>
                  <a:pt x="1296" y="2524"/>
                </a:lnTo>
                <a:lnTo>
                  <a:pt x="1296" y="2532"/>
                </a:lnTo>
                <a:lnTo>
                  <a:pt x="1296" y="2532"/>
                </a:lnTo>
                <a:lnTo>
                  <a:pt x="1296" y="2541"/>
                </a:lnTo>
                <a:lnTo>
                  <a:pt x="1296" y="2541"/>
                </a:lnTo>
                <a:lnTo>
                  <a:pt x="1296" y="2549"/>
                </a:lnTo>
                <a:lnTo>
                  <a:pt x="1296" y="2549"/>
                </a:lnTo>
                <a:lnTo>
                  <a:pt x="1296" y="2558"/>
                </a:lnTo>
                <a:lnTo>
                  <a:pt x="1296" y="2567"/>
                </a:lnTo>
                <a:lnTo>
                  <a:pt x="1296" y="2575"/>
                </a:lnTo>
                <a:lnTo>
                  <a:pt x="1305" y="2584"/>
                </a:lnTo>
                <a:lnTo>
                  <a:pt x="1305" y="2592"/>
                </a:lnTo>
                <a:lnTo>
                  <a:pt x="1305" y="2592"/>
                </a:lnTo>
                <a:lnTo>
                  <a:pt x="1305" y="2610"/>
                </a:lnTo>
                <a:lnTo>
                  <a:pt x="1305" y="2627"/>
                </a:lnTo>
                <a:lnTo>
                  <a:pt x="1305" y="2635"/>
                </a:lnTo>
                <a:lnTo>
                  <a:pt x="1305" y="2635"/>
                </a:lnTo>
                <a:lnTo>
                  <a:pt x="1305" y="2635"/>
                </a:lnTo>
                <a:lnTo>
                  <a:pt x="1305" y="2644"/>
                </a:lnTo>
                <a:lnTo>
                  <a:pt x="1305" y="2644"/>
                </a:lnTo>
                <a:lnTo>
                  <a:pt x="1305" y="2635"/>
                </a:lnTo>
                <a:lnTo>
                  <a:pt x="1305" y="2618"/>
                </a:lnTo>
                <a:lnTo>
                  <a:pt x="1305" y="2610"/>
                </a:lnTo>
                <a:lnTo>
                  <a:pt x="1305" y="2601"/>
                </a:lnTo>
                <a:lnTo>
                  <a:pt x="1305" y="2601"/>
                </a:lnTo>
                <a:lnTo>
                  <a:pt x="1305" y="2592"/>
                </a:lnTo>
                <a:lnTo>
                  <a:pt x="1305" y="2601"/>
                </a:lnTo>
                <a:lnTo>
                  <a:pt x="1305" y="2601"/>
                </a:lnTo>
                <a:lnTo>
                  <a:pt x="1305" y="2610"/>
                </a:lnTo>
                <a:lnTo>
                  <a:pt x="1313" y="2627"/>
                </a:lnTo>
                <a:lnTo>
                  <a:pt x="1313" y="2627"/>
                </a:lnTo>
                <a:lnTo>
                  <a:pt x="1313" y="2635"/>
                </a:lnTo>
                <a:lnTo>
                  <a:pt x="1313" y="2635"/>
                </a:lnTo>
                <a:lnTo>
                  <a:pt x="1313" y="2644"/>
                </a:lnTo>
                <a:lnTo>
                  <a:pt x="1313" y="2653"/>
                </a:lnTo>
                <a:lnTo>
                  <a:pt x="1313" y="2653"/>
                </a:lnTo>
                <a:lnTo>
                  <a:pt x="1313" y="2644"/>
                </a:lnTo>
                <a:lnTo>
                  <a:pt x="1313" y="2635"/>
                </a:lnTo>
                <a:lnTo>
                  <a:pt x="1313" y="2635"/>
                </a:lnTo>
                <a:lnTo>
                  <a:pt x="1313" y="2644"/>
                </a:lnTo>
                <a:lnTo>
                  <a:pt x="1313" y="2635"/>
                </a:lnTo>
                <a:lnTo>
                  <a:pt x="1313" y="2627"/>
                </a:lnTo>
                <a:lnTo>
                  <a:pt x="1313" y="2627"/>
                </a:lnTo>
                <a:lnTo>
                  <a:pt x="1313" y="2627"/>
                </a:lnTo>
                <a:lnTo>
                  <a:pt x="1313" y="2635"/>
                </a:lnTo>
                <a:lnTo>
                  <a:pt x="1313" y="2644"/>
                </a:lnTo>
                <a:lnTo>
                  <a:pt x="1313" y="2644"/>
                </a:lnTo>
                <a:lnTo>
                  <a:pt x="1313" y="2653"/>
                </a:lnTo>
                <a:lnTo>
                  <a:pt x="1322" y="2653"/>
                </a:lnTo>
                <a:lnTo>
                  <a:pt x="1322" y="2653"/>
                </a:lnTo>
                <a:lnTo>
                  <a:pt x="1322" y="2653"/>
                </a:lnTo>
                <a:lnTo>
                  <a:pt x="1322" y="2653"/>
                </a:lnTo>
                <a:lnTo>
                  <a:pt x="1322" y="2653"/>
                </a:lnTo>
                <a:lnTo>
                  <a:pt x="1322" y="2653"/>
                </a:lnTo>
                <a:lnTo>
                  <a:pt x="1322" y="2653"/>
                </a:lnTo>
                <a:lnTo>
                  <a:pt x="1322" y="2661"/>
                </a:lnTo>
                <a:lnTo>
                  <a:pt x="1322" y="2670"/>
                </a:lnTo>
                <a:lnTo>
                  <a:pt x="1322" y="2678"/>
                </a:lnTo>
                <a:lnTo>
                  <a:pt x="1322" y="2687"/>
                </a:lnTo>
                <a:lnTo>
                  <a:pt x="1322" y="2687"/>
                </a:lnTo>
                <a:lnTo>
                  <a:pt x="1322" y="2695"/>
                </a:lnTo>
                <a:lnTo>
                  <a:pt x="1322" y="2704"/>
                </a:lnTo>
                <a:lnTo>
                  <a:pt x="1322" y="2713"/>
                </a:lnTo>
                <a:lnTo>
                  <a:pt x="1322" y="2721"/>
                </a:lnTo>
                <a:lnTo>
                  <a:pt x="1322" y="2721"/>
                </a:lnTo>
                <a:lnTo>
                  <a:pt x="1322" y="2730"/>
                </a:lnTo>
                <a:lnTo>
                  <a:pt x="1322" y="2738"/>
                </a:lnTo>
                <a:lnTo>
                  <a:pt x="1331" y="2747"/>
                </a:lnTo>
                <a:lnTo>
                  <a:pt x="1331" y="2756"/>
                </a:lnTo>
                <a:lnTo>
                  <a:pt x="1331" y="2764"/>
                </a:lnTo>
                <a:lnTo>
                  <a:pt x="1331" y="2773"/>
                </a:lnTo>
                <a:lnTo>
                  <a:pt x="1331" y="2773"/>
                </a:lnTo>
                <a:lnTo>
                  <a:pt x="1331" y="2781"/>
                </a:lnTo>
                <a:lnTo>
                  <a:pt x="1331" y="2790"/>
                </a:lnTo>
                <a:lnTo>
                  <a:pt x="1331" y="2798"/>
                </a:lnTo>
                <a:lnTo>
                  <a:pt x="1331" y="2798"/>
                </a:lnTo>
                <a:lnTo>
                  <a:pt x="1331" y="2798"/>
                </a:lnTo>
                <a:lnTo>
                  <a:pt x="1331" y="2798"/>
                </a:lnTo>
                <a:lnTo>
                  <a:pt x="1331" y="2798"/>
                </a:lnTo>
                <a:lnTo>
                  <a:pt x="1331" y="2798"/>
                </a:lnTo>
                <a:lnTo>
                  <a:pt x="1331" y="2807"/>
                </a:lnTo>
                <a:lnTo>
                  <a:pt x="1331" y="2807"/>
                </a:lnTo>
                <a:lnTo>
                  <a:pt x="1331" y="2807"/>
                </a:lnTo>
                <a:lnTo>
                  <a:pt x="1331" y="2807"/>
                </a:lnTo>
                <a:lnTo>
                  <a:pt x="1331" y="2807"/>
                </a:lnTo>
                <a:lnTo>
                  <a:pt x="1331" y="2798"/>
                </a:lnTo>
                <a:lnTo>
                  <a:pt x="1339" y="2790"/>
                </a:lnTo>
                <a:lnTo>
                  <a:pt x="1339" y="2790"/>
                </a:lnTo>
                <a:lnTo>
                  <a:pt x="1339" y="2781"/>
                </a:lnTo>
                <a:lnTo>
                  <a:pt x="1339" y="2781"/>
                </a:lnTo>
                <a:lnTo>
                  <a:pt x="1339" y="2781"/>
                </a:lnTo>
                <a:lnTo>
                  <a:pt x="1339" y="2781"/>
                </a:lnTo>
                <a:lnTo>
                  <a:pt x="1339" y="2790"/>
                </a:lnTo>
                <a:lnTo>
                  <a:pt x="1339" y="2798"/>
                </a:lnTo>
                <a:lnTo>
                  <a:pt x="1339" y="2807"/>
                </a:lnTo>
                <a:lnTo>
                  <a:pt x="1339" y="2807"/>
                </a:lnTo>
                <a:lnTo>
                  <a:pt x="1339" y="2816"/>
                </a:lnTo>
                <a:lnTo>
                  <a:pt x="1339" y="2816"/>
                </a:lnTo>
                <a:lnTo>
                  <a:pt x="1339" y="2816"/>
                </a:lnTo>
                <a:lnTo>
                  <a:pt x="1339" y="2816"/>
                </a:lnTo>
                <a:lnTo>
                  <a:pt x="1339" y="2816"/>
                </a:lnTo>
                <a:lnTo>
                  <a:pt x="1339" y="2816"/>
                </a:lnTo>
                <a:lnTo>
                  <a:pt x="1339" y="2816"/>
                </a:lnTo>
                <a:lnTo>
                  <a:pt x="1339" y="2824"/>
                </a:lnTo>
                <a:lnTo>
                  <a:pt x="1339" y="2824"/>
                </a:lnTo>
                <a:lnTo>
                  <a:pt x="1348" y="2824"/>
                </a:lnTo>
                <a:lnTo>
                  <a:pt x="1348" y="2833"/>
                </a:lnTo>
                <a:lnTo>
                  <a:pt x="1348" y="2833"/>
                </a:lnTo>
                <a:lnTo>
                  <a:pt x="1348" y="2841"/>
                </a:lnTo>
                <a:lnTo>
                  <a:pt x="1348" y="2841"/>
                </a:lnTo>
                <a:lnTo>
                  <a:pt x="1348" y="2850"/>
                </a:lnTo>
                <a:lnTo>
                  <a:pt x="1348" y="2859"/>
                </a:lnTo>
                <a:lnTo>
                  <a:pt x="1348" y="2867"/>
                </a:lnTo>
                <a:lnTo>
                  <a:pt x="1348" y="2867"/>
                </a:lnTo>
                <a:lnTo>
                  <a:pt x="1348" y="2876"/>
                </a:lnTo>
                <a:lnTo>
                  <a:pt x="1348" y="2876"/>
                </a:lnTo>
                <a:lnTo>
                  <a:pt x="1348" y="2876"/>
                </a:lnTo>
                <a:lnTo>
                  <a:pt x="1348" y="2876"/>
                </a:lnTo>
                <a:lnTo>
                  <a:pt x="1348" y="2876"/>
                </a:lnTo>
                <a:lnTo>
                  <a:pt x="1348" y="2876"/>
                </a:lnTo>
                <a:lnTo>
                  <a:pt x="1348" y="2876"/>
                </a:lnTo>
                <a:lnTo>
                  <a:pt x="1348" y="2876"/>
                </a:lnTo>
                <a:lnTo>
                  <a:pt x="1348" y="2867"/>
                </a:lnTo>
                <a:lnTo>
                  <a:pt x="1348" y="2859"/>
                </a:lnTo>
                <a:lnTo>
                  <a:pt x="1356" y="2841"/>
                </a:lnTo>
                <a:lnTo>
                  <a:pt x="1356" y="2841"/>
                </a:lnTo>
                <a:lnTo>
                  <a:pt x="1356" y="2841"/>
                </a:lnTo>
                <a:lnTo>
                  <a:pt x="1356" y="2833"/>
                </a:lnTo>
                <a:lnTo>
                  <a:pt x="1356" y="2833"/>
                </a:lnTo>
                <a:lnTo>
                  <a:pt x="1356" y="2841"/>
                </a:lnTo>
                <a:lnTo>
                  <a:pt x="1356" y="2841"/>
                </a:lnTo>
                <a:lnTo>
                  <a:pt x="1356" y="2850"/>
                </a:lnTo>
                <a:lnTo>
                  <a:pt x="1356" y="2850"/>
                </a:lnTo>
                <a:lnTo>
                  <a:pt x="1356" y="2859"/>
                </a:lnTo>
                <a:lnTo>
                  <a:pt x="1356" y="2859"/>
                </a:lnTo>
                <a:lnTo>
                  <a:pt x="1356" y="2859"/>
                </a:lnTo>
                <a:lnTo>
                  <a:pt x="1356" y="2850"/>
                </a:lnTo>
                <a:lnTo>
                  <a:pt x="1356" y="2841"/>
                </a:lnTo>
                <a:lnTo>
                  <a:pt x="1356" y="2833"/>
                </a:lnTo>
                <a:lnTo>
                  <a:pt x="1356" y="2824"/>
                </a:lnTo>
                <a:lnTo>
                  <a:pt x="1356" y="2824"/>
                </a:lnTo>
                <a:lnTo>
                  <a:pt x="1356" y="2816"/>
                </a:lnTo>
                <a:lnTo>
                  <a:pt x="1356" y="2816"/>
                </a:lnTo>
                <a:lnTo>
                  <a:pt x="1365" y="2824"/>
                </a:lnTo>
                <a:lnTo>
                  <a:pt x="1365" y="2833"/>
                </a:lnTo>
                <a:lnTo>
                  <a:pt x="1365" y="2841"/>
                </a:lnTo>
                <a:lnTo>
                  <a:pt x="1365" y="2850"/>
                </a:lnTo>
                <a:lnTo>
                  <a:pt x="1365" y="2850"/>
                </a:lnTo>
                <a:lnTo>
                  <a:pt x="1365" y="2850"/>
                </a:lnTo>
                <a:lnTo>
                  <a:pt x="1365" y="2859"/>
                </a:lnTo>
                <a:lnTo>
                  <a:pt x="1365" y="2850"/>
                </a:lnTo>
                <a:lnTo>
                  <a:pt x="1365" y="2850"/>
                </a:lnTo>
                <a:lnTo>
                  <a:pt x="1365" y="2841"/>
                </a:lnTo>
                <a:lnTo>
                  <a:pt x="1365" y="2841"/>
                </a:lnTo>
                <a:lnTo>
                  <a:pt x="1365" y="2841"/>
                </a:lnTo>
                <a:lnTo>
                  <a:pt x="1365" y="2841"/>
                </a:lnTo>
                <a:lnTo>
                  <a:pt x="1365" y="2841"/>
                </a:lnTo>
                <a:lnTo>
                  <a:pt x="1365" y="2841"/>
                </a:lnTo>
                <a:lnTo>
                  <a:pt x="1365" y="2850"/>
                </a:lnTo>
                <a:lnTo>
                  <a:pt x="1365" y="2859"/>
                </a:lnTo>
                <a:lnTo>
                  <a:pt x="1365" y="2859"/>
                </a:lnTo>
                <a:lnTo>
                  <a:pt x="1374" y="2859"/>
                </a:lnTo>
                <a:lnTo>
                  <a:pt x="1374" y="2859"/>
                </a:lnTo>
                <a:lnTo>
                  <a:pt x="1374" y="2867"/>
                </a:lnTo>
                <a:lnTo>
                  <a:pt x="1374" y="2867"/>
                </a:lnTo>
                <a:lnTo>
                  <a:pt x="1374" y="2867"/>
                </a:lnTo>
                <a:lnTo>
                  <a:pt x="1374" y="2867"/>
                </a:lnTo>
                <a:lnTo>
                  <a:pt x="1374" y="2876"/>
                </a:lnTo>
                <a:lnTo>
                  <a:pt x="1374" y="2876"/>
                </a:lnTo>
                <a:lnTo>
                  <a:pt x="1374" y="2876"/>
                </a:lnTo>
                <a:lnTo>
                  <a:pt x="1374" y="2884"/>
                </a:lnTo>
                <a:lnTo>
                  <a:pt x="1374" y="2884"/>
                </a:lnTo>
                <a:lnTo>
                  <a:pt x="1374" y="2884"/>
                </a:lnTo>
                <a:lnTo>
                  <a:pt x="1374" y="2884"/>
                </a:lnTo>
                <a:lnTo>
                  <a:pt x="1374" y="2884"/>
                </a:lnTo>
                <a:lnTo>
                  <a:pt x="1374" y="2893"/>
                </a:lnTo>
                <a:lnTo>
                  <a:pt x="1374" y="2893"/>
                </a:lnTo>
                <a:lnTo>
                  <a:pt x="1374" y="2893"/>
                </a:lnTo>
                <a:lnTo>
                  <a:pt x="1374" y="2893"/>
                </a:lnTo>
                <a:lnTo>
                  <a:pt x="1374" y="2893"/>
                </a:lnTo>
                <a:lnTo>
                  <a:pt x="1382" y="2893"/>
                </a:lnTo>
                <a:lnTo>
                  <a:pt x="1382" y="2893"/>
                </a:lnTo>
                <a:lnTo>
                  <a:pt x="1382" y="2893"/>
                </a:lnTo>
                <a:lnTo>
                  <a:pt x="1382" y="2884"/>
                </a:lnTo>
                <a:lnTo>
                  <a:pt x="1382" y="2884"/>
                </a:lnTo>
                <a:lnTo>
                  <a:pt x="1382" y="2893"/>
                </a:lnTo>
                <a:lnTo>
                  <a:pt x="1382" y="2893"/>
                </a:lnTo>
                <a:lnTo>
                  <a:pt x="1382" y="2893"/>
                </a:lnTo>
                <a:lnTo>
                  <a:pt x="1382" y="2893"/>
                </a:lnTo>
                <a:lnTo>
                  <a:pt x="1382" y="2893"/>
                </a:lnTo>
                <a:lnTo>
                  <a:pt x="1382" y="2893"/>
                </a:lnTo>
                <a:lnTo>
                  <a:pt x="1382" y="2893"/>
                </a:lnTo>
                <a:lnTo>
                  <a:pt x="1382" y="2893"/>
                </a:lnTo>
                <a:lnTo>
                  <a:pt x="1382" y="2893"/>
                </a:lnTo>
                <a:lnTo>
                  <a:pt x="1382" y="2893"/>
                </a:lnTo>
                <a:lnTo>
                  <a:pt x="1382" y="2893"/>
                </a:lnTo>
                <a:lnTo>
                  <a:pt x="1382" y="2893"/>
                </a:lnTo>
                <a:lnTo>
                  <a:pt x="1382" y="2893"/>
                </a:lnTo>
                <a:lnTo>
                  <a:pt x="1382" y="2893"/>
                </a:lnTo>
                <a:lnTo>
                  <a:pt x="1391" y="2893"/>
                </a:lnTo>
                <a:lnTo>
                  <a:pt x="1391" y="2893"/>
                </a:lnTo>
                <a:lnTo>
                  <a:pt x="1391" y="2893"/>
                </a:lnTo>
                <a:lnTo>
                  <a:pt x="1391" y="2893"/>
                </a:lnTo>
                <a:lnTo>
                  <a:pt x="1391" y="2893"/>
                </a:lnTo>
                <a:lnTo>
                  <a:pt x="1391" y="2893"/>
                </a:lnTo>
                <a:lnTo>
                  <a:pt x="1391" y="2893"/>
                </a:lnTo>
                <a:lnTo>
                  <a:pt x="1391" y="2893"/>
                </a:lnTo>
                <a:lnTo>
                  <a:pt x="1391" y="2893"/>
                </a:lnTo>
                <a:lnTo>
                  <a:pt x="1391" y="2893"/>
                </a:lnTo>
                <a:lnTo>
                  <a:pt x="1391" y="2893"/>
                </a:lnTo>
                <a:lnTo>
                  <a:pt x="1391" y="2893"/>
                </a:lnTo>
                <a:lnTo>
                  <a:pt x="1391" y="2893"/>
                </a:lnTo>
                <a:lnTo>
                  <a:pt x="1391" y="2893"/>
                </a:lnTo>
                <a:lnTo>
                  <a:pt x="1391" y="2893"/>
                </a:lnTo>
                <a:lnTo>
                  <a:pt x="1391" y="2893"/>
                </a:lnTo>
                <a:lnTo>
                  <a:pt x="1391" y="2893"/>
                </a:lnTo>
                <a:lnTo>
                  <a:pt x="1391" y="2893"/>
                </a:lnTo>
                <a:lnTo>
                  <a:pt x="1391" y="2901"/>
                </a:lnTo>
                <a:lnTo>
                  <a:pt x="1400" y="2910"/>
                </a:lnTo>
                <a:lnTo>
                  <a:pt x="1400" y="2910"/>
                </a:lnTo>
                <a:lnTo>
                  <a:pt x="1400" y="2919"/>
                </a:lnTo>
                <a:lnTo>
                  <a:pt x="1400" y="2919"/>
                </a:lnTo>
                <a:lnTo>
                  <a:pt x="1400" y="2919"/>
                </a:lnTo>
                <a:lnTo>
                  <a:pt x="1400" y="2919"/>
                </a:lnTo>
                <a:lnTo>
                  <a:pt x="1400" y="2919"/>
                </a:lnTo>
                <a:lnTo>
                  <a:pt x="1400" y="2919"/>
                </a:lnTo>
                <a:lnTo>
                  <a:pt x="1400" y="2910"/>
                </a:lnTo>
                <a:lnTo>
                  <a:pt x="1400" y="2910"/>
                </a:lnTo>
                <a:lnTo>
                  <a:pt x="1400" y="2910"/>
                </a:lnTo>
                <a:lnTo>
                  <a:pt x="1400" y="2901"/>
                </a:lnTo>
                <a:lnTo>
                  <a:pt x="1400" y="2901"/>
                </a:lnTo>
                <a:lnTo>
                  <a:pt x="1400" y="2901"/>
                </a:lnTo>
                <a:lnTo>
                  <a:pt x="1400" y="2901"/>
                </a:lnTo>
                <a:lnTo>
                  <a:pt x="1400" y="2901"/>
                </a:lnTo>
                <a:lnTo>
                  <a:pt x="1400" y="2901"/>
                </a:lnTo>
                <a:lnTo>
                  <a:pt x="1400" y="2901"/>
                </a:lnTo>
                <a:lnTo>
                  <a:pt x="1400" y="2901"/>
                </a:lnTo>
                <a:lnTo>
                  <a:pt x="1408" y="2910"/>
                </a:lnTo>
                <a:lnTo>
                  <a:pt x="1408" y="2910"/>
                </a:lnTo>
                <a:lnTo>
                  <a:pt x="1408" y="2910"/>
                </a:lnTo>
                <a:lnTo>
                  <a:pt x="1408" y="2910"/>
                </a:lnTo>
                <a:lnTo>
                  <a:pt x="1408" y="2910"/>
                </a:lnTo>
                <a:lnTo>
                  <a:pt x="1408" y="2910"/>
                </a:lnTo>
                <a:lnTo>
                  <a:pt x="1408" y="2910"/>
                </a:lnTo>
                <a:lnTo>
                  <a:pt x="1408" y="2910"/>
                </a:lnTo>
                <a:lnTo>
                  <a:pt x="1408" y="2901"/>
                </a:lnTo>
                <a:lnTo>
                  <a:pt x="1408" y="2910"/>
                </a:lnTo>
                <a:lnTo>
                  <a:pt x="1408" y="2910"/>
                </a:lnTo>
                <a:lnTo>
                  <a:pt x="1408" y="2910"/>
                </a:lnTo>
                <a:lnTo>
                  <a:pt x="1408" y="2901"/>
                </a:lnTo>
                <a:lnTo>
                  <a:pt x="1408" y="2901"/>
                </a:lnTo>
                <a:lnTo>
                  <a:pt x="1408" y="2901"/>
                </a:lnTo>
                <a:lnTo>
                  <a:pt x="1408" y="2901"/>
                </a:lnTo>
                <a:lnTo>
                  <a:pt x="1408" y="2901"/>
                </a:lnTo>
                <a:lnTo>
                  <a:pt x="1408" y="2901"/>
                </a:lnTo>
                <a:lnTo>
                  <a:pt x="1408" y="2901"/>
                </a:lnTo>
                <a:lnTo>
                  <a:pt x="1417" y="2910"/>
                </a:lnTo>
                <a:lnTo>
                  <a:pt x="1417" y="2910"/>
                </a:lnTo>
                <a:lnTo>
                  <a:pt x="1417" y="2910"/>
                </a:lnTo>
                <a:lnTo>
                  <a:pt x="1417" y="2910"/>
                </a:lnTo>
                <a:lnTo>
                  <a:pt x="1417" y="2910"/>
                </a:lnTo>
                <a:lnTo>
                  <a:pt x="1417" y="2910"/>
                </a:lnTo>
                <a:lnTo>
                  <a:pt x="1417" y="2910"/>
                </a:lnTo>
                <a:lnTo>
                  <a:pt x="1417" y="2901"/>
                </a:lnTo>
                <a:lnTo>
                  <a:pt x="1417" y="2893"/>
                </a:lnTo>
                <a:lnTo>
                  <a:pt x="1417" y="2893"/>
                </a:lnTo>
                <a:lnTo>
                  <a:pt x="1417" y="2884"/>
                </a:lnTo>
                <a:lnTo>
                  <a:pt x="1417" y="2884"/>
                </a:lnTo>
                <a:lnTo>
                  <a:pt x="1417" y="2876"/>
                </a:lnTo>
                <a:lnTo>
                  <a:pt x="1417" y="2876"/>
                </a:lnTo>
                <a:lnTo>
                  <a:pt x="1417" y="2876"/>
                </a:lnTo>
                <a:lnTo>
                  <a:pt x="1417" y="2876"/>
                </a:lnTo>
                <a:lnTo>
                  <a:pt x="1417" y="2876"/>
                </a:lnTo>
                <a:lnTo>
                  <a:pt x="1417" y="2876"/>
                </a:lnTo>
                <a:lnTo>
                  <a:pt x="1417" y="2867"/>
                </a:lnTo>
                <a:lnTo>
                  <a:pt x="1426" y="2867"/>
                </a:lnTo>
                <a:lnTo>
                  <a:pt x="1426" y="2867"/>
                </a:lnTo>
                <a:lnTo>
                  <a:pt x="1426" y="2867"/>
                </a:lnTo>
                <a:lnTo>
                  <a:pt x="1426" y="2867"/>
                </a:lnTo>
                <a:lnTo>
                  <a:pt x="1426" y="2867"/>
                </a:lnTo>
                <a:lnTo>
                  <a:pt x="1426" y="2867"/>
                </a:lnTo>
                <a:lnTo>
                  <a:pt x="1426" y="2867"/>
                </a:lnTo>
                <a:lnTo>
                  <a:pt x="1426" y="2867"/>
                </a:lnTo>
                <a:lnTo>
                  <a:pt x="1426" y="2867"/>
                </a:lnTo>
                <a:lnTo>
                  <a:pt x="1426" y="2867"/>
                </a:lnTo>
                <a:lnTo>
                  <a:pt x="1426" y="2867"/>
                </a:lnTo>
                <a:lnTo>
                  <a:pt x="1426" y="2876"/>
                </a:lnTo>
                <a:lnTo>
                  <a:pt x="1426" y="2884"/>
                </a:lnTo>
                <a:lnTo>
                  <a:pt x="1426" y="2893"/>
                </a:lnTo>
                <a:lnTo>
                  <a:pt x="1426" y="2901"/>
                </a:lnTo>
                <a:lnTo>
                  <a:pt x="1426" y="2901"/>
                </a:lnTo>
                <a:lnTo>
                  <a:pt x="1426" y="2910"/>
                </a:lnTo>
                <a:lnTo>
                  <a:pt x="1426" y="2910"/>
                </a:lnTo>
                <a:lnTo>
                  <a:pt x="1426" y="2910"/>
                </a:lnTo>
                <a:lnTo>
                  <a:pt x="1434" y="2910"/>
                </a:lnTo>
                <a:lnTo>
                  <a:pt x="1434" y="2910"/>
                </a:lnTo>
                <a:lnTo>
                  <a:pt x="1434" y="2910"/>
                </a:lnTo>
                <a:lnTo>
                  <a:pt x="1434" y="2919"/>
                </a:lnTo>
                <a:lnTo>
                  <a:pt x="1434" y="2919"/>
                </a:lnTo>
                <a:lnTo>
                  <a:pt x="1434" y="2936"/>
                </a:lnTo>
                <a:lnTo>
                  <a:pt x="1434" y="2944"/>
                </a:lnTo>
                <a:lnTo>
                  <a:pt x="1434" y="2962"/>
                </a:lnTo>
                <a:lnTo>
                  <a:pt x="1434" y="2970"/>
                </a:lnTo>
                <a:lnTo>
                  <a:pt x="1434" y="2979"/>
                </a:lnTo>
                <a:lnTo>
                  <a:pt x="1434" y="2987"/>
                </a:lnTo>
                <a:lnTo>
                  <a:pt x="1434" y="2987"/>
                </a:lnTo>
                <a:lnTo>
                  <a:pt x="1434" y="2987"/>
                </a:lnTo>
                <a:lnTo>
                  <a:pt x="1434" y="2979"/>
                </a:lnTo>
                <a:lnTo>
                  <a:pt x="1434" y="2970"/>
                </a:lnTo>
                <a:lnTo>
                  <a:pt x="1434" y="2970"/>
                </a:lnTo>
                <a:lnTo>
                  <a:pt x="1434" y="2979"/>
                </a:lnTo>
                <a:lnTo>
                  <a:pt x="1434" y="2979"/>
                </a:lnTo>
                <a:lnTo>
                  <a:pt x="1434" y="2979"/>
                </a:lnTo>
                <a:lnTo>
                  <a:pt x="1443" y="2979"/>
                </a:lnTo>
                <a:lnTo>
                  <a:pt x="1443" y="2979"/>
                </a:lnTo>
                <a:lnTo>
                  <a:pt x="1443" y="2979"/>
                </a:lnTo>
                <a:lnTo>
                  <a:pt x="1443" y="2979"/>
                </a:lnTo>
                <a:lnTo>
                  <a:pt x="1443" y="2970"/>
                </a:lnTo>
                <a:lnTo>
                  <a:pt x="1443" y="2970"/>
                </a:lnTo>
                <a:lnTo>
                  <a:pt x="1443" y="2962"/>
                </a:lnTo>
                <a:lnTo>
                  <a:pt x="1443" y="2962"/>
                </a:lnTo>
                <a:lnTo>
                  <a:pt x="1443" y="2962"/>
                </a:lnTo>
                <a:lnTo>
                  <a:pt x="1443" y="2953"/>
                </a:lnTo>
                <a:lnTo>
                  <a:pt x="1443" y="2953"/>
                </a:lnTo>
                <a:lnTo>
                  <a:pt x="1443" y="2953"/>
                </a:lnTo>
                <a:lnTo>
                  <a:pt x="1443" y="2944"/>
                </a:lnTo>
                <a:lnTo>
                  <a:pt x="1443" y="2944"/>
                </a:lnTo>
                <a:lnTo>
                  <a:pt x="1443" y="2944"/>
                </a:lnTo>
                <a:lnTo>
                  <a:pt x="1443" y="2944"/>
                </a:lnTo>
                <a:lnTo>
                  <a:pt x="1443" y="2953"/>
                </a:lnTo>
                <a:lnTo>
                  <a:pt x="1443" y="2953"/>
                </a:lnTo>
                <a:lnTo>
                  <a:pt x="1452" y="2962"/>
                </a:lnTo>
                <a:lnTo>
                  <a:pt x="1452" y="2962"/>
                </a:lnTo>
                <a:lnTo>
                  <a:pt x="1452" y="2962"/>
                </a:lnTo>
                <a:lnTo>
                  <a:pt x="1452" y="2962"/>
                </a:lnTo>
                <a:lnTo>
                  <a:pt x="1452" y="2962"/>
                </a:lnTo>
                <a:lnTo>
                  <a:pt x="1452" y="2953"/>
                </a:lnTo>
                <a:lnTo>
                  <a:pt x="1452" y="2953"/>
                </a:lnTo>
                <a:lnTo>
                  <a:pt x="1452" y="2944"/>
                </a:lnTo>
                <a:lnTo>
                  <a:pt x="1452" y="2936"/>
                </a:lnTo>
                <a:lnTo>
                  <a:pt x="1452" y="2927"/>
                </a:lnTo>
                <a:lnTo>
                  <a:pt x="1452" y="2919"/>
                </a:lnTo>
                <a:lnTo>
                  <a:pt x="1452" y="2919"/>
                </a:lnTo>
                <a:lnTo>
                  <a:pt x="1452" y="2910"/>
                </a:lnTo>
                <a:lnTo>
                  <a:pt x="1452" y="2901"/>
                </a:lnTo>
                <a:lnTo>
                  <a:pt x="1452" y="2901"/>
                </a:lnTo>
                <a:lnTo>
                  <a:pt x="1452" y="2893"/>
                </a:lnTo>
                <a:lnTo>
                  <a:pt x="1452" y="2893"/>
                </a:lnTo>
                <a:lnTo>
                  <a:pt x="1452" y="2884"/>
                </a:lnTo>
                <a:lnTo>
                  <a:pt x="1452" y="2884"/>
                </a:lnTo>
                <a:lnTo>
                  <a:pt x="1460" y="2884"/>
                </a:lnTo>
                <a:lnTo>
                  <a:pt x="1460" y="2876"/>
                </a:lnTo>
                <a:lnTo>
                  <a:pt x="1460" y="2876"/>
                </a:lnTo>
                <a:lnTo>
                  <a:pt x="1460" y="2867"/>
                </a:lnTo>
                <a:lnTo>
                  <a:pt x="1460" y="2867"/>
                </a:lnTo>
                <a:lnTo>
                  <a:pt x="1460" y="2867"/>
                </a:lnTo>
                <a:lnTo>
                  <a:pt x="1460" y="2867"/>
                </a:lnTo>
                <a:lnTo>
                  <a:pt x="1460" y="2867"/>
                </a:lnTo>
                <a:lnTo>
                  <a:pt x="1460" y="2859"/>
                </a:lnTo>
                <a:lnTo>
                  <a:pt x="1460" y="2859"/>
                </a:lnTo>
                <a:lnTo>
                  <a:pt x="1460" y="2850"/>
                </a:lnTo>
                <a:lnTo>
                  <a:pt x="1460" y="2850"/>
                </a:lnTo>
                <a:lnTo>
                  <a:pt x="1460" y="2850"/>
                </a:lnTo>
                <a:lnTo>
                  <a:pt x="1460" y="2850"/>
                </a:lnTo>
                <a:lnTo>
                  <a:pt x="1460" y="2850"/>
                </a:lnTo>
                <a:lnTo>
                  <a:pt x="1460" y="2859"/>
                </a:lnTo>
                <a:lnTo>
                  <a:pt x="1460" y="2867"/>
                </a:lnTo>
                <a:lnTo>
                  <a:pt x="1460" y="2876"/>
                </a:lnTo>
                <a:lnTo>
                  <a:pt x="1460" y="2884"/>
                </a:lnTo>
                <a:lnTo>
                  <a:pt x="1469" y="2884"/>
                </a:lnTo>
                <a:lnTo>
                  <a:pt x="1469" y="2884"/>
                </a:lnTo>
                <a:lnTo>
                  <a:pt x="1469" y="2884"/>
                </a:lnTo>
                <a:lnTo>
                  <a:pt x="1469" y="2884"/>
                </a:lnTo>
                <a:lnTo>
                  <a:pt x="1469" y="2876"/>
                </a:lnTo>
                <a:lnTo>
                  <a:pt x="1469" y="2867"/>
                </a:lnTo>
                <a:lnTo>
                  <a:pt x="1469" y="2867"/>
                </a:lnTo>
                <a:lnTo>
                  <a:pt x="1469" y="2859"/>
                </a:lnTo>
                <a:lnTo>
                  <a:pt x="1469" y="2859"/>
                </a:lnTo>
                <a:lnTo>
                  <a:pt x="1469" y="2850"/>
                </a:lnTo>
                <a:lnTo>
                  <a:pt x="1469" y="2841"/>
                </a:lnTo>
                <a:lnTo>
                  <a:pt x="1469" y="2841"/>
                </a:lnTo>
                <a:lnTo>
                  <a:pt x="1469" y="2841"/>
                </a:lnTo>
                <a:lnTo>
                  <a:pt x="1469" y="2833"/>
                </a:lnTo>
                <a:lnTo>
                  <a:pt x="1469" y="2824"/>
                </a:lnTo>
                <a:lnTo>
                  <a:pt x="1469" y="2824"/>
                </a:lnTo>
                <a:lnTo>
                  <a:pt x="1469" y="2816"/>
                </a:lnTo>
                <a:lnTo>
                  <a:pt x="1469" y="2807"/>
                </a:lnTo>
                <a:lnTo>
                  <a:pt x="1469" y="2798"/>
                </a:lnTo>
                <a:lnTo>
                  <a:pt x="1477" y="2790"/>
                </a:lnTo>
                <a:lnTo>
                  <a:pt x="1477" y="2790"/>
                </a:lnTo>
                <a:lnTo>
                  <a:pt x="1477" y="2781"/>
                </a:lnTo>
                <a:lnTo>
                  <a:pt x="1477" y="2773"/>
                </a:lnTo>
                <a:lnTo>
                  <a:pt x="1477" y="2756"/>
                </a:lnTo>
                <a:lnTo>
                  <a:pt x="1477" y="2747"/>
                </a:lnTo>
                <a:lnTo>
                  <a:pt x="1477" y="2738"/>
                </a:lnTo>
                <a:lnTo>
                  <a:pt x="1477" y="2730"/>
                </a:lnTo>
                <a:lnTo>
                  <a:pt x="1477" y="2730"/>
                </a:lnTo>
                <a:lnTo>
                  <a:pt x="1477" y="2721"/>
                </a:lnTo>
                <a:lnTo>
                  <a:pt x="1477" y="2713"/>
                </a:lnTo>
                <a:lnTo>
                  <a:pt x="1477" y="2713"/>
                </a:lnTo>
                <a:lnTo>
                  <a:pt x="1477" y="2721"/>
                </a:lnTo>
                <a:lnTo>
                  <a:pt x="1477" y="2721"/>
                </a:lnTo>
                <a:lnTo>
                  <a:pt x="1477" y="2721"/>
                </a:lnTo>
                <a:lnTo>
                  <a:pt x="1477" y="2721"/>
                </a:lnTo>
                <a:lnTo>
                  <a:pt x="1477" y="2721"/>
                </a:lnTo>
                <a:lnTo>
                  <a:pt x="1477" y="2730"/>
                </a:lnTo>
                <a:lnTo>
                  <a:pt x="1477" y="2730"/>
                </a:lnTo>
                <a:lnTo>
                  <a:pt x="1486" y="2730"/>
                </a:lnTo>
                <a:lnTo>
                  <a:pt x="1486" y="2730"/>
                </a:lnTo>
                <a:lnTo>
                  <a:pt x="1486" y="2730"/>
                </a:lnTo>
                <a:lnTo>
                  <a:pt x="1486" y="2730"/>
                </a:lnTo>
                <a:lnTo>
                  <a:pt x="1486" y="2730"/>
                </a:lnTo>
                <a:lnTo>
                  <a:pt x="1486" y="2730"/>
                </a:lnTo>
                <a:lnTo>
                  <a:pt x="1486" y="2721"/>
                </a:lnTo>
                <a:lnTo>
                  <a:pt x="1486" y="2721"/>
                </a:lnTo>
                <a:lnTo>
                  <a:pt x="1486" y="2721"/>
                </a:lnTo>
                <a:lnTo>
                  <a:pt x="1486" y="2713"/>
                </a:lnTo>
                <a:lnTo>
                  <a:pt x="1486" y="2704"/>
                </a:lnTo>
                <a:lnTo>
                  <a:pt x="1486" y="2695"/>
                </a:lnTo>
                <a:lnTo>
                  <a:pt x="1486" y="2695"/>
                </a:lnTo>
                <a:lnTo>
                  <a:pt x="1486" y="2687"/>
                </a:lnTo>
                <a:lnTo>
                  <a:pt x="1486" y="2687"/>
                </a:lnTo>
                <a:lnTo>
                  <a:pt x="1486" y="2687"/>
                </a:lnTo>
                <a:lnTo>
                  <a:pt x="1486" y="2678"/>
                </a:lnTo>
                <a:lnTo>
                  <a:pt x="1486" y="2678"/>
                </a:lnTo>
                <a:lnTo>
                  <a:pt x="1486" y="2687"/>
                </a:lnTo>
                <a:lnTo>
                  <a:pt x="1495" y="2678"/>
                </a:lnTo>
                <a:lnTo>
                  <a:pt x="1495" y="2678"/>
                </a:lnTo>
                <a:lnTo>
                  <a:pt x="1495" y="2678"/>
                </a:lnTo>
                <a:lnTo>
                  <a:pt x="1495" y="2678"/>
                </a:lnTo>
                <a:lnTo>
                  <a:pt x="1495" y="2670"/>
                </a:lnTo>
                <a:lnTo>
                  <a:pt x="1495" y="2670"/>
                </a:lnTo>
                <a:lnTo>
                  <a:pt x="1495" y="2670"/>
                </a:lnTo>
                <a:lnTo>
                  <a:pt x="1495" y="2670"/>
                </a:lnTo>
                <a:lnTo>
                  <a:pt x="1495" y="2670"/>
                </a:lnTo>
                <a:lnTo>
                  <a:pt x="1495" y="2670"/>
                </a:lnTo>
                <a:lnTo>
                  <a:pt x="1495" y="2670"/>
                </a:lnTo>
                <a:lnTo>
                  <a:pt x="1495" y="2678"/>
                </a:lnTo>
                <a:lnTo>
                  <a:pt x="1495" y="2678"/>
                </a:lnTo>
                <a:lnTo>
                  <a:pt x="1495" y="2687"/>
                </a:lnTo>
                <a:lnTo>
                  <a:pt x="1495" y="2695"/>
                </a:lnTo>
                <a:lnTo>
                  <a:pt x="1495" y="2695"/>
                </a:lnTo>
                <a:lnTo>
                  <a:pt x="1495" y="2704"/>
                </a:lnTo>
                <a:lnTo>
                  <a:pt x="1495" y="2704"/>
                </a:lnTo>
                <a:lnTo>
                  <a:pt x="1495" y="2704"/>
                </a:lnTo>
                <a:lnTo>
                  <a:pt x="1503" y="2695"/>
                </a:lnTo>
                <a:lnTo>
                  <a:pt x="1503" y="2695"/>
                </a:lnTo>
                <a:lnTo>
                  <a:pt x="1503" y="2687"/>
                </a:lnTo>
                <a:lnTo>
                  <a:pt x="1503" y="2678"/>
                </a:lnTo>
                <a:lnTo>
                  <a:pt x="1503" y="2670"/>
                </a:lnTo>
                <a:lnTo>
                  <a:pt x="1503" y="2661"/>
                </a:lnTo>
                <a:lnTo>
                  <a:pt x="1503" y="2661"/>
                </a:lnTo>
                <a:lnTo>
                  <a:pt x="1503" y="2661"/>
                </a:lnTo>
                <a:lnTo>
                  <a:pt x="1503" y="2661"/>
                </a:lnTo>
                <a:lnTo>
                  <a:pt x="1503" y="2670"/>
                </a:lnTo>
                <a:lnTo>
                  <a:pt x="1503" y="2670"/>
                </a:lnTo>
                <a:lnTo>
                  <a:pt x="1503" y="2670"/>
                </a:lnTo>
                <a:lnTo>
                  <a:pt x="1503" y="2687"/>
                </a:lnTo>
                <a:lnTo>
                  <a:pt x="1503" y="2695"/>
                </a:lnTo>
                <a:lnTo>
                  <a:pt x="1503" y="2704"/>
                </a:lnTo>
                <a:lnTo>
                  <a:pt x="1503" y="2713"/>
                </a:lnTo>
                <a:lnTo>
                  <a:pt x="1503" y="2713"/>
                </a:lnTo>
                <a:lnTo>
                  <a:pt x="1503" y="2721"/>
                </a:lnTo>
                <a:lnTo>
                  <a:pt x="1503" y="2721"/>
                </a:lnTo>
                <a:lnTo>
                  <a:pt x="1512" y="2721"/>
                </a:lnTo>
                <a:lnTo>
                  <a:pt x="1512" y="2713"/>
                </a:lnTo>
                <a:lnTo>
                  <a:pt x="1512" y="2704"/>
                </a:lnTo>
                <a:lnTo>
                  <a:pt x="1512" y="2695"/>
                </a:lnTo>
                <a:lnTo>
                  <a:pt x="1512" y="2695"/>
                </a:lnTo>
                <a:lnTo>
                  <a:pt x="1512" y="2687"/>
                </a:lnTo>
                <a:lnTo>
                  <a:pt x="1512" y="2678"/>
                </a:lnTo>
                <a:lnTo>
                  <a:pt x="1512" y="2661"/>
                </a:lnTo>
                <a:lnTo>
                  <a:pt x="1512" y="2661"/>
                </a:lnTo>
                <a:lnTo>
                  <a:pt x="1512" y="2661"/>
                </a:lnTo>
                <a:lnTo>
                  <a:pt x="1512" y="2670"/>
                </a:lnTo>
                <a:lnTo>
                  <a:pt x="1512" y="2670"/>
                </a:lnTo>
                <a:lnTo>
                  <a:pt x="1512" y="2670"/>
                </a:lnTo>
                <a:lnTo>
                  <a:pt x="1512" y="2670"/>
                </a:lnTo>
                <a:lnTo>
                  <a:pt x="1512" y="2678"/>
                </a:lnTo>
                <a:lnTo>
                  <a:pt x="1512" y="2678"/>
                </a:lnTo>
                <a:lnTo>
                  <a:pt x="1512" y="2687"/>
                </a:lnTo>
                <a:lnTo>
                  <a:pt x="1512" y="2687"/>
                </a:lnTo>
                <a:lnTo>
                  <a:pt x="1521" y="2687"/>
                </a:lnTo>
                <a:lnTo>
                  <a:pt x="1521" y="2695"/>
                </a:lnTo>
                <a:lnTo>
                  <a:pt x="1521" y="2695"/>
                </a:lnTo>
                <a:lnTo>
                  <a:pt x="1521" y="2704"/>
                </a:lnTo>
                <a:lnTo>
                  <a:pt x="1521" y="2695"/>
                </a:lnTo>
                <a:lnTo>
                  <a:pt x="1521" y="2695"/>
                </a:lnTo>
                <a:lnTo>
                  <a:pt x="1521" y="2704"/>
                </a:lnTo>
                <a:lnTo>
                  <a:pt x="1521" y="2704"/>
                </a:lnTo>
                <a:lnTo>
                  <a:pt x="1521" y="2713"/>
                </a:lnTo>
                <a:lnTo>
                  <a:pt x="1521" y="2713"/>
                </a:lnTo>
                <a:lnTo>
                  <a:pt x="1521" y="2713"/>
                </a:lnTo>
                <a:lnTo>
                  <a:pt x="1521" y="2721"/>
                </a:lnTo>
                <a:lnTo>
                  <a:pt x="1521" y="2730"/>
                </a:lnTo>
                <a:lnTo>
                  <a:pt x="1521" y="2730"/>
                </a:lnTo>
                <a:lnTo>
                  <a:pt x="1521" y="2738"/>
                </a:lnTo>
                <a:lnTo>
                  <a:pt x="1521" y="2738"/>
                </a:lnTo>
                <a:lnTo>
                  <a:pt x="1521" y="2738"/>
                </a:lnTo>
                <a:lnTo>
                  <a:pt x="1521" y="2738"/>
                </a:lnTo>
                <a:lnTo>
                  <a:pt x="1521" y="2738"/>
                </a:lnTo>
                <a:lnTo>
                  <a:pt x="1529" y="2738"/>
                </a:lnTo>
                <a:lnTo>
                  <a:pt x="1529" y="2747"/>
                </a:lnTo>
                <a:lnTo>
                  <a:pt x="1529" y="2738"/>
                </a:lnTo>
                <a:lnTo>
                  <a:pt x="1529" y="2747"/>
                </a:lnTo>
                <a:lnTo>
                  <a:pt x="1529" y="2747"/>
                </a:lnTo>
                <a:lnTo>
                  <a:pt x="1529" y="2747"/>
                </a:lnTo>
                <a:lnTo>
                  <a:pt x="1529" y="2747"/>
                </a:lnTo>
                <a:lnTo>
                  <a:pt x="1529" y="2738"/>
                </a:lnTo>
                <a:lnTo>
                  <a:pt x="1529" y="2738"/>
                </a:lnTo>
                <a:lnTo>
                  <a:pt x="1529" y="2730"/>
                </a:lnTo>
                <a:lnTo>
                  <a:pt x="1529" y="2721"/>
                </a:lnTo>
                <a:lnTo>
                  <a:pt x="1529" y="2721"/>
                </a:lnTo>
                <a:lnTo>
                  <a:pt x="1529" y="2721"/>
                </a:lnTo>
                <a:lnTo>
                  <a:pt x="1529" y="2721"/>
                </a:lnTo>
                <a:lnTo>
                  <a:pt x="1529" y="2721"/>
                </a:lnTo>
                <a:lnTo>
                  <a:pt x="1529" y="2730"/>
                </a:lnTo>
                <a:lnTo>
                  <a:pt x="1529" y="2747"/>
                </a:lnTo>
                <a:lnTo>
                  <a:pt x="1529" y="2756"/>
                </a:lnTo>
                <a:lnTo>
                  <a:pt x="1529" y="2764"/>
                </a:lnTo>
                <a:lnTo>
                  <a:pt x="1538" y="2773"/>
                </a:lnTo>
                <a:lnTo>
                  <a:pt x="1538" y="2790"/>
                </a:lnTo>
                <a:lnTo>
                  <a:pt x="1538" y="2798"/>
                </a:lnTo>
                <a:lnTo>
                  <a:pt x="1538" y="2807"/>
                </a:lnTo>
                <a:lnTo>
                  <a:pt x="1538" y="2816"/>
                </a:lnTo>
                <a:lnTo>
                  <a:pt x="1538" y="2816"/>
                </a:lnTo>
                <a:lnTo>
                  <a:pt x="1538" y="2824"/>
                </a:lnTo>
                <a:lnTo>
                  <a:pt x="1538" y="2824"/>
                </a:lnTo>
                <a:lnTo>
                  <a:pt x="1538" y="2824"/>
                </a:lnTo>
                <a:lnTo>
                  <a:pt x="1538" y="2816"/>
                </a:lnTo>
                <a:lnTo>
                  <a:pt x="1538" y="2816"/>
                </a:lnTo>
                <a:lnTo>
                  <a:pt x="1538" y="2816"/>
                </a:lnTo>
                <a:lnTo>
                  <a:pt x="1538" y="2816"/>
                </a:lnTo>
                <a:lnTo>
                  <a:pt x="1538" y="2816"/>
                </a:lnTo>
                <a:lnTo>
                  <a:pt x="1538" y="2824"/>
                </a:lnTo>
                <a:lnTo>
                  <a:pt x="1538" y="2824"/>
                </a:lnTo>
                <a:lnTo>
                  <a:pt x="1538" y="2841"/>
                </a:lnTo>
                <a:lnTo>
                  <a:pt x="1538" y="2841"/>
                </a:lnTo>
                <a:lnTo>
                  <a:pt x="1538" y="2850"/>
                </a:lnTo>
                <a:lnTo>
                  <a:pt x="1547" y="2850"/>
                </a:lnTo>
                <a:lnTo>
                  <a:pt x="1547" y="2859"/>
                </a:lnTo>
                <a:lnTo>
                  <a:pt x="1547" y="2859"/>
                </a:lnTo>
                <a:lnTo>
                  <a:pt x="1547" y="2859"/>
                </a:lnTo>
                <a:lnTo>
                  <a:pt x="1547" y="2859"/>
                </a:lnTo>
                <a:lnTo>
                  <a:pt x="1547" y="2859"/>
                </a:lnTo>
                <a:lnTo>
                  <a:pt x="1547" y="2859"/>
                </a:lnTo>
                <a:lnTo>
                  <a:pt x="1547" y="2859"/>
                </a:lnTo>
                <a:lnTo>
                  <a:pt x="1547" y="2859"/>
                </a:lnTo>
                <a:lnTo>
                  <a:pt x="1547" y="2850"/>
                </a:lnTo>
                <a:lnTo>
                  <a:pt x="1547" y="2841"/>
                </a:lnTo>
                <a:lnTo>
                  <a:pt x="1547" y="2833"/>
                </a:lnTo>
                <a:lnTo>
                  <a:pt x="1547" y="2824"/>
                </a:lnTo>
                <a:lnTo>
                  <a:pt x="1547" y="2807"/>
                </a:lnTo>
                <a:lnTo>
                  <a:pt x="1547" y="2807"/>
                </a:lnTo>
                <a:lnTo>
                  <a:pt x="1547" y="2816"/>
                </a:lnTo>
                <a:lnTo>
                  <a:pt x="1547" y="2807"/>
                </a:lnTo>
                <a:lnTo>
                  <a:pt x="1547" y="2807"/>
                </a:lnTo>
                <a:lnTo>
                  <a:pt x="1547" y="2816"/>
                </a:lnTo>
                <a:lnTo>
                  <a:pt x="1555" y="2824"/>
                </a:lnTo>
                <a:lnTo>
                  <a:pt x="1555" y="2824"/>
                </a:lnTo>
                <a:lnTo>
                  <a:pt x="1555" y="2816"/>
                </a:lnTo>
                <a:lnTo>
                  <a:pt x="1555" y="2807"/>
                </a:lnTo>
                <a:lnTo>
                  <a:pt x="1555" y="2807"/>
                </a:lnTo>
                <a:lnTo>
                  <a:pt x="1555" y="2798"/>
                </a:lnTo>
                <a:lnTo>
                  <a:pt x="1555" y="2781"/>
                </a:lnTo>
                <a:lnTo>
                  <a:pt x="1555" y="2764"/>
                </a:lnTo>
                <a:lnTo>
                  <a:pt x="1555" y="2756"/>
                </a:lnTo>
                <a:lnTo>
                  <a:pt x="1555" y="2747"/>
                </a:lnTo>
                <a:lnTo>
                  <a:pt x="1555" y="2747"/>
                </a:lnTo>
                <a:lnTo>
                  <a:pt x="1555" y="2730"/>
                </a:lnTo>
                <a:lnTo>
                  <a:pt x="1555" y="2721"/>
                </a:lnTo>
                <a:lnTo>
                  <a:pt x="1555" y="2721"/>
                </a:lnTo>
                <a:lnTo>
                  <a:pt x="1555" y="2721"/>
                </a:lnTo>
                <a:lnTo>
                  <a:pt x="1555" y="2713"/>
                </a:lnTo>
                <a:lnTo>
                  <a:pt x="1555" y="2713"/>
                </a:lnTo>
                <a:lnTo>
                  <a:pt x="1555" y="2704"/>
                </a:lnTo>
                <a:lnTo>
                  <a:pt x="1555" y="2713"/>
                </a:lnTo>
                <a:lnTo>
                  <a:pt x="1564" y="2721"/>
                </a:lnTo>
                <a:lnTo>
                  <a:pt x="1564" y="2730"/>
                </a:lnTo>
                <a:lnTo>
                  <a:pt x="1564" y="2730"/>
                </a:lnTo>
                <a:lnTo>
                  <a:pt x="1564" y="2738"/>
                </a:lnTo>
                <a:lnTo>
                  <a:pt x="1564" y="2756"/>
                </a:lnTo>
                <a:lnTo>
                  <a:pt x="1564" y="2773"/>
                </a:lnTo>
                <a:lnTo>
                  <a:pt x="1564" y="2790"/>
                </a:lnTo>
                <a:lnTo>
                  <a:pt x="1564" y="2798"/>
                </a:lnTo>
                <a:lnTo>
                  <a:pt x="1564" y="2807"/>
                </a:lnTo>
                <a:lnTo>
                  <a:pt x="1564" y="2841"/>
                </a:lnTo>
                <a:lnTo>
                  <a:pt x="1564" y="2859"/>
                </a:lnTo>
                <a:lnTo>
                  <a:pt x="1564" y="2876"/>
                </a:lnTo>
                <a:lnTo>
                  <a:pt x="1564" y="2893"/>
                </a:lnTo>
                <a:lnTo>
                  <a:pt x="1564" y="2901"/>
                </a:lnTo>
                <a:lnTo>
                  <a:pt x="1564" y="2910"/>
                </a:lnTo>
                <a:lnTo>
                  <a:pt x="1564" y="2910"/>
                </a:lnTo>
                <a:lnTo>
                  <a:pt x="1564" y="2901"/>
                </a:lnTo>
                <a:lnTo>
                  <a:pt x="1564" y="2901"/>
                </a:lnTo>
                <a:lnTo>
                  <a:pt x="1564" y="2910"/>
                </a:lnTo>
                <a:lnTo>
                  <a:pt x="1572" y="2910"/>
                </a:lnTo>
                <a:lnTo>
                  <a:pt x="1572" y="2919"/>
                </a:lnTo>
                <a:lnTo>
                  <a:pt x="1572" y="2927"/>
                </a:lnTo>
                <a:lnTo>
                  <a:pt x="1572" y="2927"/>
                </a:lnTo>
                <a:lnTo>
                  <a:pt x="1572" y="2919"/>
                </a:lnTo>
                <a:lnTo>
                  <a:pt x="1572" y="2919"/>
                </a:lnTo>
                <a:lnTo>
                  <a:pt x="1572" y="2910"/>
                </a:lnTo>
                <a:lnTo>
                  <a:pt x="1572" y="2893"/>
                </a:lnTo>
                <a:lnTo>
                  <a:pt x="1572" y="2876"/>
                </a:lnTo>
                <a:lnTo>
                  <a:pt x="1572" y="2859"/>
                </a:lnTo>
                <a:lnTo>
                  <a:pt x="1572" y="2841"/>
                </a:lnTo>
                <a:lnTo>
                  <a:pt x="1572" y="2833"/>
                </a:lnTo>
                <a:lnTo>
                  <a:pt x="1572" y="2816"/>
                </a:lnTo>
                <a:lnTo>
                  <a:pt x="1572" y="2807"/>
                </a:lnTo>
                <a:lnTo>
                  <a:pt x="1572" y="2816"/>
                </a:lnTo>
                <a:lnTo>
                  <a:pt x="1572" y="2807"/>
                </a:lnTo>
                <a:lnTo>
                  <a:pt x="1572" y="2807"/>
                </a:lnTo>
                <a:lnTo>
                  <a:pt x="1572" y="2816"/>
                </a:lnTo>
                <a:lnTo>
                  <a:pt x="1572" y="2807"/>
                </a:lnTo>
                <a:lnTo>
                  <a:pt x="1581" y="2807"/>
                </a:lnTo>
                <a:lnTo>
                  <a:pt x="1581" y="2816"/>
                </a:lnTo>
                <a:lnTo>
                  <a:pt x="1581" y="2807"/>
                </a:lnTo>
                <a:lnTo>
                  <a:pt x="1581" y="2798"/>
                </a:lnTo>
                <a:lnTo>
                  <a:pt x="1581" y="2790"/>
                </a:lnTo>
                <a:lnTo>
                  <a:pt x="1581" y="2781"/>
                </a:lnTo>
                <a:lnTo>
                  <a:pt x="1581" y="2781"/>
                </a:lnTo>
                <a:lnTo>
                  <a:pt x="1581" y="2781"/>
                </a:lnTo>
                <a:lnTo>
                  <a:pt x="1581" y="2764"/>
                </a:lnTo>
                <a:lnTo>
                  <a:pt x="1581" y="2747"/>
                </a:lnTo>
                <a:lnTo>
                  <a:pt x="1581" y="2747"/>
                </a:lnTo>
                <a:lnTo>
                  <a:pt x="1581" y="2764"/>
                </a:lnTo>
                <a:lnTo>
                  <a:pt x="1581" y="2764"/>
                </a:lnTo>
                <a:lnTo>
                  <a:pt x="1581" y="2764"/>
                </a:lnTo>
                <a:lnTo>
                  <a:pt x="1581" y="2756"/>
                </a:lnTo>
                <a:lnTo>
                  <a:pt x="1581" y="2773"/>
                </a:lnTo>
                <a:lnTo>
                  <a:pt x="1581" y="2764"/>
                </a:lnTo>
                <a:lnTo>
                  <a:pt x="1581" y="2756"/>
                </a:lnTo>
                <a:lnTo>
                  <a:pt x="1590" y="2730"/>
                </a:lnTo>
                <a:lnTo>
                  <a:pt x="1590" y="2721"/>
                </a:lnTo>
                <a:lnTo>
                  <a:pt x="1590" y="2713"/>
                </a:lnTo>
                <a:lnTo>
                  <a:pt x="1590" y="2713"/>
                </a:lnTo>
                <a:lnTo>
                  <a:pt x="1590" y="2704"/>
                </a:lnTo>
                <a:lnTo>
                  <a:pt x="1590" y="2704"/>
                </a:lnTo>
                <a:lnTo>
                  <a:pt x="1590" y="2721"/>
                </a:lnTo>
                <a:lnTo>
                  <a:pt x="1590" y="2730"/>
                </a:lnTo>
                <a:lnTo>
                  <a:pt x="1590" y="2730"/>
                </a:lnTo>
                <a:lnTo>
                  <a:pt x="1590" y="2730"/>
                </a:lnTo>
                <a:lnTo>
                  <a:pt x="1590" y="2730"/>
                </a:lnTo>
                <a:lnTo>
                  <a:pt x="1590" y="2730"/>
                </a:lnTo>
                <a:lnTo>
                  <a:pt x="1590" y="2730"/>
                </a:lnTo>
                <a:lnTo>
                  <a:pt x="1590" y="2721"/>
                </a:lnTo>
                <a:lnTo>
                  <a:pt x="1590" y="2721"/>
                </a:lnTo>
                <a:lnTo>
                  <a:pt x="1590" y="2721"/>
                </a:lnTo>
                <a:lnTo>
                  <a:pt x="1590" y="2721"/>
                </a:lnTo>
                <a:lnTo>
                  <a:pt x="1590" y="2713"/>
                </a:lnTo>
                <a:lnTo>
                  <a:pt x="1590" y="2704"/>
                </a:lnTo>
                <a:lnTo>
                  <a:pt x="1598" y="2704"/>
                </a:lnTo>
                <a:lnTo>
                  <a:pt x="1598" y="2695"/>
                </a:lnTo>
                <a:lnTo>
                  <a:pt x="1598" y="2695"/>
                </a:lnTo>
                <a:lnTo>
                  <a:pt x="1598" y="2695"/>
                </a:lnTo>
                <a:lnTo>
                  <a:pt x="1598" y="2695"/>
                </a:lnTo>
                <a:lnTo>
                  <a:pt x="1598" y="2704"/>
                </a:lnTo>
                <a:lnTo>
                  <a:pt x="1598" y="2713"/>
                </a:lnTo>
                <a:lnTo>
                  <a:pt x="1598" y="2713"/>
                </a:lnTo>
                <a:lnTo>
                  <a:pt x="1598" y="2713"/>
                </a:lnTo>
                <a:lnTo>
                  <a:pt x="1598" y="2721"/>
                </a:lnTo>
                <a:lnTo>
                  <a:pt x="1598" y="2721"/>
                </a:lnTo>
                <a:lnTo>
                  <a:pt x="1598" y="2721"/>
                </a:lnTo>
                <a:lnTo>
                  <a:pt x="1598" y="2721"/>
                </a:lnTo>
                <a:lnTo>
                  <a:pt x="1598" y="2721"/>
                </a:lnTo>
                <a:lnTo>
                  <a:pt x="1598" y="2730"/>
                </a:lnTo>
                <a:lnTo>
                  <a:pt x="1598" y="2730"/>
                </a:lnTo>
                <a:lnTo>
                  <a:pt x="1598" y="2730"/>
                </a:lnTo>
                <a:lnTo>
                  <a:pt x="1598" y="2730"/>
                </a:lnTo>
                <a:lnTo>
                  <a:pt x="1598" y="2730"/>
                </a:lnTo>
                <a:lnTo>
                  <a:pt x="1607" y="2721"/>
                </a:lnTo>
                <a:lnTo>
                  <a:pt x="1607" y="2721"/>
                </a:lnTo>
                <a:lnTo>
                  <a:pt x="1607" y="2704"/>
                </a:lnTo>
                <a:lnTo>
                  <a:pt x="1607" y="2695"/>
                </a:lnTo>
                <a:lnTo>
                  <a:pt x="1607" y="2687"/>
                </a:lnTo>
                <a:lnTo>
                  <a:pt x="1607" y="2687"/>
                </a:lnTo>
                <a:lnTo>
                  <a:pt x="1607" y="2687"/>
                </a:lnTo>
                <a:lnTo>
                  <a:pt x="1607" y="2687"/>
                </a:lnTo>
                <a:lnTo>
                  <a:pt x="1607" y="2687"/>
                </a:lnTo>
                <a:lnTo>
                  <a:pt x="1607" y="2687"/>
                </a:lnTo>
                <a:lnTo>
                  <a:pt x="1607" y="2687"/>
                </a:lnTo>
                <a:lnTo>
                  <a:pt x="1607" y="2687"/>
                </a:lnTo>
                <a:lnTo>
                  <a:pt x="1607" y="2687"/>
                </a:lnTo>
                <a:lnTo>
                  <a:pt x="1607" y="2687"/>
                </a:lnTo>
                <a:lnTo>
                  <a:pt x="1607" y="2687"/>
                </a:lnTo>
                <a:lnTo>
                  <a:pt x="1607" y="2678"/>
                </a:lnTo>
                <a:lnTo>
                  <a:pt x="1607" y="2678"/>
                </a:lnTo>
                <a:lnTo>
                  <a:pt x="1607" y="2670"/>
                </a:lnTo>
                <a:lnTo>
                  <a:pt x="1607" y="2661"/>
                </a:lnTo>
                <a:lnTo>
                  <a:pt x="1616" y="2661"/>
                </a:lnTo>
                <a:lnTo>
                  <a:pt x="1616" y="2661"/>
                </a:lnTo>
                <a:lnTo>
                  <a:pt x="1616" y="2653"/>
                </a:lnTo>
                <a:lnTo>
                  <a:pt x="1616" y="2653"/>
                </a:lnTo>
                <a:lnTo>
                  <a:pt x="1616" y="2653"/>
                </a:lnTo>
                <a:lnTo>
                  <a:pt x="1616" y="2644"/>
                </a:lnTo>
                <a:lnTo>
                  <a:pt x="1616" y="2644"/>
                </a:lnTo>
                <a:lnTo>
                  <a:pt x="1616" y="2635"/>
                </a:lnTo>
                <a:lnTo>
                  <a:pt x="1616" y="2627"/>
                </a:lnTo>
                <a:lnTo>
                  <a:pt x="1616" y="2618"/>
                </a:lnTo>
                <a:lnTo>
                  <a:pt x="1616" y="2601"/>
                </a:lnTo>
                <a:lnTo>
                  <a:pt x="1616" y="2584"/>
                </a:lnTo>
                <a:lnTo>
                  <a:pt x="1616" y="2575"/>
                </a:lnTo>
                <a:lnTo>
                  <a:pt x="1616" y="2567"/>
                </a:lnTo>
                <a:lnTo>
                  <a:pt x="1616" y="2558"/>
                </a:lnTo>
                <a:lnTo>
                  <a:pt x="1616" y="2549"/>
                </a:lnTo>
                <a:lnTo>
                  <a:pt x="1616" y="2541"/>
                </a:lnTo>
                <a:lnTo>
                  <a:pt x="1616" y="2532"/>
                </a:lnTo>
                <a:lnTo>
                  <a:pt x="1616" y="2524"/>
                </a:lnTo>
                <a:lnTo>
                  <a:pt x="1624" y="2515"/>
                </a:lnTo>
                <a:lnTo>
                  <a:pt x="1624" y="2507"/>
                </a:lnTo>
                <a:lnTo>
                  <a:pt x="1624" y="2507"/>
                </a:lnTo>
                <a:lnTo>
                  <a:pt x="1624" y="2507"/>
                </a:lnTo>
                <a:lnTo>
                  <a:pt x="1624" y="2507"/>
                </a:lnTo>
                <a:lnTo>
                  <a:pt x="1624" y="2507"/>
                </a:lnTo>
                <a:lnTo>
                  <a:pt x="1624" y="2515"/>
                </a:lnTo>
                <a:lnTo>
                  <a:pt x="1624" y="2515"/>
                </a:lnTo>
                <a:lnTo>
                  <a:pt x="1624" y="2515"/>
                </a:lnTo>
                <a:lnTo>
                  <a:pt x="1624" y="2515"/>
                </a:lnTo>
                <a:lnTo>
                  <a:pt x="1624" y="2515"/>
                </a:lnTo>
                <a:lnTo>
                  <a:pt x="1624" y="2515"/>
                </a:lnTo>
                <a:lnTo>
                  <a:pt x="1624" y="2524"/>
                </a:lnTo>
                <a:lnTo>
                  <a:pt x="1624" y="2515"/>
                </a:lnTo>
                <a:lnTo>
                  <a:pt x="1624" y="2515"/>
                </a:lnTo>
                <a:lnTo>
                  <a:pt x="1624" y="2515"/>
                </a:lnTo>
                <a:lnTo>
                  <a:pt x="1624" y="2515"/>
                </a:lnTo>
                <a:lnTo>
                  <a:pt x="1624" y="2515"/>
                </a:lnTo>
                <a:lnTo>
                  <a:pt x="1624" y="2515"/>
                </a:lnTo>
                <a:lnTo>
                  <a:pt x="1633" y="2507"/>
                </a:lnTo>
                <a:lnTo>
                  <a:pt x="1633" y="2507"/>
                </a:lnTo>
                <a:lnTo>
                  <a:pt x="1633" y="2507"/>
                </a:lnTo>
                <a:lnTo>
                  <a:pt x="1633" y="2498"/>
                </a:lnTo>
                <a:lnTo>
                  <a:pt x="1633" y="2498"/>
                </a:lnTo>
                <a:lnTo>
                  <a:pt x="1633" y="2489"/>
                </a:lnTo>
                <a:lnTo>
                  <a:pt x="1633" y="2489"/>
                </a:lnTo>
                <a:lnTo>
                  <a:pt x="1633" y="2489"/>
                </a:lnTo>
                <a:lnTo>
                  <a:pt x="1633" y="2489"/>
                </a:lnTo>
                <a:lnTo>
                  <a:pt x="1633" y="2489"/>
                </a:lnTo>
                <a:lnTo>
                  <a:pt x="1633" y="2498"/>
                </a:lnTo>
                <a:lnTo>
                  <a:pt x="1633" y="2507"/>
                </a:lnTo>
                <a:lnTo>
                  <a:pt x="1633" y="2507"/>
                </a:lnTo>
                <a:lnTo>
                  <a:pt x="1633" y="2515"/>
                </a:lnTo>
                <a:lnTo>
                  <a:pt x="1633" y="2515"/>
                </a:lnTo>
                <a:lnTo>
                  <a:pt x="1633" y="2524"/>
                </a:lnTo>
                <a:lnTo>
                  <a:pt x="1633" y="2524"/>
                </a:lnTo>
                <a:lnTo>
                  <a:pt x="1633" y="2524"/>
                </a:lnTo>
                <a:lnTo>
                  <a:pt x="1633" y="2524"/>
                </a:lnTo>
                <a:lnTo>
                  <a:pt x="1642" y="2532"/>
                </a:lnTo>
                <a:lnTo>
                  <a:pt x="1642" y="2541"/>
                </a:lnTo>
                <a:lnTo>
                  <a:pt x="1642" y="2549"/>
                </a:lnTo>
                <a:lnTo>
                  <a:pt x="1642" y="2558"/>
                </a:lnTo>
                <a:lnTo>
                  <a:pt x="1642" y="2567"/>
                </a:lnTo>
                <a:lnTo>
                  <a:pt x="1642" y="2575"/>
                </a:lnTo>
                <a:lnTo>
                  <a:pt x="1642" y="2584"/>
                </a:lnTo>
                <a:lnTo>
                  <a:pt x="1642" y="2592"/>
                </a:lnTo>
                <a:lnTo>
                  <a:pt x="1642" y="2601"/>
                </a:lnTo>
                <a:lnTo>
                  <a:pt x="1642" y="2610"/>
                </a:lnTo>
                <a:lnTo>
                  <a:pt x="1642" y="2618"/>
                </a:lnTo>
                <a:lnTo>
                  <a:pt x="1642" y="2627"/>
                </a:lnTo>
                <a:lnTo>
                  <a:pt x="1642" y="2635"/>
                </a:lnTo>
                <a:lnTo>
                  <a:pt x="1642" y="2635"/>
                </a:lnTo>
                <a:lnTo>
                  <a:pt x="1642" y="2644"/>
                </a:lnTo>
                <a:lnTo>
                  <a:pt x="1642" y="2653"/>
                </a:lnTo>
                <a:lnTo>
                  <a:pt x="1642" y="2653"/>
                </a:lnTo>
                <a:lnTo>
                  <a:pt x="1642" y="2661"/>
                </a:lnTo>
                <a:lnTo>
                  <a:pt x="1642" y="2661"/>
                </a:lnTo>
                <a:lnTo>
                  <a:pt x="1650" y="2661"/>
                </a:lnTo>
                <a:lnTo>
                  <a:pt x="1650" y="2661"/>
                </a:lnTo>
                <a:lnTo>
                  <a:pt x="1650" y="2653"/>
                </a:lnTo>
                <a:lnTo>
                  <a:pt x="1650" y="2653"/>
                </a:lnTo>
                <a:lnTo>
                  <a:pt x="1650" y="2644"/>
                </a:lnTo>
                <a:lnTo>
                  <a:pt x="1650" y="2635"/>
                </a:lnTo>
                <a:lnTo>
                  <a:pt x="1650" y="2627"/>
                </a:lnTo>
                <a:lnTo>
                  <a:pt x="1650" y="2627"/>
                </a:lnTo>
                <a:lnTo>
                  <a:pt x="1650" y="2627"/>
                </a:lnTo>
                <a:lnTo>
                  <a:pt x="1650" y="2627"/>
                </a:lnTo>
                <a:lnTo>
                  <a:pt x="1650" y="2627"/>
                </a:lnTo>
                <a:lnTo>
                  <a:pt x="1650" y="2627"/>
                </a:lnTo>
                <a:lnTo>
                  <a:pt x="1650" y="2627"/>
                </a:lnTo>
                <a:lnTo>
                  <a:pt x="1650" y="2627"/>
                </a:lnTo>
                <a:lnTo>
                  <a:pt x="1650" y="2635"/>
                </a:lnTo>
                <a:lnTo>
                  <a:pt x="1650" y="2635"/>
                </a:lnTo>
                <a:lnTo>
                  <a:pt x="1650" y="2635"/>
                </a:lnTo>
                <a:lnTo>
                  <a:pt x="1650" y="2635"/>
                </a:lnTo>
                <a:lnTo>
                  <a:pt x="1659" y="2644"/>
                </a:lnTo>
                <a:lnTo>
                  <a:pt x="1659" y="2644"/>
                </a:lnTo>
                <a:lnTo>
                  <a:pt x="1659" y="2644"/>
                </a:lnTo>
                <a:lnTo>
                  <a:pt x="1659" y="2644"/>
                </a:lnTo>
                <a:lnTo>
                  <a:pt x="1659" y="2644"/>
                </a:lnTo>
                <a:lnTo>
                  <a:pt x="1659" y="2653"/>
                </a:lnTo>
                <a:lnTo>
                  <a:pt x="1659" y="2653"/>
                </a:lnTo>
                <a:lnTo>
                  <a:pt x="1659" y="2661"/>
                </a:lnTo>
                <a:lnTo>
                  <a:pt x="1659" y="2661"/>
                </a:lnTo>
                <a:lnTo>
                  <a:pt x="1659" y="2653"/>
                </a:lnTo>
                <a:lnTo>
                  <a:pt x="1659" y="2644"/>
                </a:lnTo>
                <a:lnTo>
                  <a:pt x="1659" y="2644"/>
                </a:lnTo>
                <a:lnTo>
                  <a:pt x="1659" y="2653"/>
                </a:lnTo>
                <a:lnTo>
                  <a:pt x="1659" y="2653"/>
                </a:lnTo>
                <a:lnTo>
                  <a:pt x="1659" y="2653"/>
                </a:lnTo>
                <a:lnTo>
                  <a:pt x="1659" y="2653"/>
                </a:lnTo>
                <a:lnTo>
                  <a:pt x="1659" y="2661"/>
                </a:lnTo>
                <a:lnTo>
                  <a:pt x="1659" y="2670"/>
                </a:lnTo>
                <a:lnTo>
                  <a:pt x="1659" y="2670"/>
                </a:lnTo>
                <a:lnTo>
                  <a:pt x="1668" y="2670"/>
                </a:lnTo>
                <a:lnTo>
                  <a:pt x="1668" y="2670"/>
                </a:lnTo>
                <a:lnTo>
                  <a:pt x="1668" y="2670"/>
                </a:lnTo>
                <a:lnTo>
                  <a:pt x="1668" y="2678"/>
                </a:lnTo>
                <a:lnTo>
                  <a:pt x="1668" y="2687"/>
                </a:lnTo>
                <a:lnTo>
                  <a:pt x="1668" y="2678"/>
                </a:lnTo>
                <a:lnTo>
                  <a:pt x="1668" y="2678"/>
                </a:lnTo>
                <a:lnTo>
                  <a:pt x="1668" y="2670"/>
                </a:lnTo>
                <a:lnTo>
                  <a:pt x="1668" y="2670"/>
                </a:lnTo>
                <a:lnTo>
                  <a:pt x="1668" y="2670"/>
                </a:lnTo>
                <a:lnTo>
                  <a:pt x="1668" y="2670"/>
                </a:lnTo>
                <a:lnTo>
                  <a:pt x="1668" y="2661"/>
                </a:lnTo>
                <a:lnTo>
                  <a:pt x="1668" y="2670"/>
                </a:lnTo>
                <a:lnTo>
                  <a:pt x="1668" y="2687"/>
                </a:lnTo>
                <a:lnTo>
                  <a:pt x="1668" y="2695"/>
                </a:lnTo>
                <a:lnTo>
                  <a:pt x="1668" y="2713"/>
                </a:lnTo>
                <a:lnTo>
                  <a:pt x="1668" y="2721"/>
                </a:lnTo>
                <a:lnTo>
                  <a:pt x="1668" y="2721"/>
                </a:lnTo>
                <a:lnTo>
                  <a:pt x="1668" y="2738"/>
                </a:lnTo>
                <a:lnTo>
                  <a:pt x="1676" y="2747"/>
                </a:lnTo>
                <a:lnTo>
                  <a:pt x="1676" y="2747"/>
                </a:lnTo>
                <a:lnTo>
                  <a:pt x="1676" y="2756"/>
                </a:lnTo>
                <a:lnTo>
                  <a:pt x="1676" y="2756"/>
                </a:lnTo>
                <a:lnTo>
                  <a:pt x="1676" y="2747"/>
                </a:lnTo>
                <a:lnTo>
                  <a:pt x="1676" y="2747"/>
                </a:lnTo>
                <a:lnTo>
                  <a:pt x="1676" y="2738"/>
                </a:lnTo>
                <a:lnTo>
                  <a:pt x="1676" y="2738"/>
                </a:lnTo>
                <a:lnTo>
                  <a:pt x="1676" y="2738"/>
                </a:lnTo>
                <a:lnTo>
                  <a:pt x="1676" y="2730"/>
                </a:lnTo>
                <a:lnTo>
                  <a:pt x="1676" y="2721"/>
                </a:lnTo>
                <a:lnTo>
                  <a:pt x="1676" y="2721"/>
                </a:lnTo>
                <a:lnTo>
                  <a:pt x="1676" y="2721"/>
                </a:lnTo>
                <a:lnTo>
                  <a:pt x="1676" y="2713"/>
                </a:lnTo>
                <a:lnTo>
                  <a:pt x="1676" y="2713"/>
                </a:lnTo>
                <a:lnTo>
                  <a:pt x="1676" y="2695"/>
                </a:lnTo>
                <a:lnTo>
                  <a:pt x="1676" y="2695"/>
                </a:lnTo>
                <a:lnTo>
                  <a:pt x="1676" y="2695"/>
                </a:lnTo>
                <a:lnTo>
                  <a:pt x="1676" y="2704"/>
                </a:lnTo>
                <a:lnTo>
                  <a:pt x="1685" y="2704"/>
                </a:lnTo>
                <a:lnTo>
                  <a:pt x="1685" y="2713"/>
                </a:lnTo>
                <a:lnTo>
                  <a:pt x="1685" y="2721"/>
                </a:lnTo>
                <a:lnTo>
                  <a:pt x="1685" y="2738"/>
                </a:lnTo>
                <a:lnTo>
                  <a:pt x="1685" y="2738"/>
                </a:lnTo>
                <a:lnTo>
                  <a:pt x="1685" y="2730"/>
                </a:lnTo>
                <a:lnTo>
                  <a:pt x="1685" y="2738"/>
                </a:lnTo>
                <a:lnTo>
                  <a:pt x="1685" y="2738"/>
                </a:lnTo>
                <a:lnTo>
                  <a:pt x="1685" y="2730"/>
                </a:lnTo>
                <a:lnTo>
                  <a:pt x="1685" y="2730"/>
                </a:lnTo>
                <a:lnTo>
                  <a:pt x="1685" y="2738"/>
                </a:lnTo>
                <a:lnTo>
                  <a:pt x="1685" y="2747"/>
                </a:lnTo>
                <a:lnTo>
                  <a:pt x="1685" y="2756"/>
                </a:lnTo>
                <a:lnTo>
                  <a:pt x="1685" y="2756"/>
                </a:lnTo>
                <a:lnTo>
                  <a:pt x="1685" y="2756"/>
                </a:lnTo>
                <a:lnTo>
                  <a:pt x="1685" y="2764"/>
                </a:lnTo>
                <a:lnTo>
                  <a:pt x="1685" y="2756"/>
                </a:lnTo>
                <a:lnTo>
                  <a:pt x="1685" y="2756"/>
                </a:lnTo>
                <a:lnTo>
                  <a:pt x="1685" y="2756"/>
                </a:lnTo>
                <a:lnTo>
                  <a:pt x="1693" y="2747"/>
                </a:lnTo>
                <a:lnTo>
                  <a:pt x="1693" y="2747"/>
                </a:lnTo>
                <a:lnTo>
                  <a:pt x="1693" y="2738"/>
                </a:lnTo>
                <a:lnTo>
                  <a:pt x="1693" y="2738"/>
                </a:lnTo>
                <a:lnTo>
                  <a:pt x="1693" y="2738"/>
                </a:lnTo>
                <a:lnTo>
                  <a:pt x="1693" y="2738"/>
                </a:lnTo>
                <a:lnTo>
                  <a:pt x="1693" y="2738"/>
                </a:lnTo>
                <a:lnTo>
                  <a:pt x="1693" y="2738"/>
                </a:lnTo>
                <a:lnTo>
                  <a:pt x="1693" y="2738"/>
                </a:lnTo>
                <a:lnTo>
                  <a:pt x="1693" y="2738"/>
                </a:lnTo>
                <a:lnTo>
                  <a:pt x="1693" y="2738"/>
                </a:lnTo>
                <a:lnTo>
                  <a:pt x="1693" y="2738"/>
                </a:lnTo>
                <a:lnTo>
                  <a:pt x="1693" y="2738"/>
                </a:lnTo>
                <a:lnTo>
                  <a:pt x="1693" y="2738"/>
                </a:lnTo>
                <a:lnTo>
                  <a:pt x="1693" y="2738"/>
                </a:lnTo>
                <a:lnTo>
                  <a:pt x="1693" y="2738"/>
                </a:lnTo>
                <a:lnTo>
                  <a:pt x="1693" y="2738"/>
                </a:lnTo>
                <a:lnTo>
                  <a:pt x="1693" y="2747"/>
                </a:lnTo>
                <a:lnTo>
                  <a:pt x="1693" y="2747"/>
                </a:lnTo>
                <a:lnTo>
                  <a:pt x="1702" y="2747"/>
                </a:lnTo>
                <a:lnTo>
                  <a:pt x="1702" y="2756"/>
                </a:lnTo>
                <a:lnTo>
                  <a:pt x="1702" y="2756"/>
                </a:lnTo>
                <a:lnTo>
                  <a:pt x="1702" y="2764"/>
                </a:lnTo>
                <a:lnTo>
                  <a:pt x="1702" y="2773"/>
                </a:lnTo>
                <a:lnTo>
                  <a:pt x="1702" y="2773"/>
                </a:lnTo>
                <a:lnTo>
                  <a:pt x="1702" y="2781"/>
                </a:lnTo>
                <a:lnTo>
                  <a:pt x="1702" y="2790"/>
                </a:lnTo>
                <a:lnTo>
                  <a:pt x="1702" y="2790"/>
                </a:lnTo>
                <a:lnTo>
                  <a:pt x="1702" y="2798"/>
                </a:lnTo>
                <a:lnTo>
                  <a:pt x="1702" y="2798"/>
                </a:lnTo>
                <a:lnTo>
                  <a:pt x="1702" y="2798"/>
                </a:lnTo>
                <a:lnTo>
                  <a:pt x="1702" y="2798"/>
                </a:lnTo>
                <a:lnTo>
                  <a:pt x="1702" y="2807"/>
                </a:lnTo>
                <a:lnTo>
                  <a:pt x="1702" y="2807"/>
                </a:lnTo>
                <a:lnTo>
                  <a:pt x="1702" y="2807"/>
                </a:lnTo>
                <a:lnTo>
                  <a:pt x="1702" y="2807"/>
                </a:lnTo>
                <a:lnTo>
                  <a:pt x="1702" y="2807"/>
                </a:lnTo>
                <a:lnTo>
                  <a:pt x="1702" y="2807"/>
                </a:lnTo>
                <a:lnTo>
                  <a:pt x="1711" y="2798"/>
                </a:lnTo>
                <a:lnTo>
                  <a:pt x="1711" y="2798"/>
                </a:lnTo>
                <a:lnTo>
                  <a:pt x="1711" y="2790"/>
                </a:lnTo>
                <a:lnTo>
                  <a:pt x="1711" y="2781"/>
                </a:lnTo>
                <a:lnTo>
                  <a:pt x="1711" y="2781"/>
                </a:lnTo>
                <a:lnTo>
                  <a:pt x="1711" y="2781"/>
                </a:lnTo>
                <a:lnTo>
                  <a:pt x="1711" y="2781"/>
                </a:lnTo>
                <a:lnTo>
                  <a:pt x="1711" y="2781"/>
                </a:lnTo>
                <a:lnTo>
                  <a:pt x="1711" y="2790"/>
                </a:lnTo>
                <a:lnTo>
                  <a:pt x="1711" y="2790"/>
                </a:lnTo>
                <a:lnTo>
                  <a:pt x="1711" y="2790"/>
                </a:lnTo>
                <a:lnTo>
                  <a:pt x="1711" y="2790"/>
                </a:lnTo>
                <a:lnTo>
                  <a:pt x="1711" y="2790"/>
                </a:lnTo>
                <a:lnTo>
                  <a:pt x="1711" y="2790"/>
                </a:lnTo>
                <a:lnTo>
                  <a:pt x="1711" y="2790"/>
                </a:lnTo>
                <a:lnTo>
                  <a:pt x="1711" y="2790"/>
                </a:lnTo>
                <a:lnTo>
                  <a:pt x="1711" y="2790"/>
                </a:lnTo>
                <a:lnTo>
                  <a:pt x="1711" y="2781"/>
                </a:lnTo>
                <a:lnTo>
                  <a:pt x="1711" y="2781"/>
                </a:lnTo>
                <a:lnTo>
                  <a:pt x="1719" y="2781"/>
                </a:lnTo>
                <a:lnTo>
                  <a:pt x="1719" y="2773"/>
                </a:lnTo>
                <a:lnTo>
                  <a:pt x="1719" y="2773"/>
                </a:lnTo>
                <a:lnTo>
                  <a:pt x="1719" y="2773"/>
                </a:lnTo>
                <a:lnTo>
                  <a:pt x="1719" y="2773"/>
                </a:lnTo>
                <a:lnTo>
                  <a:pt x="1719" y="2773"/>
                </a:lnTo>
                <a:lnTo>
                  <a:pt x="1719" y="2773"/>
                </a:lnTo>
                <a:lnTo>
                  <a:pt x="1719" y="2764"/>
                </a:lnTo>
                <a:lnTo>
                  <a:pt x="1719" y="2764"/>
                </a:lnTo>
                <a:lnTo>
                  <a:pt x="1719" y="2773"/>
                </a:lnTo>
                <a:lnTo>
                  <a:pt x="1719" y="2773"/>
                </a:lnTo>
                <a:lnTo>
                  <a:pt x="1719" y="2773"/>
                </a:lnTo>
                <a:lnTo>
                  <a:pt x="1719" y="2781"/>
                </a:lnTo>
                <a:lnTo>
                  <a:pt x="1719" y="2790"/>
                </a:lnTo>
                <a:lnTo>
                  <a:pt x="1719" y="2790"/>
                </a:lnTo>
                <a:lnTo>
                  <a:pt x="1719" y="2798"/>
                </a:lnTo>
                <a:lnTo>
                  <a:pt x="1719" y="2807"/>
                </a:lnTo>
                <a:lnTo>
                  <a:pt x="1719" y="2816"/>
                </a:lnTo>
                <a:lnTo>
                  <a:pt x="1728" y="2816"/>
                </a:lnTo>
                <a:lnTo>
                  <a:pt x="1728" y="2816"/>
                </a:lnTo>
                <a:lnTo>
                  <a:pt x="1728" y="2816"/>
                </a:lnTo>
                <a:lnTo>
                  <a:pt x="1728" y="2807"/>
                </a:lnTo>
                <a:lnTo>
                  <a:pt x="1728" y="2807"/>
                </a:lnTo>
                <a:lnTo>
                  <a:pt x="1728" y="2798"/>
                </a:lnTo>
                <a:lnTo>
                  <a:pt x="1728" y="2790"/>
                </a:lnTo>
                <a:lnTo>
                  <a:pt x="1728" y="2790"/>
                </a:lnTo>
                <a:lnTo>
                  <a:pt x="1728" y="2790"/>
                </a:lnTo>
                <a:lnTo>
                  <a:pt x="1728" y="2781"/>
                </a:lnTo>
                <a:lnTo>
                  <a:pt x="1728" y="2790"/>
                </a:lnTo>
                <a:lnTo>
                  <a:pt x="1728" y="2790"/>
                </a:lnTo>
                <a:lnTo>
                  <a:pt x="1728" y="2798"/>
                </a:lnTo>
                <a:lnTo>
                  <a:pt x="1728" y="2807"/>
                </a:lnTo>
                <a:lnTo>
                  <a:pt x="1728" y="2807"/>
                </a:lnTo>
                <a:lnTo>
                  <a:pt x="1728" y="2816"/>
                </a:lnTo>
                <a:lnTo>
                  <a:pt x="1728" y="2824"/>
                </a:lnTo>
                <a:lnTo>
                  <a:pt x="1728" y="2824"/>
                </a:lnTo>
                <a:lnTo>
                  <a:pt x="1728" y="2833"/>
                </a:lnTo>
                <a:lnTo>
                  <a:pt x="1737" y="2833"/>
                </a:lnTo>
                <a:lnTo>
                  <a:pt x="1737" y="2833"/>
                </a:lnTo>
                <a:lnTo>
                  <a:pt x="1737" y="2833"/>
                </a:lnTo>
                <a:lnTo>
                  <a:pt x="1737" y="2833"/>
                </a:lnTo>
                <a:lnTo>
                  <a:pt x="1737" y="2833"/>
                </a:lnTo>
                <a:lnTo>
                  <a:pt x="1737" y="2824"/>
                </a:lnTo>
                <a:lnTo>
                  <a:pt x="1737" y="2824"/>
                </a:lnTo>
                <a:lnTo>
                  <a:pt x="1737" y="2816"/>
                </a:lnTo>
                <a:lnTo>
                  <a:pt x="1737" y="2816"/>
                </a:lnTo>
                <a:lnTo>
                  <a:pt x="1737" y="2807"/>
                </a:lnTo>
                <a:lnTo>
                  <a:pt x="1737" y="2798"/>
                </a:lnTo>
                <a:lnTo>
                  <a:pt x="1737" y="2798"/>
                </a:lnTo>
                <a:lnTo>
                  <a:pt x="1737" y="2790"/>
                </a:lnTo>
                <a:lnTo>
                  <a:pt x="1737" y="2790"/>
                </a:lnTo>
                <a:lnTo>
                  <a:pt x="1737" y="2790"/>
                </a:lnTo>
                <a:lnTo>
                  <a:pt x="1737" y="2781"/>
                </a:lnTo>
                <a:lnTo>
                  <a:pt x="1737" y="2781"/>
                </a:lnTo>
                <a:lnTo>
                  <a:pt x="1737" y="2790"/>
                </a:lnTo>
                <a:lnTo>
                  <a:pt x="1737" y="2790"/>
                </a:lnTo>
                <a:lnTo>
                  <a:pt x="1745" y="2790"/>
                </a:lnTo>
                <a:lnTo>
                  <a:pt x="1745" y="2790"/>
                </a:lnTo>
                <a:lnTo>
                  <a:pt x="1745" y="2790"/>
                </a:lnTo>
                <a:lnTo>
                  <a:pt x="1745" y="2790"/>
                </a:lnTo>
                <a:lnTo>
                  <a:pt x="1745" y="2798"/>
                </a:lnTo>
                <a:lnTo>
                  <a:pt x="1745" y="2798"/>
                </a:lnTo>
                <a:lnTo>
                  <a:pt x="1745" y="2790"/>
                </a:lnTo>
                <a:lnTo>
                  <a:pt x="1745" y="2798"/>
                </a:lnTo>
                <a:lnTo>
                  <a:pt x="1745" y="2807"/>
                </a:lnTo>
                <a:lnTo>
                  <a:pt x="1745" y="2816"/>
                </a:lnTo>
                <a:lnTo>
                  <a:pt x="1745" y="2816"/>
                </a:lnTo>
                <a:lnTo>
                  <a:pt x="1745" y="2816"/>
                </a:lnTo>
                <a:lnTo>
                  <a:pt x="1745" y="2807"/>
                </a:lnTo>
                <a:lnTo>
                  <a:pt x="1745" y="2807"/>
                </a:lnTo>
                <a:lnTo>
                  <a:pt x="1745" y="2798"/>
                </a:lnTo>
                <a:lnTo>
                  <a:pt x="1745" y="2790"/>
                </a:lnTo>
                <a:lnTo>
                  <a:pt x="1745" y="2773"/>
                </a:lnTo>
                <a:lnTo>
                  <a:pt x="1745" y="2773"/>
                </a:lnTo>
                <a:lnTo>
                  <a:pt x="1745" y="2764"/>
                </a:lnTo>
                <a:lnTo>
                  <a:pt x="1754" y="2764"/>
                </a:lnTo>
                <a:lnTo>
                  <a:pt x="1754" y="2773"/>
                </a:lnTo>
                <a:lnTo>
                  <a:pt x="1754" y="2773"/>
                </a:lnTo>
                <a:lnTo>
                  <a:pt x="1754" y="2773"/>
                </a:lnTo>
                <a:lnTo>
                  <a:pt x="1754" y="2781"/>
                </a:lnTo>
                <a:lnTo>
                  <a:pt x="1754" y="2781"/>
                </a:lnTo>
                <a:lnTo>
                  <a:pt x="1754" y="2781"/>
                </a:lnTo>
                <a:lnTo>
                  <a:pt x="1754" y="2790"/>
                </a:lnTo>
                <a:lnTo>
                  <a:pt x="1754" y="2790"/>
                </a:lnTo>
                <a:lnTo>
                  <a:pt x="1754" y="2790"/>
                </a:lnTo>
                <a:lnTo>
                  <a:pt x="1754" y="2798"/>
                </a:lnTo>
                <a:lnTo>
                  <a:pt x="1754" y="2798"/>
                </a:lnTo>
                <a:lnTo>
                  <a:pt x="1754" y="2798"/>
                </a:lnTo>
                <a:lnTo>
                  <a:pt x="1754" y="2798"/>
                </a:lnTo>
                <a:lnTo>
                  <a:pt x="1754" y="2798"/>
                </a:lnTo>
                <a:lnTo>
                  <a:pt x="1754" y="2798"/>
                </a:lnTo>
                <a:lnTo>
                  <a:pt x="1754" y="2790"/>
                </a:lnTo>
                <a:lnTo>
                  <a:pt x="1754" y="2781"/>
                </a:lnTo>
                <a:lnTo>
                  <a:pt x="1754" y="2781"/>
                </a:lnTo>
                <a:lnTo>
                  <a:pt x="1763" y="2781"/>
                </a:lnTo>
                <a:lnTo>
                  <a:pt x="1763" y="2773"/>
                </a:lnTo>
                <a:lnTo>
                  <a:pt x="1763" y="2773"/>
                </a:lnTo>
                <a:lnTo>
                  <a:pt x="1763" y="2764"/>
                </a:lnTo>
                <a:lnTo>
                  <a:pt x="1763" y="2764"/>
                </a:lnTo>
                <a:lnTo>
                  <a:pt x="1763" y="2764"/>
                </a:lnTo>
                <a:lnTo>
                  <a:pt x="1763" y="2764"/>
                </a:lnTo>
                <a:lnTo>
                  <a:pt x="1763" y="2764"/>
                </a:lnTo>
                <a:lnTo>
                  <a:pt x="1763" y="2764"/>
                </a:lnTo>
                <a:lnTo>
                  <a:pt x="1763" y="2773"/>
                </a:lnTo>
                <a:lnTo>
                  <a:pt x="1763" y="2773"/>
                </a:lnTo>
                <a:lnTo>
                  <a:pt x="1763" y="2781"/>
                </a:lnTo>
                <a:lnTo>
                  <a:pt x="1763" y="2781"/>
                </a:lnTo>
                <a:lnTo>
                  <a:pt x="1763" y="2790"/>
                </a:lnTo>
                <a:lnTo>
                  <a:pt x="1763" y="2790"/>
                </a:lnTo>
                <a:lnTo>
                  <a:pt x="1763" y="2798"/>
                </a:lnTo>
                <a:lnTo>
                  <a:pt x="1763" y="2798"/>
                </a:lnTo>
                <a:lnTo>
                  <a:pt x="1763" y="2798"/>
                </a:lnTo>
                <a:lnTo>
                  <a:pt x="1763" y="2798"/>
                </a:lnTo>
                <a:lnTo>
                  <a:pt x="1771" y="2798"/>
                </a:lnTo>
                <a:lnTo>
                  <a:pt x="1771" y="2798"/>
                </a:lnTo>
                <a:lnTo>
                  <a:pt x="1771" y="2807"/>
                </a:lnTo>
                <a:lnTo>
                  <a:pt x="1771" y="2807"/>
                </a:lnTo>
                <a:lnTo>
                  <a:pt x="1771" y="2816"/>
                </a:lnTo>
                <a:lnTo>
                  <a:pt x="1771" y="2816"/>
                </a:lnTo>
                <a:lnTo>
                  <a:pt x="1771" y="2824"/>
                </a:lnTo>
                <a:lnTo>
                  <a:pt x="1771" y="2833"/>
                </a:lnTo>
                <a:lnTo>
                  <a:pt x="1771" y="2841"/>
                </a:lnTo>
                <a:lnTo>
                  <a:pt x="1771" y="2841"/>
                </a:lnTo>
                <a:lnTo>
                  <a:pt x="1771" y="2850"/>
                </a:lnTo>
                <a:lnTo>
                  <a:pt x="1771" y="2859"/>
                </a:lnTo>
                <a:lnTo>
                  <a:pt x="1771" y="2859"/>
                </a:lnTo>
                <a:lnTo>
                  <a:pt x="1771" y="2859"/>
                </a:lnTo>
                <a:lnTo>
                  <a:pt x="1771" y="2850"/>
                </a:lnTo>
                <a:lnTo>
                  <a:pt x="1771" y="2841"/>
                </a:lnTo>
                <a:lnTo>
                  <a:pt x="1771" y="2841"/>
                </a:lnTo>
                <a:lnTo>
                  <a:pt x="1771" y="2833"/>
                </a:lnTo>
                <a:lnTo>
                  <a:pt x="1771" y="2824"/>
                </a:lnTo>
                <a:lnTo>
                  <a:pt x="1780" y="2824"/>
                </a:lnTo>
                <a:lnTo>
                  <a:pt x="1780" y="2824"/>
                </a:lnTo>
                <a:lnTo>
                  <a:pt x="1780" y="2816"/>
                </a:lnTo>
                <a:lnTo>
                  <a:pt x="1780" y="2816"/>
                </a:lnTo>
                <a:lnTo>
                  <a:pt x="1780" y="2816"/>
                </a:lnTo>
                <a:lnTo>
                  <a:pt x="1780" y="2816"/>
                </a:lnTo>
                <a:lnTo>
                  <a:pt x="1780" y="2807"/>
                </a:lnTo>
                <a:lnTo>
                  <a:pt x="1780" y="2807"/>
                </a:lnTo>
                <a:lnTo>
                  <a:pt x="1780" y="2807"/>
                </a:lnTo>
                <a:lnTo>
                  <a:pt x="1780" y="2807"/>
                </a:lnTo>
                <a:lnTo>
                  <a:pt x="1780" y="2807"/>
                </a:lnTo>
                <a:lnTo>
                  <a:pt x="1780" y="2807"/>
                </a:lnTo>
                <a:lnTo>
                  <a:pt x="1780" y="2798"/>
                </a:lnTo>
                <a:lnTo>
                  <a:pt x="1780" y="2807"/>
                </a:lnTo>
                <a:lnTo>
                  <a:pt x="1780" y="2807"/>
                </a:lnTo>
                <a:lnTo>
                  <a:pt x="1780" y="2807"/>
                </a:lnTo>
                <a:lnTo>
                  <a:pt x="1780" y="2807"/>
                </a:lnTo>
                <a:lnTo>
                  <a:pt x="1780" y="2807"/>
                </a:lnTo>
                <a:lnTo>
                  <a:pt x="1780" y="2798"/>
                </a:lnTo>
                <a:lnTo>
                  <a:pt x="1789" y="2798"/>
                </a:lnTo>
                <a:lnTo>
                  <a:pt x="1789" y="2798"/>
                </a:lnTo>
                <a:lnTo>
                  <a:pt x="1789" y="2798"/>
                </a:lnTo>
                <a:lnTo>
                  <a:pt x="1789" y="2807"/>
                </a:lnTo>
                <a:lnTo>
                  <a:pt x="1789" y="2807"/>
                </a:lnTo>
                <a:lnTo>
                  <a:pt x="1789" y="2807"/>
                </a:lnTo>
                <a:lnTo>
                  <a:pt x="1789" y="2816"/>
                </a:lnTo>
                <a:lnTo>
                  <a:pt x="1789" y="2816"/>
                </a:lnTo>
                <a:lnTo>
                  <a:pt x="1789" y="2816"/>
                </a:lnTo>
                <a:lnTo>
                  <a:pt x="1789" y="2824"/>
                </a:lnTo>
                <a:lnTo>
                  <a:pt x="1789" y="2824"/>
                </a:lnTo>
                <a:lnTo>
                  <a:pt x="1789" y="2824"/>
                </a:lnTo>
                <a:lnTo>
                  <a:pt x="1789" y="2833"/>
                </a:lnTo>
                <a:lnTo>
                  <a:pt x="1789" y="2833"/>
                </a:lnTo>
                <a:lnTo>
                  <a:pt x="1789" y="2833"/>
                </a:lnTo>
                <a:lnTo>
                  <a:pt x="1789" y="2833"/>
                </a:lnTo>
                <a:lnTo>
                  <a:pt x="1789" y="2833"/>
                </a:lnTo>
                <a:lnTo>
                  <a:pt x="1789" y="2833"/>
                </a:lnTo>
                <a:lnTo>
                  <a:pt x="1797" y="2833"/>
                </a:lnTo>
                <a:lnTo>
                  <a:pt x="1797" y="2833"/>
                </a:lnTo>
                <a:lnTo>
                  <a:pt x="1797" y="2833"/>
                </a:lnTo>
                <a:lnTo>
                  <a:pt x="1797" y="2841"/>
                </a:lnTo>
                <a:lnTo>
                  <a:pt x="1797" y="2841"/>
                </a:lnTo>
                <a:lnTo>
                  <a:pt x="1797" y="2841"/>
                </a:lnTo>
                <a:lnTo>
                  <a:pt x="1797" y="2841"/>
                </a:lnTo>
                <a:lnTo>
                  <a:pt x="1797" y="2841"/>
                </a:lnTo>
                <a:lnTo>
                  <a:pt x="1797" y="2841"/>
                </a:lnTo>
                <a:lnTo>
                  <a:pt x="1797" y="2841"/>
                </a:lnTo>
                <a:lnTo>
                  <a:pt x="1797" y="2850"/>
                </a:lnTo>
                <a:lnTo>
                  <a:pt x="1797" y="2850"/>
                </a:lnTo>
                <a:lnTo>
                  <a:pt x="1797" y="2859"/>
                </a:lnTo>
                <a:lnTo>
                  <a:pt x="1797" y="2859"/>
                </a:lnTo>
                <a:lnTo>
                  <a:pt x="1797" y="2867"/>
                </a:lnTo>
                <a:lnTo>
                  <a:pt x="1797" y="2867"/>
                </a:lnTo>
                <a:lnTo>
                  <a:pt x="1797" y="2867"/>
                </a:lnTo>
                <a:lnTo>
                  <a:pt x="1797" y="2859"/>
                </a:lnTo>
                <a:lnTo>
                  <a:pt x="1797" y="2859"/>
                </a:lnTo>
                <a:lnTo>
                  <a:pt x="1806" y="2850"/>
                </a:lnTo>
                <a:lnTo>
                  <a:pt x="1806" y="2850"/>
                </a:lnTo>
                <a:lnTo>
                  <a:pt x="1806" y="2859"/>
                </a:lnTo>
                <a:lnTo>
                  <a:pt x="1806" y="2850"/>
                </a:lnTo>
                <a:lnTo>
                  <a:pt x="1806" y="2850"/>
                </a:lnTo>
                <a:lnTo>
                  <a:pt x="1806" y="2850"/>
                </a:lnTo>
                <a:lnTo>
                  <a:pt x="1806" y="2850"/>
                </a:lnTo>
                <a:lnTo>
                  <a:pt x="1806" y="2841"/>
                </a:lnTo>
                <a:lnTo>
                  <a:pt x="1806" y="2841"/>
                </a:lnTo>
                <a:lnTo>
                  <a:pt x="1806" y="2824"/>
                </a:lnTo>
                <a:lnTo>
                  <a:pt x="1806" y="2824"/>
                </a:lnTo>
                <a:lnTo>
                  <a:pt x="1806" y="2816"/>
                </a:lnTo>
                <a:lnTo>
                  <a:pt x="1806" y="2807"/>
                </a:lnTo>
                <a:lnTo>
                  <a:pt x="1806" y="2807"/>
                </a:lnTo>
                <a:lnTo>
                  <a:pt x="1806" y="2798"/>
                </a:lnTo>
                <a:lnTo>
                  <a:pt x="1806" y="2798"/>
                </a:lnTo>
                <a:lnTo>
                  <a:pt x="1806" y="2790"/>
                </a:lnTo>
                <a:lnTo>
                  <a:pt x="1806" y="2790"/>
                </a:lnTo>
                <a:lnTo>
                  <a:pt x="1806" y="2781"/>
                </a:lnTo>
                <a:lnTo>
                  <a:pt x="1814" y="2781"/>
                </a:lnTo>
                <a:lnTo>
                  <a:pt x="1814" y="2781"/>
                </a:lnTo>
                <a:lnTo>
                  <a:pt x="1814" y="2781"/>
                </a:lnTo>
                <a:lnTo>
                  <a:pt x="1814" y="2773"/>
                </a:lnTo>
                <a:lnTo>
                  <a:pt x="1814" y="2773"/>
                </a:lnTo>
                <a:lnTo>
                  <a:pt x="1814" y="2773"/>
                </a:lnTo>
                <a:lnTo>
                  <a:pt x="1814" y="2773"/>
                </a:lnTo>
                <a:lnTo>
                  <a:pt x="1814" y="2773"/>
                </a:lnTo>
                <a:lnTo>
                  <a:pt x="1814" y="2773"/>
                </a:lnTo>
                <a:lnTo>
                  <a:pt x="1814" y="2764"/>
                </a:lnTo>
                <a:lnTo>
                  <a:pt x="1814" y="2764"/>
                </a:lnTo>
                <a:lnTo>
                  <a:pt x="1814" y="2764"/>
                </a:lnTo>
                <a:lnTo>
                  <a:pt x="1814" y="2764"/>
                </a:lnTo>
                <a:lnTo>
                  <a:pt x="1814" y="2764"/>
                </a:lnTo>
                <a:lnTo>
                  <a:pt x="1814" y="2764"/>
                </a:lnTo>
                <a:lnTo>
                  <a:pt x="1814" y="2764"/>
                </a:lnTo>
                <a:lnTo>
                  <a:pt x="1814" y="2764"/>
                </a:lnTo>
                <a:lnTo>
                  <a:pt x="1814" y="2764"/>
                </a:lnTo>
                <a:lnTo>
                  <a:pt x="1814" y="2764"/>
                </a:lnTo>
                <a:lnTo>
                  <a:pt x="1823" y="2764"/>
                </a:lnTo>
                <a:lnTo>
                  <a:pt x="1823" y="2764"/>
                </a:lnTo>
                <a:lnTo>
                  <a:pt x="1823" y="2756"/>
                </a:lnTo>
                <a:lnTo>
                  <a:pt x="1823" y="2756"/>
                </a:lnTo>
                <a:lnTo>
                  <a:pt x="1823" y="2747"/>
                </a:lnTo>
                <a:lnTo>
                  <a:pt x="1823" y="2756"/>
                </a:lnTo>
                <a:lnTo>
                  <a:pt x="1823" y="2756"/>
                </a:lnTo>
                <a:lnTo>
                  <a:pt x="1823" y="2756"/>
                </a:lnTo>
                <a:lnTo>
                  <a:pt x="1823" y="2756"/>
                </a:lnTo>
                <a:lnTo>
                  <a:pt x="1823" y="2764"/>
                </a:lnTo>
                <a:lnTo>
                  <a:pt x="1823" y="2773"/>
                </a:lnTo>
                <a:lnTo>
                  <a:pt x="1823" y="2781"/>
                </a:lnTo>
                <a:lnTo>
                  <a:pt x="1823" y="2781"/>
                </a:lnTo>
                <a:lnTo>
                  <a:pt x="1823" y="2781"/>
                </a:lnTo>
                <a:lnTo>
                  <a:pt x="1823" y="2790"/>
                </a:lnTo>
                <a:lnTo>
                  <a:pt x="1823" y="2790"/>
                </a:lnTo>
                <a:lnTo>
                  <a:pt x="1823" y="2798"/>
                </a:lnTo>
                <a:lnTo>
                  <a:pt x="1823" y="2798"/>
                </a:lnTo>
                <a:lnTo>
                  <a:pt x="1823" y="2798"/>
                </a:lnTo>
                <a:lnTo>
                  <a:pt x="1832" y="2798"/>
                </a:lnTo>
                <a:lnTo>
                  <a:pt x="1832" y="2798"/>
                </a:lnTo>
                <a:lnTo>
                  <a:pt x="1832" y="2798"/>
                </a:lnTo>
                <a:lnTo>
                  <a:pt x="1832" y="2798"/>
                </a:lnTo>
                <a:lnTo>
                  <a:pt x="1832" y="2790"/>
                </a:lnTo>
                <a:lnTo>
                  <a:pt x="1832" y="2781"/>
                </a:lnTo>
                <a:lnTo>
                  <a:pt x="1832" y="2781"/>
                </a:lnTo>
                <a:lnTo>
                  <a:pt x="1832" y="2773"/>
                </a:lnTo>
                <a:lnTo>
                  <a:pt x="1832" y="2773"/>
                </a:lnTo>
                <a:lnTo>
                  <a:pt x="1832" y="2773"/>
                </a:lnTo>
                <a:lnTo>
                  <a:pt x="1832" y="2773"/>
                </a:lnTo>
                <a:lnTo>
                  <a:pt x="1832" y="2781"/>
                </a:lnTo>
                <a:lnTo>
                  <a:pt x="1832" y="2781"/>
                </a:lnTo>
                <a:lnTo>
                  <a:pt x="1832" y="2781"/>
                </a:lnTo>
                <a:lnTo>
                  <a:pt x="1832" y="2773"/>
                </a:lnTo>
                <a:lnTo>
                  <a:pt x="1832" y="2773"/>
                </a:lnTo>
                <a:lnTo>
                  <a:pt x="1832" y="2764"/>
                </a:lnTo>
                <a:lnTo>
                  <a:pt x="1832" y="2756"/>
                </a:lnTo>
                <a:lnTo>
                  <a:pt x="1832" y="2756"/>
                </a:lnTo>
                <a:lnTo>
                  <a:pt x="1840" y="2721"/>
                </a:lnTo>
                <a:lnTo>
                  <a:pt x="1840" y="2704"/>
                </a:lnTo>
                <a:lnTo>
                  <a:pt x="1840" y="2704"/>
                </a:lnTo>
                <a:lnTo>
                  <a:pt x="1840" y="2695"/>
                </a:lnTo>
                <a:lnTo>
                  <a:pt x="1840" y="2695"/>
                </a:lnTo>
                <a:lnTo>
                  <a:pt x="1840" y="2695"/>
                </a:lnTo>
                <a:lnTo>
                  <a:pt x="1840" y="2704"/>
                </a:lnTo>
                <a:lnTo>
                  <a:pt x="1840" y="2730"/>
                </a:lnTo>
                <a:lnTo>
                  <a:pt x="1840" y="2747"/>
                </a:lnTo>
                <a:lnTo>
                  <a:pt x="1840" y="2756"/>
                </a:lnTo>
                <a:lnTo>
                  <a:pt x="1840" y="2756"/>
                </a:lnTo>
                <a:lnTo>
                  <a:pt x="1840" y="2756"/>
                </a:lnTo>
                <a:lnTo>
                  <a:pt x="1840" y="2764"/>
                </a:lnTo>
                <a:lnTo>
                  <a:pt x="1840" y="2764"/>
                </a:lnTo>
                <a:lnTo>
                  <a:pt x="1840" y="2756"/>
                </a:lnTo>
                <a:lnTo>
                  <a:pt x="1840" y="2756"/>
                </a:lnTo>
                <a:lnTo>
                  <a:pt x="1840" y="2747"/>
                </a:lnTo>
                <a:lnTo>
                  <a:pt x="1840" y="2738"/>
                </a:lnTo>
                <a:lnTo>
                  <a:pt x="1840" y="2721"/>
                </a:lnTo>
                <a:lnTo>
                  <a:pt x="1849" y="2704"/>
                </a:lnTo>
                <a:lnTo>
                  <a:pt x="1849" y="2695"/>
                </a:lnTo>
                <a:lnTo>
                  <a:pt x="1849" y="2644"/>
                </a:lnTo>
                <a:lnTo>
                  <a:pt x="1849" y="2575"/>
                </a:lnTo>
                <a:lnTo>
                  <a:pt x="1849" y="2567"/>
                </a:lnTo>
                <a:lnTo>
                  <a:pt x="1849" y="2567"/>
                </a:lnTo>
                <a:lnTo>
                  <a:pt x="1849" y="2558"/>
                </a:lnTo>
                <a:lnTo>
                  <a:pt x="1849" y="2549"/>
                </a:lnTo>
                <a:lnTo>
                  <a:pt x="1849" y="2549"/>
                </a:lnTo>
                <a:lnTo>
                  <a:pt x="1849" y="2592"/>
                </a:lnTo>
                <a:lnTo>
                  <a:pt x="1849" y="2635"/>
                </a:lnTo>
                <a:lnTo>
                  <a:pt x="1849" y="2644"/>
                </a:lnTo>
                <a:lnTo>
                  <a:pt x="1849" y="2644"/>
                </a:lnTo>
                <a:lnTo>
                  <a:pt x="1849" y="2661"/>
                </a:lnTo>
                <a:lnTo>
                  <a:pt x="1849" y="2661"/>
                </a:lnTo>
                <a:lnTo>
                  <a:pt x="1849" y="2670"/>
                </a:lnTo>
                <a:lnTo>
                  <a:pt x="1849" y="2670"/>
                </a:lnTo>
                <a:lnTo>
                  <a:pt x="1849" y="2678"/>
                </a:lnTo>
                <a:lnTo>
                  <a:pt x="1849" y="2678"/>
                </a:lnTo>
                <a:lnTo>
                  <a:pt x="1858" y="2670"/>
                </a:lnTo>
                <a:lnTo>
                  <a:pt x="1858" y="2661"/>
                </a:lnTo>
                <a:lnTo>
                  <a:pt x="1858" y="2644"/>
                </a:lnTo>
                <a:lnTo>
                  <a:pt x="1858" y="2635"/>
                </a:lnTo>
                <a:lnTo>
                  <a:pt x="1858" y="2635"/>
                </a:lnTo>
                <a:lnTo>
                  <a:pt x="1858" y="2610"/>
                </a:lnTo>
                <a:lnTo>
                  <a:pt x="1858" y="2601"/>
                </a:lnTo>
                <a:lnTo>
                  <a:pt x="1858" y="2592"/>
                </a:lnTo>
                <a:lnTo>
                  <a:pt x="1858" y="2584"/>
                </a:lnTo>
                <a:lnTo>
                  <a:pt x="1858" y="2584"/>
                </a:lnTo>
                <a:lnTo>
                  <a:pt x="1858" y="2575"/>
                </a:lnTo>
                <a:lnTo>
                  <a:pt x="1858" y="2567"/>
                </a:lnTo>
                <a:lnTo>
                  <a:pt x="1858" y="2584"/>
                </a:lnTo>
                <a:lnTo>
                  <a:pt x="1858" y="2584"/>
                </a:lnTo>
                <a:lnTo>
                  <a:pt x="1858" y="2592"/>
                </a:lnTo>
                <a:lnTo>
                  <a:pt x="1858" y="2601"/>
                </a:lnTo>
                <a:lnTo>
                  <a:pt x="1858" y="2601"/>
                </a:lnTo>
                <a:lnTo>
                  <a:pt x="1858" y="2601"/>
                </a:lnTo>
                <a:lnTo>
                  <a:pt x="1866" y="2601"/>
                </a:lnTo>
                <a:lnTo>
                  <a:pt x="1866" y="2592"/>
                </a:lnTo>
                <a:lnTo>
                  <a:pt x="1866" y="2584"/>
                </a:lnTo>
                <a:lnTo>
                  <a:pt x="1866" y="2575"/>
                </a:lnTo>
                <a:lnTo>
                  <a:pt x="1866" y="2558"/>
                </a:lnTo>
                <a:lnTo>
                  <a:pt x="1866" y="2558"/>
                </a:lnTo>
                <a:lnTo>
                  <a:pt x="1866" y="2549"/>
                </a:lnTo>
                <a:lnTo>
                  <a:pt x="1866" y="2541"/>
                </a:lnTo>
                <a:lnTo>
                  <a:pt x="1866" y="2532"/>
                </a:lnTo>
                <a:lnTo>
                  <a:pt x="1866" y="2515"/>
                </a:lnTo>
                <a:lnTo>
                  <a:pt x="1866" y="2489"/>
                </a:lnTo>
                <a:lnTo>
                  <a:pt x="1866" y="2404"/>
                </a:lnTo>
                <a:lnTo>
                  <a:pt x="1866" y="2361"/>
                </a:lnTo>
                <a:lnTo>
                  <a:pt x="1866" y="2326"/>
                </a:lnTo>
                <a:lnTo>
                  <a:pt x="1866" y="2301"/>
                </a:lnTo>
                <a:lnTo>
                  <a:pt x="1866" y="2292"/>
                </a:lnTo>
                <a:lnTo>
                  <a:pt x="1866" y="2301"/>
                </a:lnTo>
                <a:lnTo>
                  <a:pt x="1866" y="2326"/>
                </a:lnTo>
                <a:lnTo>
                  <a:pt x="1866" y="2404"/>
                </a:lnTo>
                <a:lnTo>
                  <a:pt x="1875" y="2438"/>
                </a:lnTo>
                <a:lnTo>
                  <a:pt x="1875" y="2464"/>
                </a:lnTo>
                <a:lnTo>
                  <a:pt x="1875" y="2481"/>
                </a:lnTo>
                <a:lnTo>
                  <a:pt x="1875" y="2489"/>
                </a:lnTo>
                <a:lnTo>
                  <a:pt x="1875" y="2489"/>
                </a:lnTo>
                <a:lnTo>
                  <a:pt x="1875" y="2481"/>
                </a:lnTo>
                <a:lnTo>
                  <a:pt x="1875" y="2481"/>
                </a:lnTo>
                <a:lnTo>
                  <a:pt x="1875" y="2489"/>
                </a:lnTo>
                <a:lnTo>
                  <a:pt x="1875" y="2498"/>
                </a:lnTo>
                <a:lnTo>
                  <a:pt x="1875" y="2515"/>
                </a:lnTo>
                <a:lnTo>
                  <a:pt x="1875" y="2532"/>
                </a:lnTo>
                <a:lnTo>
                  <a:pt x="1875" y="2549"/>
                </a:lnTo>
                <a:lnTo>
                  <a:pt x="1875" y="2558"/>
                </a:lnTo>
                <a:lnTo>
                  <a:pt x="1875" y="2567"/>
                </a:lnTo>
                <a:lnTo>
                  <a:pt x="1875" y="2584"/>
                </a:lnTo>
                <a:lnTo>
                  <a:pt x="1875" y="2592"/>
                </a:lnTo>
                <a:lnTo>
                  <a:pt x="1875" y="2601"/>
                </a:lnTo>
                <a:lnTo>
                  <a:pt x="1875" y="2610"/>
                </a:lnTo>
                <a:lnTo>
                  <a:pt x="1875" y="2618"/>
                </a:lnTo>
                <a:lnTo>
                  <a:pt x="1884" y="2627"/>
                </a:lnTo>
                <a:lnTo>
                  <a:pt x="1884" y="2635"/>
                </a:lnTo>
                <a:lnTo>
                  <a:pt x="1884" y="2644"/>
                </a:lnTo>
                <a:lnTo>
                  <a:pt x="1884" y="2653"/>
                </a:lnTo>
                <a:lnTo>
                  <a:pt x="1884" y="2661"/>
                </a:lnTo>
                <a:lnTo>
                  <a:pt x="1884" y="2661"/>
                </a:lnTo>
                <a:lnTo>
                  <a:pt x="1884" y="2670"/>
                </a:lnTo>
                <a:lnTo>
                  <a:pt x="1884" y="2678"/>
                </a:lnTo>
                <a:lnTo>
                  <a:pt x="1884" y="2687"/>
                </a:lnTo>
                <a:lnTo>
                  <a:pt x="1884" y="2695"/>
                </a:lnTo>
                <a:lnTo>
                  <a:pt x="1884" y="2695"/>
                </a:lnTo>
                <a:lnTo>
                  <a:pt x="1884" y="2704"/>
                </a:lnTo>
                <a:lnTo>
                  <a:pt x="1884" y="2704"/>
                </a:lnTo>
                <a:lnTo>
                  <a:pt x="1884" y="2704"/>
                </a:lnTo>
                <a:lnTo>
                  <a:pt x="1884" y="2704"/>
                </a:lnTo>
                <a:lnTo>
                  <a:pt x="1884" y="2704"/>
                </a:lnTo>
                <a:lnTo>
                  <a:pt x="1884" y="2695"/>
                </a:lnTo>
                <a:lnTo>
                  <a:pt x="1884" y="2695"/>
                </a:lnTo>
                <a:lnTo>
                  <a:pt x="1884" y="2695"/>
                </a:lnTo>
                <a:lnTo>
                  <a:pt x="1892" y="2687"/>
                </a:lnTo>
                <a:lnTo>
                  <a:pt x="1892" y="2687"/>
                </a:lnTo>
                <a:lnTo>
                  <a:pt x="1892" y="2687"/>
                </a:lnTo>
                <a:lnTo>
                  <a:pt x="1892" y="2678"/>
                </a:lnTo>
                <a:lnTo>
                  <a:pt x="1892" y="2678"/>
                </a:lnTo>
                <a:lnTo>
                  <a:pt x="1892" y="2678"/>
                </a:lnTo>
                <a:lnTo>
                  <a:pt x="1892" y="2678"/>
                </a:lnTo>
                <a:lnTo>
                  <a:pt x="1892" y="2678"/>
                </a:lnTo>
                <a:lnTo>
                  <a:pt x="1892" y="2678"/>
                </a:lnTo>
                <a:lnTo>
                  <a:pt x="1892" y="2678"/>
                </a:lnTo>
                <a:lnTo>
                  <a:pt x="1892" y="2687"/>
                </a:lnTo>
                <a:lnTo>
                  <a:pt x="1892" y="2687"/>
                </a:lnTo>
                <a:lnTo>
                  <a:pt x="1892" y="2687"/>
                </a:lnTo>
                <a:lnTo>
                  <a:pt x="1892" y="2687"/>
                </a:lnTo>
                <a:lnTo>
                  <a:pt x="1892" y="2687"/>
                </a:lnTo>
                <a:lnTo>
                  <a:pt x="1892" y="2687"/>
                </a:lnTo>
                <a:lnTo>
                  <a:pt x="1892" y="2687"/>
                </a:lnTo>
                <a:lnTo>
                  <a:pt x="1892" y="2687"/>
                </a:lnTo>
                <a:lnTo>
                  <a:pt x="1892" y="2678"/>
                </a:lnTo>
                <a:lnTo>
                  <a:pt x="1901" y="2678"/>
                </a:lnTo>
                <a:lnTo>
                  <a:pt x="1901" y="2678"/>
                </a:lnTo>
                <a:lnTo>
                  <a:pt x="1901" y="2678"/>
                </a:lnTo>
                <a:lnTo>
                  <a:pt x="1901" y="2687"/>
                </a:lnTo>
                <a:lnTo>
                  <a:pt x="1901" y="2687"/>
                </a:lnTo>
                <a:lnTo>
                  <a:pt x="1901" y="2678"/>
                </a:lnTo>
                <a:lnTo>
                  <a:pt x="1901" y="2678"/>
                </a:lnTo>
                <a:lnTo>
                  <a:pt x="1901" y="2670"/>
                </a:lnTo>
                <a:lnTo>
                  <a:pt x="1901" y="2670"/>
                </a:lnTo>
                <a:lnTo>
                  <a:pt x="1901" y="2670"/>
                </a:lnTo>
                <a:lnTo>
                  <a:pt x="1901" y="2661"/>
                </a:lnTo>
                <a:lnTo>
                  <a:pt x="1901" y="2653"/>
                </a:lnTo>
                <a:lnTo>
                  <a:pt x="1901" y="2653"/>
                </a:lnTo>
                <a:lnTo>
                  <a:pt x="1901" y="2653"/>
                </a:lnTo>
                <a:lnTo>
                  <a:pt x="1901" y="2653"/>
                </a:lnTo>
                <a:lnTo>
                  <a:pt x="1901" y="2653"/>
                </a:lnTo>
                <a:lnTo>
                  <a:pt x="1901" y="2653"/>
                </a:lnTo>
                <a:lnTo>
                  <a:pt x="1901" y="2661"/>
                </a:lnTo>
                <a:lnTo>
                  <a:pt x="1901" y="2678"/>
                </a:lnTo>
                <a:lnTo>
                  <a:pt x="1909" y="2695"/>
                </a:lnTo>
                <a:lnTo>
                  <a:pt x="1909" y="2704"/>
                </a:lnTo>
                <a:lnTo>
                  <a:pt x="1909" y="2721"/>
                </a:lnTo>
                <a:lnTo>
                  <a:pt x="1909" y="2730"/>
                </a:lnTo>
                <a:lnTo>
                  <a:pt x="1909" y="2738"/>
                </a:lnTo>
                <a:lnTo>
                  <a:pt x="1909" y="2764"/>
                </a:lnTo>
                <a:lnTo>
                  <a:pt x="1909" y="2773"/>
                </a:lnTo>
                <a:lnTo>
                  <a:pt x="1909" y="2790"/>
                </a:lnTo>
                <a:lnTo>
                  <a:pt x="1909" y="2790"/>
                </a:lnTo>
                <a:lnTo>
                  <a:pt x="1909" y="2781"/>
                </a:lnTo>
                <a:lnTo>
                  <a:pt x="1909" y="2781"/>
                </a:lnTo>
                <a:lnTo>
                  <a:pt x="1909" y="2773"/>
                </a:lnTo>
                <a:lnTo>
                  <a:pt x="1909" y="2764"/>
                </a:lnTo>
                <a:lnTo>
                  <a:pt x="1909" y="2764"/>
                </a:lnTo>
                <a:lnTo>
                  <a:pt x="1909" y="2756"/>
                </a:lnTo>
                <a:lnTo>
                  <a:pt x="1909" y="2756"/>
                </a:lnTo>
                <a:lnTo>
                  <a:pt x="1909" y="2756"/>
                </a:lnTo>
                <a:lnTo>
                  <a:pt x="1909" y="2764"/>
                </a:lnTo>
                <a:lnTo>
                  <a:pt x="1909" y="2756"/>
                </a:lnTo>
                <a:lnTo>
                  <a:pt x="1918" y="2747"/>
                </a:lnTo>
                <a:lnTo>
                  <a:pt x="1918" y="2730"/>
                </a:lnTo>
                <a:lnTo>
                  <a:pt x="1918" y="2721"/>
                </a:lnTo>
                <a:lnTo>
                  <a:pt x="1918" y="2704"/>
                </a:lnTo>
                <a:lnTo>
                  <a:pt x="1918" y="2704"/>
                </a:lnTo>
                <a:lnTo>
                  <a:pt x="1918" y="2687"/>
                </a:lnTo>
                <a:lnTo>
                  <a:pt x="1918" y="2687"/>
                </a:lnTo>
                <a:lnTo>
                  <a:pt x="1918" y="2695"/>
                </a:lnTo>
                <a:lnTo>
                  <a:pt x="1918" y="2704"/>
                </a:lnTo>
                <a:lnTo>
                  <a:pt x="1918" y="2704"/>
                </a:lnTo>
                <a:lnTo>
                  <a:pt x="1918" y="2713"/>
                </a:lnTo>
                <a:lnTo>
                  <a:pt x="1918" y="2713"/>
                </a:lnTo>
                <a:lnTo>
                  <a:pt x="1918" y="2713"/>
                </a:lnTo>
                <a:lnTo>
                  <a:pt x="1918" y="2713"/>
                </a:lnTo>
                <a:lnTo>
                  <a:pt x="1918" y="2704"/>
                </a:lnTo>
                <a:lnTo>
                  <a:pt x="1918" y="2695"/>
                </a:lnTo>
                <a:lnTo>
                  <a:pt x="1918" y="2695"/>
                </a:lnTo>
                <a:lnTo>
                  <a:pt x="1918" y="2687"/>
                </a:lnTo>
                <a:lnTo>
                  <a:pt x="1918" y="2695"/>
                </a:lnTo>
                <a:lnTo>
                  <a:pt x="1927" y="2695"/>
                </a:lnTo>
                <a:lnTo>
                  <a:pt x="1927" y="2704"/>
                </a:lnTo>
                <a:lnTo>
                  <a:pt x="1927" y="2704"/>
                </a:lnTo>
                <a:lnTo>
                  <a:pt x="1927" y="2704"/>
                </a:lnTo>
                <a:lnTo>
                  <a:pt x="1927" y="2704"/>
                </a:lnTo>
                <a:lnTo>
                  <a:pt x="1927" y="2704"/>
                </a:lnTo>
                <a:lnTo>
                  <a:pt x="1927" y="2704"/>
                </a:lnTo>
                <a:lnTo>
                  <a:pt x="1927" y="2704"/>
                </a:lnTo>
                <a:lnTo>
                  <a:pt x="1927" y="2695"/>
                </a:lnTo>
                <a:lnTo>
                  <a:pt x="1927" y="2687"/>
                </a:lnTo>
                <a:lnTo>
                  <a:pt x="1927" y="2678"/>
                </a:lnTo>
                <a:lnTo>
                  <a:pt x="1927" y="2678"/>
                </a:lnTo>
                <a:lnTo>
                  <a:pt x="1927" y="2670"/>
                </a:lnTo>
                <a:lnTo>
                  <a:pt x="1927" y="2670"/>
                </a:lnTo>
                <a:lnTo>
                  <a:pt x="1927" y="2670"/>
                </a:lnTo>
                <a:lnTo>
                  <a:pt x="1927" y="2670"/>
                </a:lnTo>
                <a:lnTo>
                  <a:pt x="1927" y="2670"/>
                </a:lnTo>
                <a:lnTo>
                  <a:pt x="1927" y="2678"/>
                </a:lnTo>
                <a:lnTo>
                  <a:pt x="1935" y="2678"/>
                </a:lnTo>
                <a:lnTo>
                  <a:pt x="1935" y="2678"/>
                </a:lnTo>
                <a:lnTo>
                  <a:pt x="1935" y="2678"/>
                </a:lnTo>
                <a:lnTo>
                  <a:pt x="1935" y="2678"/>
                </a:lnTo>
                <a:lnTo>
                  <a:pt x="1935" y="2678"/>
                </a:lnTo>
                <a:lnTo>
                  <a:pt x="1935" y="2678"/>
                </a:lnTo>
                <a:lnTo>
                  <a:pt x="1935" y="2687"/>
                </a:lnTo>
                <a:lnTo>
                  <a:pt x="1935" y="2687"/>
                </a:lnTo>
                <a:lnTo>
                  <a:pt x="1935" y="2687"/>
                </a:lnTo>
                <a:lnTo>
                  <a:pt x="1935" y="2695"/>
                </a:lnTo>
                <a:lnTo>
                  <a:pt x="1935" y="2695"/>
                </a:lnTo>
                <a:lnTo>
                  <a:pt x="1935" y="2704"/>
                </a:lnTo>
                <a:lnTo>
                  <a:pt x="1935" y="2704"/>
                </a:lnTo>
                <a:lnTo>
                  <a:pt x="1935" y="2713"/>
                </a:lnTo>
                <a:lnTo>
                  <a:pt x="1935" y="2713"/>
                </a:lnTo>
                <a:lnTo>
                  <a:pt x="1935" y="2721"/>
                </a:lnTo>
                <a:lnTo>
                  <a:pt x="1935" y="2721"/>
                </a:lnTo>
                <a:lnTo>
                  <a:pt x="1935" y="2730"/>
                </a:lnTo>
                <a:lnTo>
                  <a:pt x="1935" y="2738"/>
                </a:lnTo>
                <a:lnTo>
                  <a:pt x="1944" y="2738"/>
                </a:lnTo>
                <a:lnTo>
                  <a:pt x="1944" y="2747"/>
                </a:lnTo>
                <a:lnTo>
                  <a:pt x="1944" y="2756"/>
                </a:lnTo>
                <a:lnTo>
                  <a:pt x="1944" y="2756"/>
                </a:lnTo>
                <a:lnTo>
                  <a:pt x="1944" y="2756"/>
                </a:lnTo>
                <a:lnTo>
                  <a:pt x="1944" y="2756"/>
                </a:lnTo>
                <a:lnTo>
                  <a:pt x="1944" y="2756"/>
                </a:lnTo>
                <a:lnTo>
                  <a:pt x="1944" y="2756"/>
                </a:lnTo>
                <a:lnTo>
                  <a:pt x="1944" y="2756"/>
                </a:lnTo>
                <a:lnTo>
                  <a:pt x="1944" y="2756"/>
                </a:lnTo>
                <a:lnTo>
                  <a:pt x="1944" y="2756"/>
                </a:lnTo>
                <a:lnTo>
                  <a:pt x="1944" y="2747"/>
                </a:lnTo>
                <a:lnTo>
                  <a:pt x="1944" y="2738"/>
                </a:lnTo>
                <a:lnTo>
                  <a:pt x="1944" y="2738"/>
                </a:lnTo>
                <a:lnTo>
                  <a:pt x="1944" y="2730"/>
                </a:lnTo>
                <a:lnTo>
                  <a:pt x="1944" y="2713"/>
                </a:lnTo>
                <a:lnTo>
                  <a:pt x="1944" y="2713"/>
                </a:lnTo>
                <a:lnTo>
                  <a:pt x="1944" y="2713"/>
                </a:lnTo>
                <a:lnTo>
                  <a:pt x="1944" y="2704"/>
                </a:lnTo>
                <a:lnTo>
                  <a:pt x="1953" y="2704"/>
                </a:lnTo>
                <a:lnTo>
                  <a:pt x="1953" y="2704"/>
                </a:lnTo>
                <a:lnTo>
                  <a:pt x="1953" y="2704"/>
                </a:lnTo>
                <a:lnTo>
                  <a:pt x="1953" y="2704"/>
                </a:lnTo>
                <a:lnTo>
                  <a:pt x="1953" y="2704"/>
                </a:lnTo>
                <a:lnTo>
                  <a:pt x="1953" y="2704"/>
                </a:lnTo>
                <a:lnTo>
                  <a:pt x="1953" y="2704"/>
                </a:lnTo>
                <a:lnTo>
                  <a:pt x="1953" y="2704"/>
                </a:lnTo>
                <a:lnTo>
                  <a:pt x="1953" y="2704"/>
                </a:lnTo>
                <a:lnTo>
                  <a:pt x="1953" y="2704"/>
                </a:lnTo>
                <a:lnTo>
                  <a:pt x="1953" y="2695"/>
                </a:lnTo>
                <a:lnTo>
                  <a:pt x="1953" y="2695"/>
                </a:lnTo>
                <a:lnTo>
                  <a:pt x="1953" y="2687"/>
                </a:lnTo>
                <a:lnTo>
                  <a:pt x="1953" y="2678"/>
                </a:lnTo>
                <a:lnTo>
                  <a:pt x="1953" y="2678"/>
                </a:lnTo>
                <a:lnTo>
                  <a:pt x="1953" y="2678"/>
                </a:lnTo>
                <a:lnTo>
                  <a:pt x="1953" y="2670"/>
                </a:lnTo>
                <a:lnTo>
                  <a:pt x="1953" y="2661"/>
                </a:lnTo>
                <a:lnTo>
                  <a:pt x="1953" y="2661"/>
                </a:lnTo>
                <a:lnTo>
                  <a:pt x="1961" y="2661"/>
                </a:lnTo>
                <a:lnTo>
                  <a:pt x="1961" y="2661"/>
                </a:lnTo>
                <a:lnTo>
                  <a:pt x="1961" y="2661"/>
                </a:lnTo>
                <a:lnTo>
                  <a:pt x="1961" y="2661"/>
                </a:lnTo>
                <a:lnTo>
                  <a:pt x="1961" y="2661"/>
                </a:lnTo>
                <a:lnTo>
                  <a:pt x="1961" y="2661"/>
                </a:lnTo>
                <a:lnTo>
                  <a:pt x="1961" y="2661"/>
                </a:lnTo>
                <a:lnTo>
                  <a:pt x="1961" y="2670"/>
                </a:lnTo>
                <a:lnTo>
                  <a:pt x="1961" y="2670"/>
                </a:lnTo>
                <a:lnTo>
                  <a:pt x="1961" y="2670"/>
                </a:lnTo>
                <a:lnTo>
                  <a:pt x="1961" y="2670"/>
                </a:lnTo>
                <a:lnTo>
                  <a:pt x="1961" y="2670"/>
                </a:lnTo>
                <a:lnTo>
                  <a:pt x="1961" y="2670"/>
                </a:lnTo>
                <a:lnTo>
                  <a:pt x="1961" y="2670"/>
                </a:lnTo>
                <a:lnTo>
                  <a:pt x="1961" y="2670"/>
                </a:lnTo>
                <a:lnTo>
                  <a:pt x="1961" y="2661"/>
                </a:lnTo>
                <a:lnTo>
                  <a:pt x="1961" y="2661"/>
                </a:lnTo>
                <a:lnTo>
                  <a:pt x="1961" y="2661"/>
                </a:lnTo>
                <a:lnTo>
                  <a:pt x="1961" y="2661"/>
                </a:lnTo>
                <a:lnTo>
                  <a:pt x="1970" y="2661"/>
                </a:lnTo>
                <a:lnTo>
                  <a:pt x="1970" y="2661"/>
                </a:lnTo>
                <a:lnTo>
                  <a:pt x="1970" y="2661"/>
                </a:lnTo>
                <a:lnTo>
                  <a:pt x="1970" y="2661"/>
                </a:lnTo>
                <a:lnTo>
                  <a:pt x="1970" y="2661"/>
                </a:lnTo>
                <a:lnTo>
                  <a:pt x="1970" y="2661"/>
                </a:lnTo>
                <a:lnTo>
                  <a:pt x="1970" y="2661"/>
                </a:lnTo>
                <a:lnTo>
                  <a:pt x="1970" y="2670"/>
                </a:lnTo>
                <a:lnTo>
                  <a:pt x="1970" y="2670"/>
                </a:lnTo>
                <a:lnTo>
                  <a:pt x="1970" y="2670"/>
                </a:lnTo>
                <a:lnTo>
                  <a:pt x="1970" y="2670"/>
                </a:lnTo>
                <a:lnTo>
                  <a:pt x="1970" y="2670"/>
                </a:lnTo>
                <a:lnTo>
                  <a:pt x="1970" y="2670"/>
                </a:lnTo>
                <a:lnTo>
                  <a:pt x="1970" y="2678"/>
                </a:lnTo>
                <a:lnTo>
                  <a:pt x="1970" y="2678"/>
                </a:lnTo>
                <a:lnTo>
                  <a:pt x="1970" y="2670"/>
                </a:lnTo>
                <a:lnTo>
                  <a:pt x="1970" y="2670"/>
                </a:lnTo>
                <a:lnTo>
                  <a:pt x="1970" y="2670"/>
                </a:lnTo>
                <a:lnTo>
                  <a:pt x="1970" y="2661"/>
                </a:lnTo>
                <a:lnTo>
                  <a:pt x="1979" y="2661"/>
                </a:lnTo>
                <a:lnTo>
                  <a:pt x="1979" y="2653"/>
                </a:lnTo>
                <a:lnTo>
                  <a:pt x="1979" y="2653"/>
                </a:lnTo>
                <a:lnTo>
                  <a:pt x="1979" y="2653"/>
                </a:lnTo>
                <a:lnTo>
                  <a:pt x="1979" y="2653"/>
                </a:lnTo>
                <a:lnTo>
                  <a:pt x="1979" y="2653"/>
                </a:lnTo>
                <a:lnTo>
                  <a:pt x="1979" y="2644"/>
                </a:lnTo>
                <a:lnTo>
                  <a:pt x="1979" y="2653"/>
                </a:lnTo>
                <a:lnTo>
                  <a:pt x="1979" y="2653"/>
                </a:lnTo>
                <a:lnTo>
                  <a:pt x="1979" y="2653"/>
                </a:lnTo>
                <a:lnTo>
                  <a:pt x="1979" y="2644"/>
                </a:lnTo>
                <a:lnTo>
                  <a:pt x="1979" y="2644"/>
                </a:lnTo>
                <a:lnTo>
                  <a:pt x="1979" y="2644"/>
                </a:lnTo>
                <a:lnTo>
                  <a:pt x="1979" y="2653"/>
                </a:lnTo>
                <a:lnTo>
                  <a:pt x="1979" y="2653"/>
                </a:lnTo>
                <a:lnTo>
                  <a:pt x="1979" y="2661"/>
                </a:lnTo>
                <a:lnTo>
                  <a:pt x="1979" y="2661"/>
                </a:lnTo>
                <a:lnTo>
                  <a:pt x="1979" y="2670"/>
                </a:lnTo>
                <a:lnTo>
                  <a:pt x="1979" y="2670"/>
                </a:lnTo>
                <a:lnTo>
                  <a:pt x="1987" y="2678"/>
                </a:lnTo>
                <a:lnTo>
                  <a:pt x="1987" y="2678"/>
                </a:lnTo>
                <a:lnTo>
                  <a:pt x="1987" y="2678"/>
                </a:lnTo>
                <a:lnTo>
                  <a:pt x="1987" y="2678"/>
                </a:lnTo>
                <a:lnTo>
                  <a:pt x="1987" y="2678"/>
                </a:lnTo>
                <a:lnTo>
                  <a:pt x="1987" y="2670"/>
                </a:lnTo>
                <a:lnTo>
                  <a:pt x="1987" y="2670"/>
                </a:lnTo>
                <a:lnTo>
                  <a:pt x="1987" y="2661"/>
                </a:lnTo>
                <a:lnTo>
                  <a:pt x="1987" y="2661"/>
                </a:lnTo>
                <a:lnTo>
                  <a:pt x="1987" y="2661"/>
                </a:lnTo>
                <a:lnTo>
                  <a:pt x="1987" y="2661"/>
                </a:lnTo>
                <a:lnTo>
                  <a:pt x="1987" y="2661"/>
                </a:lnTo>
                <a:lnTo>
                  <a:pt x="1987" y="2661"/>
                </a:lnTo>
                <a:lnTo>
                  <a:pt x="1987" y="2653"/>
                </a:lnTo>
                <a:lnTo>
                  <a:pt x="1987" y="2653"/>
                </a:lnTo>
                <a:lnTo>
                  <a:pt x="1987" y="2644"/>
                </a:lnTo>
                <a:lnTo>
                  <a:pt x="1987" y="2635"/>
                </a:lnTo>
                <a:lnTo>
                  <a:pt x="1987" y="2627"/>
                </a:lnTo>
                <a:lnTo>
                  <a:pt x="1987" y="2618"/>
                </a:lnTo>
                <a:lnTo>
                  <a:pt x="1996" y="2610"/>
                </a:lnTo>
                <a:lnTo>
                  <a:pt x="1996" y="2610"/>
                </a:lnTo>
                <a:lnTo>
                  <a:pt x="1996" y="2601"/>
                </a:lnTo>
                <a:lnTo>
                  <a:pt x="1996" y="2584"/>
                </a:lnTo>
                <a:lnTo>
                  <a:pt x="1996" y="2567"/>
                </a:lnTo>
                <a:lnTo>
                  <a:pt x="1996" y="2558"/>
                </a:lnTo>
                <a:lnTo>
                  <a:pt x="1996" y="2549"/>
                </a:lnTo>
                <a:lnTo>
                  <a:pt x="1996" y="2541"/>
                </a:lnTo>
                <a:lnTo>
                  <a:pt x="1996" y="2524"/>
                </a:lnTo>
                <a:lnTo>
                  <a:pt x="1996" y="2507"/>
                </a:lnTo>
                <a:lnTo>
                  <a:pt x="1996" y="2489"/>
                </a:lnTo>
                <a:lnTo>
                  <a:pt x="1996" y="2489"/>
                </a:lnTo>
                <a:lnTo>
                  <a:pt x="1996" y="2481"/>
                </a:lnTo>
                <a:lnTo>
                  <a:pt x="1996" y="2481"/>
                </a:lnTo>
                <a:lnTo>
                  <a:pt x="1996" y="2472"/>
                </a:lnTo>
                <a:lnTo>
                  <a:pt x="1996" y="2455"/>
                </a:lnTo>
                <a:lnTo>
                  <a:pt x="1996" y="2446"/>
                </a:lnTo>
                <a:lnTo>
                  <a:pt x="1996" y="2455"/>
                </a:lnTo>
                <a:lnTo>
                  <a:pt x="2005" y="2446"/>
                </a:lnTo>
                <a:lnTo>
                  <a:pt x="2005" y="2438"/>
                </a:lnTo>
                <a:lnTo>
                  <a:pt x="2005" y="2421"/>
                </a:lnTo>
                <a:lnTo>
                  <a:pt x="2005" y="2386"/>
                </a:lnTo>
                <a:lnTo>
                  <a:pt x="2005" y="2361"/>
                </a:lnTo>
                <a:lnTo>
                  <a:pt x="2005" y="2343"/>
                </a:lnTo>
                <a:lnTo>
                  <a:pt x="2005" y="2343"/>
                </a:lnTo>
                <a:lnTo>
                  <a:pt x="2005" y="2343"/>
                </a:lnTo>
                <a:lnTo>
                  <a:pt x="2005" y="2335"/>
                </a:lnTo>
                <a:lnTo>
                  <a:pt x="2005" y="2335"/>
                </a:lnTo>
                <a:lnTo>
                  <a:pt x="2005" y="2352"/>
                </a:lnTo>
                <a:lnTo>
                  <a:pt x="2005" y="2361"/>
                </a:lnTo>
                <a:lnTo>
                  <a:pt x="2005" y="2361"/>
                </a:lnTo>
                <a:lnTo>
                  <a:pt x="2005" y="2352"/>
                </a:lnTo>
                <a:lnTo>
                  <a:pt x="2005" y="2352"/>
                </a:lnTo>
                <a:lnTo>
                  <a:pt x="2005" y="2352"/>
                </a:lnTo>
                <a:lnTo>
                  <a:pt x="2005" y="2352"/>
                </a:lnTo>
                <a:lnTo>
                  <a:pt x="2005" y="2361"/>
                </a:lnTo>
                <a:lnTo>
                  <a:pt x="2005" y="2369"/>
                </a:lnTo>
                <a:lnTo>
                  <a:pt x="2013" y="2378"/>
                </a:lnTo>
                <a:lnTo>
                  <a:pt x="2013" y="2378"/>
                </a:lnTo>
                <a:lnTo>
                  <a:pt x="2013" y="2369"/>
                </a:lnTo>
                <a:lnTo>
                  <a:pt x="2013" y="2369"/>
                </a:lnTo>
                <a:lnTo>
                  <a:pt x="2013" y="2369"/>
                </a:lnTo>
                <a:lnTo>
                  <a:pt x="2013" y="2361"/>
                </a:lnTo>
                <a:lnTo>
                  <a:pt x="2013" y="2361"/>
                </a:lnTo>
                <a:lnTo>
                  <a:pt x="2013" y="2369"/>
                </a:lnTo>
                <a:lnTo>
                  <a:pt x="2013" y="2386"/>
                </a:lnTo>
                <a:lnTo>
                  <a:pt x="2013" y="2386"/>
                </a:lnTo>
                <a:lnTo>
                  <a:pt x="2013" y="2386"/>
                </a:lnTo>
                <a:lnTo>
                  <a:pt x="2013" y="2395"/>
                </a:lnTo>
                <a:lnTo>
                  <a:pt x="2013" y="2421"/>
                </a:lnTo>
                <a:lnTo>
                  <a:pt x="2013" y="2429"/>
                </a:lnTo>
                <a:lnTo>
                  <a:pt x="2013" y="2446"/>
                </a:lnTo>
                <a:lnTo>
                  <a:pt x="2013" y="2455"/>
                </a:lnTo>
                <a:lnTo>
                  <a:pt x="2013" y="2464"/>
                </a:lnTo>
                <a:lnTo>
                  <a:pt x="2013" y="2472"/>
                </a:lnTo>
                <a:lnTo>
                  <a:pt x="2013" y="2481"/>
                </a:lnTo>
                <a:lnTo>
                  <a:pt x="2022" y="2489"/>
                </a:lnTo>
                <a:lnTo>
                  <a:pt x="2022" y="2498"/>
                </a:lnTo>
                <a:lnTo>
                  <a:pt x="2022" y="2507"/>
                </a:lnTo>
                <a:lnTo>
                  <a:pt x="2022" y="2515"/>
                </a:lnTo>
                <a:lnTo>
                  <a:pt x="2022" y="2524"/>
                </a:lnTo>
                <a:lnTo>
                  <a:pt x="2022" y="2532"/>
                </a:lnTo>
                <a:lnTo>
                  <a:pt x="2022" y="2532"/>
                </a:lnTo>
                <a:lnTo>
                  <a:pt x="2022" y="2541"/>
                </a:lnTo>
                <a:lnTo>
                  <a:pt x="2022" y="2541"/>
                </a:lnTo>
                <a:lnTo>
                  <a:pt x="2022" y="2541"/>
                </a:lnTo>
                <a:lnTo>
                  <a:pt x="2022" y="2541"/>
                </a:lnTo>
                <a:lnTo>
                  <a:pt x="2022" y="2541"/>
                </a:lnTo>
                <a:lnTo>
                  <a:pt x="2022" y="2549"/>
                </a:lnTo>
                <a:lnTo>
                  <a:pt x="2022" y="2549"/>
                </a:lnTo>
                <a:lnTo>
                  <a:pt x="2022" y="2549"/>
                </a:lnTo>
                <a:lnTo>
                  <a:pt x="2022" y="2549"/>
                </a:lnTo>
                <a:lnTo>
                  <a:pt x="2022" y="2558"/>
                </a:lnTo>
                <a:lnTo>
                  <a:pt x="2022" y="2567"/>
                </a:lnTo>
                <a:lnTo>
                  <a:pt x="2022" y="2567"/>
                </a:lnTo>
                <a:lnTo>
                  <a:pt x="2030" y="2567"/>
                </a:lnTo>
                <a:lnTo>
                  <a:pt x="2030" y="2567"/>
                </a:lnTo>
                <a:lnTo>
                  <a:pt x="2030" y="2567"/>
                </a:lnTo>
                <a:lnTo>
                  <a:pt x="2030" y="2567"/>
                </a:lnTo>
                <a:lnTo>
                  <a:pt x="2030" y="2558"/>
                </a:lnTo>
                <a:lnTo>
                  <a:pt x="2030" y="2549"/>
                </a:lnTo>
                <a:lnTo>
                  <a:pt x="2030" y="2549"/>
                </a:lnTo>
                <a:lnTo>
                  <a:pt x="2030" y="2541"/>
                </a:lnTo>
                <a:lnTo>
                  <a:pt x="2030" y="2541"/>
                </a:lnTo>
                <a:lnTo>
                  <a:pt x="2030" y="2541"/>
                </a:lnTo>
                <a:lnTo>
                  <a:pt x="2030" y="2532"/>
                </a:lnTo>
                <a:lnTo>
                  <a:pt x="2030" y="2532"/>
                </a:lnTo>
                <a:lnTo>
                  <a:pt x="2030" y="2532"/>
                </a:lnTo>
                <a:lnTo>
                  <a:pt x="2030" y="2524"/>
                </a:lnTo>
                <a:lnTo>
                  <a:pt x="2030" y="2524"/>
                </a:lnTo>
                <a:lnTo>
                  <a:pt x="2030" y="2515"/>
                </a:lnTo>
                <a:lnTo>
                  <a:pt x="2030" y="2515"/>
                </a:lnTo>
                <a:lnTo>
                  <a:pt x="2030" y="2515"/>
                </a:lnTo>
                <a:lnTo>
                  <a:pt x="2030" y="2507"/>
                </a:lnTo>
                <a:lnTo>
                  <a:pt x="2039" y="2507"/>
                </a:lnTo>
                <a:lnTo>
                  <a:pt x="2039" y="2507"/>
                </a:lnTo>
                <a:lnTo>
                  <a:pt x="2039" y="2507"/>
                </a:lnTo>
                <a:lnTo>
                  <a:pt x="2039" y="2507"/>
                </a:lnTo>
                <a:lnTo>
                  <a:pt x="2039" y="2507"/>
                </a:lnTo>
                <a:lnTo>
                  <a:pt x="2039" y="2515"/>
                </a:lnTo>
                <a:lnTo>
                  <a:pt x="2039" y="2515"/>
                </a:lnTo>
                <a:lnTo>
                  <a:pt x="2039" y="2524"/>
                </a:lnTo>
                <a:lnTo>
                  <a:pt x="2039" y="2524"/>
                </a:lnTo>
                <a:lnTo>
                  <a:pt x="2039" y="2524"/>
                </a:lnTo>
                <a:lnTo>
                  <a:pt x="2039" y="2532"/>
                </a:lnTo>
                <a:lnTo>
                  <a:pt x="2039" y="2532"/>
                </a:lnTo>
                <a:lnTo>
                  <a:pt x="2039" y="2541"/>
                </a:lnTo>
                <a:lnTo>
                  <a:pt x="2039" y="2541"/>
                </a:lnTo>
                <a:lnTo>
                  <a:pt x="2039" y="2549"/>
                </a:lnTo>
                <a:lnTo>
                  <a:pt x="2039" y="2549"/>
                </a:lnTo>
                <a:lnTo>
                  <a:pt x="2039" y="2549"/>
                </a:lnTo>
                <a:lnTo>
                  <a:pt x="2039" y="2549"/>
                </a:lnTo>
                <a:lnTo>
                  <a:pt x="2039" y="2549"/>
                </a:lnTo>
                <a:lnTo>
                  <a:pt x="2048" y="2549"/>
                </a:lnTo>
                <a:lnTo>
                  <a:pt x="2048" y="2549"/>
                </a:lnTo>
                <a:lnTo>
                  <a:pt x="2048" y="2541"/>
                </a:lnTo>
                <a:lnTo>
                  <a:pt x="2048" y="2532"/>
                </a:lnTo>
                <a:lnTo>
                  <a:pt x="2048" y="2524"/>
                </a:lnTo>
                <a:lnTo>
                  <a:pt x="2048" y="2515"/>
                </a:lnTo>
                <a:lnTo>
                  <a:pt x="2048" y="2515"/>
                </a:lnTo>
                <a:lnTo>
                  <a:pt x="2048" y="2515"/>
                </a:lnTo>
                <a:lnTo>
                  <a:pt x="2048" y="2515"/>
                </a:lnTo>
                <a:lnTo>
                  <a:pt x="2048" y="2515"/>
                </a:lnTo>
                <a:lnTo>
                  <a:pt x="2048" y="2524"/>
                </a:lnTo>
                <a:lnTo>
                  <a:pt x="2048" y="2532"/>
                </a:lnTo>
                <a:lnTo>
                  <a:pt x="2048" y="2532"/>
                </a:lnTo>
                <a:lnTo>
                  <a:pt x="2048" y="2541"/>
                </a:lnTo>
                <a:lnTo>
                  <a:pt x="2048" y="2541"/>
                </a:lnTo>
                <a:lnTo>
                  <a:pt x="2048" y="2541"/>
                </a:lnTo>
                <a:lnTo>
                  <a:pt x="2048" y="2541"/>
                </a:lnTo>
                <a:lnTo>
                  <a:pt x="2048" y="2541"/>
                </a:lnTo>
                <a:lnTo>
                  <a:pt x="2048" y="2541"/>
                </a:lnTo>
                <a:lnTo>
                  <a:pt x="2056" y="2549"/>
                </a:lnTo>
                <a:lnTo>
                  <a:pt x="2056" y="2549"/>
                </a:lnTo>
                <a:lnTo>
                  <a:pt x="2056" y="2549"/>
                </a:lnTo>
                <a:lnTo>
                  <a:pt x="2056" y="2558"/>
                </a:lnTo>
                <a:lnTo>
                  <a:pt x="2056" y="2567"/>
                </a:lnTo>
                <a:lnTo>
                  <a:pt x="2056" y="2575"/>
                </a:lnTo>
                <a:lnTo>
                  <a:pt x="2056" y="2584"/>
                </a:lnTo>
                <a:lnTo>
                  <a:pt x="2056" y="2592"/>
                </a:lnTo>
                <a:lnTo>
                  <a:pt x="2056" y="2601"/>
                </a:lnTo>
                <a:lnTo>
                  <a:pt x="2056" y="2601"/>
                </a:lnTo>
                <a:lnTo>
                  <a:pt x="2056" y="2610"/>
                </a:lnTo>
                <a:lnTo>
                  <a:pt x="2056" y="2610"/>
                </a:lnTo>
                <a:lnTo>
                  <a:pt x="2056" y="2601"/>
                </a:lnTo>
                <a:lnTo>
                  <a:pt x="2056" y="2601"/>
                </a:lnTo>
                <a:lnTo>
                  <a:pt x="2056" y="2610"/>
                </a:lnTo>
                <a:lnTo>
                  <a:pt x="2056" y="2610"/>
                </a:lnTo>
                <a:lnTo>
                  <a:pt x="2056" y="2610"/>
                </a:lnTo>
                <a:lnTo>
                  <a:pt x="2056" y="2618"/>
                </a:lnTo>
                <a:lnTo>
                  <a:pt x="2056" y="2627"/>
                </a:lnTo>
                <a:lnTo>
                  <a:pt x="2065" y="2635"/>
                </a:lnTo>
                <a:lnTo>
                  <a:pt x="2065" y="2644"/>
                </a:lnTo>
                <a:lnTo>
                  <a:pt x="2065" y="2661"/>
                </a:lnTo>
                <a:lnTo>
                  <a:pt x="2065" y="2687"/>
                </a:lnTo>
                <a:lnTo>
                  <a:pt x="2065" y="2687"/>
                </a:lnTo>
                <a:lnTo>
                  <a:pt x="2065" y="2687"/>
                </a:lnTo>
                <a:lnTo>
                  <a:pt x="2065" y="2687"/>
                </a:lnTo>
                <a:lnTo>
                  <a:pt x="2065" y="2687"/>
                </a:lnTo>
                <a:lnTo>
                  <a:pt x="2065" y="2687"/>
                </a:lnTo>
                <a:lnTo>
                  <a:pt x="2065" y="2670"/>
                </a:lnTo>
                <a:lnTo>
                  <a:pt x="2065" y="2644"/>
                </a:lnTo>
                <a:lnTo>
                  <a:pt x="2065" y="2635"/>
                </a:lnTo>
                <a:lnTo>
                  <a:pt x="2065" y="2635"/>
                </a:lnTo>
                <a:lnTo>
                  <a:pt x="2065" y="2627"/>
                </a:lnTo>
                <a:lnTo>
                  <a:pt x="2065" y="2618"/>
                </a:lnTo>
                <a:lnTo>
                  <a:pt x="2065" y="2601"/>
                </a:lnTo>
                <a:lnTo>
                  <a:pt x="2065" y="2601"/>
                </a:lnTo>
                <a:lnTo>
                  <a:pt x="2065" y="2601"/>
                </a:lnTo>
                <a:lnTo>
                  <a:pt x="2074" y="2601"/>
                </a:lnTo>
                <a:lnTo>
                  <a:pt x="2074" y="2601"/>
                </a:lnTo>
                <a:lnTo>
                  <a:pt x="2074" y="2601"/>
                </a:lnTo>
                <a:lnTo>
                  <a:pt x="2074" y="2610"/>
                </a:lnTo>
                <a:lnTo>
                  <a:pt x="2074" y="2601"/>
                </a:lnTo>
                <a:lnTo>
                  <a:pt x="2074" y="2601"/>
                </a:lnTo>
                <a:lnTo>
                  <a:pt x="2074" y="2601"/>
                </a:lnTo>
                <a:lnTo>
                  <a:pt x="2074" y="2610"/>
                </a:lnTo>
                <a:lnTo>
                  <a:pt x="2074" y="2610"/>
                </a:lnTo>
                <a:lnTo>
                  <a:pt x="2074" y="2618"/>
                </a:lnTo>
                <a:lnTo>
                  <a:pt x="2074" y="2618"/>
                </a:lnTo>
                <a:lnTo>
                  <a:pt x="2074" y="2618"/>
                </a:lnTo>
                <a:lnTo>
                  <a:pt x="2074" y="2627"/>
                </a:lnTo>
                <a:lnTo>
                  <a:pt x="2074" y="2627"/>
                </a:lnTo>
                <a:lnTo>
                  <a:pt x="2074" y="2627"/>
                </a:lnTo>
                <a:lnTo>
                  <a:pt x="2074" y="2627"/>
                </a:lnTo>
                <a:lnTo>
                  <a:pt x="2074" y="2627"/>
                </a:lnTo>
                <a:lnTo>
                  <a:pt x="2074" y="2635"/>
                </a:lnTo>
                <a:lnTo>
                  <a:pt x="2074" y="2635"/>
                </a:lnTo>
                <a:lnTo>
                  <a:pt x="2082" y="2644"/>
                </a:lnTo>
                <a:lnTo>
                  <a:pt x="2082" y="2644"/>
                </a:lnTo>
                <a:lnTo>
                  <a:pt x="2082" y="2635"/>
                </a:lnTo>
                <a:lnTo>
                  <a:pt x="2082" y="2635"/>
                </a:lnTo>
                <a:lnTo>
                  <a:pt x="2082" y="2635"/>
                </a:lnTo>
                <a:lnTo>
                  <a:pt x="2082" y="2635"/>
                </a:lnTo>
                <a:lnTo>
                  <a:pt x="2082" y="2635"/>
                </a:lnTo>
                <a:lnTo>
                  <a:pt x="2082" y="2635"/>
                </a:lnTo>
                <a:lnTo>
                  <a:pt x="2082" y="2635"/>
                </a:lnTo>
                <a:lnTo>
                  <a:pt x="2082" y="2635"/>
                </a:lnTo>
                <a:lnTo>
                  <a:pt x="2082" y="2635"/>
                </a:lnTo>
                <a:lnTo>
                  <a:pt x="2082" y="2635"/>
                </a:lnTo>
                <a:lnTo>
                  <a:pt x="2082" y="2635"/>
                </a:lnTo>
                <a:lnTo>
                  <a:pt x="2082" y="2635"/>
                </a:lnTo>
                <a:lnTo>
                  <a:pt x="2082" y="2635"/>
                </a:lnTo>
                <a:lnTo>
                  <a:pt x="2082" y="2644"/>
                </a:lnTo>
                <a:lnTo>
                  <a:pt x="2082" y="2644"/>
                </a:lnTo>
                <a:lnTo>
                  <a:pt x="2082" y="2644"/>
                </a:lnTo>
                <a:lnTo>
                  <a:pt x="2082" y="2644"/>
                </a:lnTo>
                <a:lnTo>
                  <a:pt x="2091" y="2644"/>
                </a:lnTo>
                <a:lnTo>
                  <a:pt x="2091" y="2653"/>
                </a:lnTo>
                <a:lnTo>
                  <a:pt x="2091" y="2670"/>
                </a:lnTo>
                <a:lnTo>
                  <a:pt x="2091" y="2678"/>
                </a:lnTo>
                <a:lnTo>
                  <a:pt x="2091" y="2687"/>
                </a:lnTo>
                <a:lnTo>
                  <a:pt x="2091" y="2687"/>
                </a:lnTo>
                <a:lnTo>
                  <a:pt x="2091" y="2704"/>
                </a:lnTo>
                <a:lnTo>
                  <a:pt x="2091" y="2713"/>
                </a:lnTo>
                <a:lnTo>
                  <a:pt x="2091" y="2721"/>
                </a:lnTo>
                <a:lnTo>
                  <a:pt x="2091" y="2713"/>
                </a:lnTo>
                <a:lnTo>
                  <a:pt x="2091" y="2704"/>
                </a:lnTo>
                <a:lnTo>
                  <a:pt x="2091" y="2713"/>
                </a:lnTo>
                <a:lnTo>
                  <a:pt x="2091" y="2721"/>
                </a:lnTo>
                <a:lnTo>
                  <a:pt x="2091" y="2721"/>
                </a:lnTo>
                <a:lnTo>
                  <a:pt x="2091" y="2721"/>
                </a:lnTo>
                <a:lnTo>
                  <a:pt x="2091" y="2721"/>
                </a:lnTo>
                <a:lnTo>
                  <a:pt x="2091" y="2738"/>
                </a:lnTo>
                <a:lnTo>
                  <a:pt x="2091" y="2738"/>
                </a:lnTo>
                <a:lnTo>
                  <a:pt x="2091" y="2747"/>
                </a:lnTo>
                <a:lnTo>
                  <a:pt x="2100" y="2747"/>
                </a:lnTo>
                <a:lnTo>
                  <a:pt x="2100" y="2738"/>
                </a:lnTo>
                <a:lnTo>
                  <a:pt x="2100" y="2738"/>
                </a:lnTo>
                <a:lnTo>
                  <a:pt x="2100" y="2730"/>
                </a:lnTo>
                <a:lnTo>
                  <a:pt x="2100" y="2713"/>
                </a:lnTo>
                <a:lnTo>
                  <a:pt x="2100" y="2713"/>
                </a:lnTo>
                <a:lnTo>
                  <a:pt x="2100" y="2713"/>
                </a:lnTo>
                <a:lnTo>
                  <a:pt x="2100" y="2713"/>
                </a:lnTo>
                <a:lnTo>
                  <a:pt x="2100" y="2713"/>
                </a:lnTo>
                <a:lnTo>
                  <a:pt x="2100" y="2721"/>
                </a:lnTo>
                <a:lnTo>
                  <a:pt x="2100" y="2721"/>
                </a:lnTo>
                <a:lnTo>
                  <a:pt x="2100" y="2730"/>
                </a:lnTo>
                <a:lnTo>
                  <a:pt x="2100" y="2738"/>
                </a:lnTo>
                <a:lnTo>
                  <a:pt x="2100" y="2738"/>
                </a:lnTo>
                <a:lnTo>
                  <a:pt x="2100" y="2738"/>
                </a:lnTo>
                <a:lnTo>
                  <a:pt x="2100" y="2738"/>
                </a:lnTo>
                <a:lnTo>
                  <a:pt x="2100" y="2738"/>
                </a:lnTo>
                <a:lnTo>
                  <a:pt x="2100" y="2764"/>
                </a:lnTo>
                <a:lnTo>
                  <a:pt x="2100" y="2781"/>
                </a:lnTo>
                <a:lnTo>
                  <a:pt x="2108" y="2781"/>
                </a:lnTo>
                <a:lnTo>
                  <a:pt x="2108" y="2790"/>
                </a:lnTo>
                <a:lnTo>
                  <a:pt x="2108" y="2798"/>
                </a:lnTo>
                <a:lnTo>
                  <a:pt x="2108" y="2816"/>
                </a:lnTo>
                <a:lnTo>
                  <a:pt x="2108" y="2816"/>
                </a:lnTo>
                <a:lnTo>
                  <a:pt x="2108" y="2807"/>
                </a:lnTo>
                <a:lnTo>
                  <a:pt x="2108" y="2790"/>
                </a:lnTo>
                <a:lnTo>
                  <a:pt x="2108" y="2781"/>
                </a:lnTo>
                <a:lnTo>
                  <a:pt x="2108" y="2773"/>
                </a:lnTo>
                <a:lnTo>
                  <a:pt x="2108" y="2764"/>
                </a:lnTo>
                <a:lnTo>
                  <a:pt x="2108" y="2756"/>
                </a:lnTo>
                <a:lnTo>
                  <a:pt x="2108" y="2756"/>
                </a:lnTo>
                <a:lnTo>
                  <a:pt x="2108" y="2756"/>
                </a:lnTo>
                <a:lnTo>
                  <a:pt x="2108" y="2764"/>
                </a:lnTo>
                <a:lnTo>
                  <a:pt x="2108" y="2764"/>
                </a:lnTo>
                <a:lnTo>
                  <a:pt x="2108" y="2773"/>
                </a:lnTo>
                <a:lnTo>
                  <a:pt x="2108" y="2781"/>
                </a:lnTo>
                <a:lnTo>
                  <a:pt x="2108" y="2790"/>
                </a:lnTo>
                <a:lnTo>
                  <a:pt x="2108" y="2790"/>
                </a:lnTo>
                <a:lnTo>
                  <a:pt x="2117" y="2790"/>
                </a:lnTo>
                <a:lnTo>
                  <a:pt x="2117" y="2781"/>
                </a:lnTo>
                <a:lnTo>
                  <a:pt x="2117" y="2781"/>
                </a:lnTo>
                <a:lnTo>
                  <a:pt x="2117" y="2773"/>
                </a:lnTo>
                <a:lnTo>
                  <a:pt x="2117" y="2764"/>
                </a:lnTo>
                <a:lnTo>
                  <a:pt x="2117" y="2747"/>
                </a:lnTo>
                <a:lnTo>
                  <a:pt x="2117" y="2738"/>
                </a:lnTo>
                <a:lnTo>
                  <a:pt x="2117" y="2730"/>
                </a:lnTo>
                <a:lnTo>
                  <a:pt x="2117" y="2721"/>
                </a:lnTo>
                <a:lnTo>
                  <a:pt x="2117" y="2721"/>
                </a:lnTo>
                <a:lnTo>
                  <a:pt x="2117" y="2721"/>
                </a:lnTo>
                <a:lnTo>
                  <a:pt x="2117" y="2713"/>
                </a:lnTo>
                <a:lnTo>
                  <a:pt x="2117" y="2721"/>
                </a:lnTo>
                <a:lnTo>
                  <a:pt x="2117" y="2721"/>
                </a:lnTo>
                <a:lnTo>
                  <a:pt x="2117" y="2713"/>
                </a:lnTo>
                <a:lnTo>
                  <a:pt x="2117" y="2713"/>
                </a:lnTo>
                <a:lnTo>
                  <a:pt x="2117" y="2721"/>
                </a:lnTo>
                <a:lnTo>
                  <a:pt x="2117" y="2721"/>
                </a:lnTo>
                <a:lnTo>
                  <a:pt x="2117" y="2721"/>
                </a:lnTo>
                <a:lnTo>
                  <a:pt x="2126" y="2713"/>
                </a:lnTo>
                <a:lnTo>
                  <a:pt x="2126" y="2713"/>
                </a:lnTo>
                <a:lnTo>
                  <a:pt x="2126" y="2713"/>
                </a:lnTo>
                <a:lnTo>
                  <a:pt x="2126" y="2704"/>
                </a:lnTo>
                <a:lnTo>
                  <a:pt x="2126" y="2704"/>
                </a:lnTo>
                <a:lnTo>
                  <a:pt x="2126" y="2713"/>
                </a:lnTo>
                <a:lnTo>
                  <a:pt x="2126" y="2721"/>
                </a:lnTo>
                <a:lnTo>
                  <a:pt x="2126" y="2730"/>
                </a:lnTo>
                <a:lnTo>
                  <a:pt x="2126" y="2747"/>
                </a:lnTo>
                <a:lnTo>
                  <a:pt x="2126" y="2756"/>
                </a:lnTo>
                <a:lnTo>
                  <a:pt x="2126" y="2781"/>
                </a:lnTo>
                <a:lnTo>
                  <a:pt x="2126" y="2798"/>
                </a:lnTo>
                <a:lnTo>
                  <a:pt x="2126" y="2824"/>
                </a:lnTo>
                <a:lnTo>
                  <a:pt x="2126" y="2841"/>
                </a:lnTo>
                <a:lnTo>
                  <a:pt x="2126" y="2867"/>
                </a:lnTo>
                <a:lnTo>
                  <a:pt x="2126" y="2893"/>
                </a:lnTo>
                <a:lnTo>
                  <a:pt x="2126" y="2919"/>
                </a:lnTo>
                <a:lnTo>
                  <a:pt x="2126" y="2936"/>
                </a:lnTo>
                <a:lnTo>
                  <a:pt x="2126" y="2936"/>
                </a:lnTo>
                <a:lnTo>
                  <a:pt x="2134" y="2936"/>
                </a:lnTo>
                <a:lnTo>
                  <a:pt x="2134" y="2927"/>
                </a:lnTo>
                <a:lnTo>
                  <a:pt x="2134" y="2910"/>
                </a:lnTo>
                <a:lnTo>
                  <a:pt x="2134" y="2901"/>
                </a:lnTo>
                <a:lnTo>
                  <a:pt x="2134" y="2876"/>
                </a:lnTo>
                <a:lnTo>
                  <a:pt x="2134" y="2859"/>
                </a:lnTo>
                <a:lnTo>
                  <a:pt x="2134" y="2859"/>
                </a:lnTo>
                <a:lnTo>
                  <a:pt x="2134" y="2850"/>
                </a:lnTo>
                <a:lnTo>
                  <a:pt x="2134" y="2850"/>
                </a:lnTo>
                <a:lnTo>
                  <a:pt x="2134" y="2859"/>
                </a:lnTo>
                <a:lnTo>
                  <a:pt x="2134" y="2867"/>
                </a:lnTo>
                <a:lnTo>
                  <a:pt x="2134" y="2893"/>
                </a:lnTo>
                <a:lnTo>
                  <a:pt x="2134" y="2919"/>
                </a:lnTo>
                <a:lnTo>
                  <a:pt x="2134" y="2936"/>
                </a:lnTo>
                <a:lnTo>
                  <a:pt x="2134" y="2962"/>
                </a:lnTo>
                <a:lnTo>
                  <a:pt x="2134" y="2987"/>
                </a:lnTo>
                <a:lnTo>
                  <a:pt x="2134" y="3004"/>
                </a:lnTo>
                <a:lnTo>
                  <a:pt x="2134" y="3013"/>
                </a:lnTo>
                <a:lnTo>
                  <a:pt x="2134" y="3013"/>
                </a:lnTo>
                <a:lnTo>
                  <a:pt x="2143" y="3004"/>
                </a:lnTo>
                <a:lnTo>
                  <a:pt x="2143" y="3004"/>
                </a:lnTo>
                <a:lnTo>
                  <a:pt x="2143" y="2987"/>
                </a:lnTo>
                <a:lnTo>
                  <a:pt x="2143" y="2962"/>
                </a:lnTo>
                <a:lnTo>
                  <a:pt x="2143" y="2927"/>
                </a:lnTo>
                <a:lnTo>
                  <a:pt x="2143" y="2893"/>
                </a:lnTo>
                <a:lnTo>
                  <a:pt x="2143" y="2859"/>
                </a:lnTo>
                <a:lnTo>
                  <a:pt x="2143" y="2833"/>
                </a:lnTo>
                <a:lnTo>
                  <a:pt x="2143" y="2807"/>
                </a:lnTo>
                <a:lnTo>
                  <a:pt x="2143" y="2790"/>
                </a:lnTo>
                <a:lnTo>
                  <a:pt x="2143" y="2781"/>
                </a:lnTo>
                <a:lnTo>
                  <a:pt x="2143" y="2773"/>
                </a:lnTo>
                <a:lnTo>
                  <a:pt x="2143" y="2773"/>
                </a:lnTo>
                <a:lnTo>
                  <a:pt x="2143" y="2764"/>
                </a:lnTo>
                <a:lnTo>
                  <a:pt x="2143" y="2764"/>
                </a:lnTo>
                <a:lnTo>
                  <a:pt x="2143" y="2764"/>
                </a:lnTo>
                <a:lnTo>
                  <a:pt x="2143" y="2764"/>
                </a:lnTo>
                <a:lnTo>
                  <a:pt x="2143" y="2756"/>
                </a:lnTo>
                <a:lnTo>
                  <a:pt x="2151" y="2756"/>
                </a:lnTo>
                <a:lnTo>
                  <a:pt x="2151" y="2756"/>
                </a:lnTo>
                <a:lnTo>
                  <a:pt x="2151" y="2756"/>
                </a:lnTo>
                <a:lnTo>
                  <a:pt x="2151" y="2756"/>
                </a:lnTo>
                <a:lnTo>
                  <a:pt x="2151" y="2756"/>
                </a:lnTo>
                <a:lnTo>
                  <a:pt x="2151" y="2756"/>
                </a:lnTo>
                <a:lnTo>
                  <a:pt x="2151" y="2747"/>
                </a:lnTo>
                <a:lnTo>
                  <a:pt x="2151" y="2747"/>
                </a:lnTo>
                <a:lnTo>
                  <a:pt x="2151" y="2747"/>
                </a:lnTo>
                <a:lnTo>
                  <a:pt x="2151" y="2747"/>
                </a:lnTo>
                <a:lnTo>
                  <a:pt x="2151" y="2747"/>
                </a:lnTo>
                <a:lnTo>
                  <a:pt x="2151" y="2738"/>
                </a:lnTo>
                <a:lnTo>
                  <a:pt x="2151" y="2738"/>
                </a:lnTo>
                <a:lnTo>
                  <a:pt x="2151" y="2730"/>
                </a:lnTo>
                <a:lnTo>
                  <a:pt x="2151" y="2730"/>
                </a:lnTo>
                <a:lnTo>
                  <a:pt x="2151" y="2721"/>
                </a:lnTo>
                <a:lnTo>
                  <a:pt x="2151" y="2721"/>
                </a:lnTo>
                <a:lnTo>
                  <a:pt x="2151" y="2713"/>
                </a:lnTo>
                <a:lnTo>
                  <a:pt x="2151" y="2713"/>
                </a:lnTo>
                <a:lnTo>
                  <a:pt x="2160" y="2713"/>
                </a:lnTo>
                <a:lnTo>
                  <a:pt x="2160" y="2713"/>
                </a:lnTo>
                <a:lnTo>
                  <a:pt x="2160" y="2704"/>
                </a:lnTo>
                <a:lnTo>
                  <a:pt x="2160" y="2704"/>
                </a:lnTo>
                <a:lnTo>
                  <a:pt x="2160" y="2704"/>
                </a:lnTo>
                <a:lnTo>
                  <a:pt x="2160" y="2704"/>
                </a:lnTo>
                <a:lnTo>
                  <a:pt x="2160" y="2713"/>
                </a:lnTo>
                <a:lnTo>
                  <a:pt x="2160" y="2713"/>
                </a:lnTo>
                <a:lnTo>
                  <a:pt x="2160" y="2713"/>
                </a:lnTo>
                <a:lnTo>
                  <a:pt x="2160" y="2721"/>
                </a:lnTo>
                <a:lnTo>
                  <a:pt x="2160" y="2738"/>
                </a:lnTo>
                <a:lnTo>
                  <a:pt x="2160" y="2747"/>
                </a:lnTo>
                <a:lnTo>
                  <a:pt x="2160" y="2756"/>
                </a:lnTo>
                <a:lnTo>
                  <a:pt x="2160" y="2764"/>
                </a:lnTo>
                <a:lnTo>
                  <a:pt x="2160" y="2773"/>
                </a:lnTo>
                <a:lnTo>
                  <a:pt x="2160" y="2773"/>
                </a:lnTo>
                <a:lnTo>
                  <a:pt x="2160" y="2781"/>
                </a:lnTo>
                <a:lnTo>
                  <a:pt x="2160" y="2781"/>
                </a:lnTo>
                <a:lnTo>
                  <a:pt x="2160" y="2781"/>
                </a:lnTo>
                <a:lnTo>
                  <a:pt x="2169" y="2781"/>
                </a:lnTo>
                <a:lnTo>
                  <a:pt x="2169" y="2781"/>
                </a:lnTo>
                <a:lnTo>
                  <a:pt x="2169" y="2781"/>
                </a:lnTo>
                <a:lnTo>
                  <a:pt x="2169" y="2773"/>
                </a:lnTo>
                <a:lnTo>
                  <a:pt x="2169" y="2773"/>
                </a:lnTo>
                <a:lnTo>
                  <a:pt x="2169" y="2773"/>
                </a:lnTo>
                <a:lnTo>
                  <a:pt x="2169" y="2773"/>
                </a:lnTo>
                <a:lnTo>
                  <a:pt x="2169" y="2773"/>
                </a:lnTo>
                <a:lnTo>
                  <a:pt x="2169" y="2773"/>
                </a:lnTo>
                <a:lnTo>
                  <a:pt x="2169" y="2773"/>
                </a:lnTo>
                <a:lnTo>
                  <a:pt x="2169" y="2781"/>
                </a:lnTo>
                <a:lnTo>
                  <a:pt x="2169" y="2781"/>
                </a:lnTo>
                <a:lnTo>
                  <a:pt x="2169" y="2781"/>
                </a:lnTo>
                <a:lnTo>
                  <a:pt x="2169" y="2781"/>
                </a:lnTo>
                <a:lnTo>
                  <a:pt x="2169" y="2790"/>
                </a:lnTo>
                <a:lnTo>
                  <a:pt x="2169" y="2790"/>
                </a:lnTo>
                <a:lnTo>
                  <a:pt x="2169" y="2781"/>
                </a:lnTo>
                <a:lnTo>
                  <a:pt x="2169" y="2781"/>
                </a:lnTo>
                <a:lnTo>
                  <a:pt x="2169" y="2781"/>
                </a:lnTo>
                <a:lnTo>
                  <a:pt x="2177" y="2790"/>
                </a:lnTo>
                <a:lnTo>
                  <a:pt x="2177" y="2790"/>
                </a:lnTo>
                <a:lnTo>
                  <a:pt x="2177" y="2807"/>
                </a:lnTo>
                <a:lnTo>
                  <a:pt x="2177" y="2824"/>
                </a:lnTo>
                <a:lnTo>
                  <a:pt x="2177" y="2841"/>
                </a:lnTo>
                <a:lnTo>
                  <a:pt x="2177" y="2850"/>
                </a:lnTo>
                <a:lnTo>
                  <a:pt x="2177" y="2859"/>
                </a:lnTo>
                <a:lnTo>
                  <a:pt x="2177" y="2859"/>
                </a:lnTo>
                <a:lnTo>
                  <a:pt x="2177" y="2859"/>
                </a:lnTo>
                <a:lnTo>
                  <a:pt x="2177" y="2841"/>
                </a:lnTo>
                <a:lnTo>
                  <a:pt x="2177" y="2833"/>
                </a:lnTo>
                <a:lnTo>
                  <a:pt x="2177" y="2824"/>
                </a:lnTo>
                <a:lnTo>
                  <a:pt x="2177" y="2824"/>
                </a:lnTo>
                <a:lnTo>
                  <a:pt x="2177" y="2816"/>
                </a:lnTo>
                <a:lnTo>
                  <a:pt x="2177" y="2816"/>
                </a:lnTo>
                <a:lnTo>
                  <a:pt x="2177" y="2816"/>
                </a:lnTo>
                <a:lnTo>
                  <a:pt x="2177" y="2816"/>
                </a:lnTo>
                <a:lnTo>
                  <a:pt x="2177" y="2798"/>
                </a:lnTo>
                <a:lnTo>
                  <a:pt x="2177" y="2790"/>
                </a:lnTo>
                <a:lnTo>
                  <a:pt x="2186" y="2781"/>
                </a:lnTo>
                <a:lnTo>
                  <a:pt x="2186" y="2781"/>
                </a:lnTo>
                <a:lnTo>
                  <a:pt x="2186" y="2781"/>
                </a:lnTo>
                <a:lnTo>
                  <a:pt x="2186" y="2773"/>
                </a:lnTo>
                <a:lnTo>
                  <a:pt x="2186" y="2773"/>
                </a:lnTo>
                <a:lnTo>
                  <a:pt x="2186" y="2781"/>
                </a:lnTo>
                <a:lnTo>
                  <a:pt x="2186" y="2773"/>
                </a:lnTo>
                <a:lnTo>
                  <a:pt x="2186" y="2773"/>
                </a:lnTo>
                <a:lnTo>
                  <a:pt x="2186" y="2764"/>
                </a:lnTo>
                <a:lnTo>
                  <a:pt x="2186" y="2756"/>
                </a:lnTo>
                <a:lnTo>
                  <a:pt x="2186" y="2756"/>
                </a:lnTo>
                <a:lnTo>
                  <a:pt x="2186" y="2764"/>
                </a:lnTo>
                <a:lnTo>
                  <a:pt x="2186" y="2764"/>
                </a:lnTo>
                <a:lnTo>
                  <a:pt x="2186" y="2764"/>
                </a:lnTo>
                <a:lnTo>
                  <a:pt x="2186" y="2756"/>
                </a:lnTo>
                <a:lnTo>
                  <a:pt x="2186" y="2756"/>
                </a:lnTo>
                <a:lnTo>
                  <a:pt x="2186" y="2747"/>
                </a:lnTo>
                <a:lnTo>
                  <a:pt x="2186" y="2747"/>
                </a:lnTo>
                <a:lnTo>
                  <a:pt x="2186" y="2738"/>
                </a:lnTo>
                <a:lnTo>
                  <a:pt x="2195" y="2738"/>
                </a:lnTo>
                <a:lnTo>
                  <a:pt x="2195" y="2730"/>
                </a:lnTo>
                <a:lnTo>
                  <a:pt x="2195" y="2695"/>
                </a:lnTo>
                <a:lnTo>
                  <a:pt x="2195" y="2635"/>
                </a:lnTo>
                <a:lnTo>
                  <a:pt x="2195" y="2584"/>
                </a:lnTo>
                <a:lnTo>
                  <a:pt x="2195" y="2575"/>
                </a:lnTo>
                <a:lnTo>
                  <a:pt x="2195" y="2558"/>
                </a:lnTo>
                <a:lnTo>
                  <a:pt x="2195" y="2524"/>
                </a:lnTo>
                <a:lnTo>
                  <a:pt x="2195" y="2489"/>
                </a:lnTo>
                <a:lnTo>
                  <a:pt x="2195" y="2464"/>
                </a:lnTo>
                <a:lnTo>
                  <a:pt x="2195" y="2489"/>
                </a:lnTo>
                <a:lnTo>
                  <a:pt x="2195" y="2507"/>
                </a:lnTo>
                <a:lnTo>
                  <a:pt x="2195" y="2515"/>
                </a:lnTo>
                <a:lnTo>
                  <a:pt x="2195" y="2524"/>
                </a:lnTo>
                <a:lnTo>
                  <a:pt x="2195" y="2549"/>
                </a:lnTo>
                <a:lnTo>
                  <a:pt x="2195" y="2592"/>
                </a:lnTo>
                <a:lnTo>
                  <a:pt x="2195" y="2661"/>
                </a:lnTo>
                <a:lnTo>
                  <a:pt x="2195" y="2687"/>
                </a:lnTo>
                <a:lnTo>
                  <a:pt x="2195" y="2721"/>
                </a:lnTo>
                <a:lnTo>
                  <a:pt x="2203" y="2730"/>
                </a:lnTo>
                <a:lnTo>
                  <a:pt x="2203" y="2738"/>
                </a:lnTo>
                <a:lnTo>
                  <a:pt x="2203" y="2756"/>
                </a:lnTo>
                <a:lnTo>
                  <a:pt x="2203" y="2764"/>
                </a:lnTo>
                <a:lnTo>
                  <a:pt x="2203" y="2764"/>
                </a:lnTo>
                <a:lnTo>
                  <a:pt x="2203" y="2781"/>
                </a:lnTo>
                <a:lnTo>
                  <a:pt x="2203" y="2790"/>
                </a:lnTo>
                <a:lnTo>
                  <a:pt x="2203" y="2798"/>
                </a:lnTo>
                <a:lnTo>
                  <a:pt x="2203" y="2798"/>
                </a:lnTo>
                <a:lnTo>
                  <a:pt x="2203" y="2798"/>
                </a:lnTo>
                <a:lnTo>
                  <a:pt x="2203" y="2798"/>
                </a:lnTo>
                <a:lnTo>
                  <a:pt x="2203" y="2807"/>
                </a:lnTo>
                <a:lnTo>
                  <a:pt x="2203" y="2798"/>
                </a:lnTo>
                <a:lnTo>
                  <a:pt x="2203" y="2798"/>
                </a:lnTo>
                <a:lnTo>
                  <a:pt x="2203" y="2798"/>
                </a:lnTo>
                <a:lnTo>
                  <a:pt x="2203" y="2798"/>
                </a:lnTo>
                <a:lnTo>
                  <a:pt x="2203" y="2807"/>
                </a:lnTo>
                <a:lnTo>
                  <a:pt x="2203" y="2798"/>
                </a:lnTo>
                <a:lnTo>
                  <a:pt x="2203" y="2807"/>
                </a:lnTo>
                <a:lnTo>
                  <a:pt x="2212" y="2807"/>
                </a:lnTo>
                <a:lnTo>
                  <a:pt x="2212" y="2807"/>
                </a:lnTo>
                <a:lnTo>
                  <a:pt x="2212" y="2807"/>
                </a:lnTo>
                <a:lnTo>
                  <a:pt x="2212" y="2816"/>
                </a:lnTo>
                <a:lnTo>
                  <a:pt x="2212" y="2824"/>
                </a:lnTo>
                <a:lnTo>
                  <a:pt x="2212" y="2824"/>
                </a:lnTo>
                <a:lnTo>
                  <a:pt x="2212" y="2833"/>
                </a:lnTo>
                <a:lnTo>
                  <a:pt x="2212" y="2833"/>
                </a:lnTo>
                <a:lnTo>
                  <a:pt x="2212" y="2833"/>
                </a:lnTo>
                <a:lnTo>
                  <a:pt x="2212" y="2833"/>
                </a:lnTo>
                <a:lnTo>
                  <a:pt x="2212" y="2833"/>
                </a:lnTo>
                <a:lnTo>
                  <a:pt x="2212" y="2833"/>
                </a:lnTo>
                <a:lnTo>
                  <a:pt x="2212" y="2833"/>
                </a:lnTo>
                <a:lnTo>
                  <a:pt x="2212" y="2841"/>
                </a:lnTo>
                <a:lnTo>
                  <a:pt x="2212" y="2841"/>
                </a:lnTo>
                <a:lnTo>
                  <a:pt x="2212" y="2841"/>
                </a:lnTo>
                <a:lnTo>
                  <a:pt x="2212" y="2850"/>
                </a:lnTo>
                <a:lnTo>
                  <a:pt x="2212" y="2850"/>
                </a:lnTo>
                <a:lnTo>
                  <a:pt x="2221" y="2850"/>
                </a:lnTo>
                <a:lnTo>
                  <a:pt x="2221" y="2859"/>
                </a:lnTo>
                <a:lnTo>
                  <a:pt x="2221" y="2859"/>
                </a:lnTo>
                <a:lnTo>
                  <a:pt x="2221" y="2867"/>
                </a:lnTo>
                <a:lnTo>
                  <a:pt x="2221" y="2867"/>
                </a:lnTo>
                <a:lnTo>
                  <a:pt x="2221" y="2876"/>
                </a:lnTo>
                <a:lnTo>
                  <a:pt x="2221" y="2876"/>
                </a:lnTo>
                <a:lnTo>
                  <a:pt x="2221" y="2876"/>
                </a:lnTo>
                <a:lnTo>
                  <a:pt x="2221" y="2867"/>
                </a:lnTo>
                <a:lnTo>
                  <a:pt x="2221" y="2859"/>
                </a:lnTo>
                <a:lnTo>
                  <a:pt x="2221" y="2850"/>
                </a:lnTo>
                <a:lnTo>
                  <a:pt x="2221" y="2850"/>
                </a:lnTo>
                <a:lnTo>
                  <a:pt x="2221" y="2841"/>
                </a:lnTo>
                <a:lnTo>
                  <a:pt x="2221" y="2833"/>
                </a:lnTo>
                <a:lnTo>
                  <a:pt x="2221" y="2841"/>
                </a:lnTo>
                <a:lnTo>
                  <a:pt x="2221" y="2841"/>
                </a:lnTo>
                <a:lnTo>
                  <a:pt x="2221" y="2841"/>
                </a:lnTo>
                <a:lnTo>
                  <a:pt x="2221" y="2833"/>
                </a:lnTo>
                <a:lnTo>
                  <a:pt x="2221" y="2833"/>
                </a:lnTo>
                <a:lnTo>
                  <a:pt x="2229" y="2824"/>
                </a:lnTo>
                <a:lnTo>
                  <a:pt x="2229" y="2824"/>
                </a:lnTo>
                <a:lnTo>
                  <a:pt x="2229" y="2807"/>
                </a:lnTo>
                <a:lnTo>
                  <a:pt x="2229" y="2798"/>
                </a:lnTo>
                <a:lnTo>
                  <a:pt x="2229" y="2781"/>
                </a:lnTo>
                <a:lnTo>
                  <a:pt x="2229" y="2781"/>
                </a:lnTo>
                <a:lnTo>
                  <a:pt x="2229" y="2773"/>
                </a:lnTo>
                <a:lnTo>
                  <a:pt x="2229" y="2773"/>
                </a:lnTo>
                <a:lnTo>
                  <a:pt x="2229" y="2773"/>
                </a:lnTo>
                <a:lnTo>
                  <a:pt x="2229" y="2773"/>
                </a:lnTo>
                <a:lnTo>
                  <a:pt x="2229" y="2790"/>
                </a:lnTo>
                <a:lnTo>
                  <a:pt x="2229" y="2798"/>
                </a:lnTo>
                <a:lnTo>
                  <a:pt x="2229" y="2798"/>
                </a:lnTo>
                <a:lnTo>
                  <a:pt x="2229" y="2807"/>
                </a:lnTo>
                <a:lnTo>
                  <a:pt x="2229" y="2807"/>
                </a:lnTo>
                <a:lnTo>
                  <a:pt x="2229" y="2816"/>
                </a:lnTo>
                <a:lnTo>
                  <a:pt x="2229" y="2824"/>
                </a:lnTo>
                <a:lnTo>
                  <a:pt x="2229" y="2841"/>
                </a:lnTo>
                <a:lnTo>
                  <a:pt x="2229" y="2841"/>
                </a:lnTo>
                <a:lnTo>
                  <a:pt x="2238" y="2850"/>
                </a:lnTo>
                <a:lnTo>
                  <a:pt x="2238" y="2850"/>
                </a:lnTo>
                <a:lnTo>
                  <a:pt x="2238" y="2841"/>
                </a:lnTo>
                <a:lnTo>
                  <a:pt x="2238" y="2833"/>
                </a:lnTo>
                <a:lnTo>
                  <a:pt x="2238" y="2833"/>
                </a:lnTo>
                <a:lnTo>
                  <a:pt x="2238" y="2816"/>
                </a:lnTo>
                <a:lnTo>
                  <a:pt x="2238" y="2807"/>
                </a:lnTo>
                <a:lnTo>
                  <a:pt x="2238" y="2807"/>
                </a:lnTo>
                <a:lnTo>
                  <a:pt x="2238" y="2807"/>
                </a:lnTo>
                <a:lnTo>
                  <a:pt x="2238" y="2816"/>
                </a:lnTo>
                <a:lnTo>
                  <a:pt x="2238" y="2816"/>
                </a:lnTo>
                <a:lnTo>
                  <a:pt x="2238" y="2824"/>
                </a:lnTo>
                <a:lnTo>
                  <a:pt x="2238" y="2824"/>
                </a:lnTo>
                <a:lnTo>
                  <a:pt x="2238" y="2824"/>
                </a:lnTo>
                <a:lnTo>
                  <a:pt x="2238" y="2833"/>
                </a:lnTo>
                <a:lnTo>
                  <a:pt x="2238" y="2833"/>
                </a:lnTo>
                <a:lnTo>
                  <a:pt x="2238" y="2833"/>
                </a:lnTo>
                <a:lnTo>
                  <a:pt x="2238" y="2841"/>
                </a:lnTo>
                <a:lnTo>
                  <a:pt x="2238" y="2841"/>
                </a:lnTo>
                <a:lnTo>
                  <a:pt x="2246" y="2850"/>
                </a:lnTo>
                <a:lnTo>
                  <a:pt x="2246" y="2850"/>
                </a:lnTo>
                <a:lnTo>
                  <a:pt x="2246" y="2850"/>
                </a:lnTo>
                <a:lnTo>
                  <a:pt x="2246" y="2859"/>
                </a:lnTo>
                <a:lnTo>
                  <a:pt x="2246" y="2867"/>
                </a:lnTo>
                <a:lnTo>
                  <a:pt x="2246" y="2876"/>
                </a:lnTo>
                <a:lnTo>
                  <a:pt x="2246" y="2884"/>
                </a:lnTo>
                <a:lnTo>
                  <a:pt x="2246" y="2884"/>
                </a:lnTo>
                <a:lnTo>
                  <a:pt x="2246" y="2884"/>
                </a:lnTo>
                <a:lnTo>
                  <a:pt x="2246" y="2876"/>
                </a:lnTo>
                <a:lnTo>
                  <a:pt x="2246" y="2876"/>
                </a:lnTo>
                <a:lnTo>
                  <a:pt x="2246" y="2867"/>
                </a:lnTo>
                <a:lnTo>
                  <a:pt x="2246" y="2859"/>
                </a:lnTo>
                <a:lnTo>
                  <a:pt x="2246" y="2850"/>
                </a:lnTo>
                <a:lnTo>
                  <a:pt x="2246" y="2850"/>
                </a:lnTo>
                <a:lnTo>
                  <a:pt x="2246" y="2850"/>
                </a:lnTo>
                <a:lnTo>
                  <a:pt x="2246" y="2850"/>
                </a:lnTo>
                <a:lnTo>
                  <a:pt x="2246" y="2850"/>
                </a:lnTo>
                <a:lnTo>
                  <a:pt x="2246" y="2859"/>
                </a:lnTo>
                <a:lnTo>
                  <a:pt x="2255" y="2859"/>
                </a:lnTo>
                <a:lnTo>
                  <a:pt x="2255" y="2867"/>
                </a:lnTo>
                <a:lnTo>
                  <a:pt x="2255" y="2867"/>
                </a:lnTo>
                <a:lnTo>
                  <a:pt x="2255" y="2867"/>
                </a:lnTo>
                <a:lnTo>
                  <a:pt x="2255" y="2876"/>
                </a:lnTo>
                <a:lnTo>
                  <a:pt x="2255" y="2876"/>
                </a:lnTo>
                <a:lnTo>
                  <a:pt x="2255" y="2867"/>
                </a:lnTo>
                <a:lnTo>
                  <a:pt x="2255" y="2876"/>
                </a:lnTo>
                <a:lnTo>
                  <a:pt x="2255" y="2876"/>
                </a:lnTo>
                <a:lnTo>
                  <a:pt x="2255" y="2876"/>
                </a:lnTo>
                <a:lnTo>
                  <a:pt x="2255" y="2876"/>
                </a:lnTo>
                <a:lnTo>
                  <a:pt x="2255" y="2876"/>
                </a:lnTo>
                <a:lnTo>
                  <a:pt x="2255" y="2884"/>
                </a:lnTo>
                <a:lnTo>
                  <a:pt x="2255" y="2884"/>
                </a:lnTo>
                <a:lnTo>
                  <a:pt x="2255" y="2884"/>
                </a:lnTo>
                <a:lnTo>
                  <a:pt x="2255" y="2893"/>
                </a:lnTo>
                <a:lnTo>
                  <a:pt x="2255" y="2893"/>
                </a:lnTo>
                <a:lnTo>
                  <a:pt x="2255" y="2893"/>
                </a:lnTo>
                <a:lnTo>
                  <a:pt x="2255" y="2893"/>
                </a:lnTo>
                <a:lnTo>
                  <a:pt x="2264" y="2884"/>
                </a:lnTo>
                <a:lnTo>
                  <a:pt x="2264" y="2884"/>
                </a:lnTo>
                <a:lnTo>
                  <a:pt x="2264" y="2884"/>
                </a:lnTo>
                <a:lnTo>
                  <a:pt x="2264" y="2884"/>
                </a:lnTo>
                <a:lnTo>
                  <a:pt x="2264" y="2884"/>
                </a:lnTo>
                <a:lnTo>
                  <a:pt x="2264" y="2884"/>
                </a:lnTo>
                <a:lnTo>
                  <a:pt x="2264" y="2884"/>
                </a:lnTo>
                <a:lnTo>
                  <a:pt x="2264" y="2884"/>
                </a:lnTo>
                <a:lnTo>
                  <a:pt x="2264" y="2893"/>
                </a:lnTo>
                <a:lnTo>
                  <a:pt x="2264" y="2893"/>
                </a:lnTo>
                <a:lnTo>
                  <a:pt x="2264" y="2901"/>
                </a:lnTo>
                <a:lnTo>
                  <a:pt x="2264" y="2910"/>
                </a:lnTo>
                <a:lnTo>
                  <a:pt x="2264" y="2919"/>
                </a:lnTo>
                <a:lnTo>
                  <a:pt x="2264" y="2927"/>
                </a:lnTo>
                <a:lnTo>
                  <a:pt x="2264" y="2936"/>
                </a:lnTo>
                <a:lnTo>
                  <a:pt x="2264" y="2953"/>
                </a:lnTo>
                <a:lnTo>
                  <a:pt x="2264" y="2962"/>
                </a:lnTo>
                <a:lnTo>
                  <a:pt x="2264" y="2979"/>
                </a:lnTo>
                <a:lnTo>
                  <a:pt x="2264" y="2987"/>
                </a:lnTo>
                <a:lnTo>
                  <a:pt x="2272" y="3004"/>
                </a:lnTo>
                <a:lnTo>
                  <a:pt x="2272" y="3013"/>
                </a:lnTo>
                <a:lnTo>
                  <a:pt x="2272" y="3013"/>
                </a:lnTo>
                <a:lnTo>
                  <a:pt x="2272" y="3013"/>
                </a:lnTo>
                <a:lnTo>
                  <a:pt x="2272" y="3013"/>
                </a:lnTo>
                <a:lnTo>
                  <a:pt x="2272" y="3013"/>
                </a:lnTo>
                <a:lnTo>
                  <a:pt x="2272" y="3013"/>
                </a:lnTo>
                <a:lnTo>
                  <a:pt x="2272" y="3013"/>
                </a:lnTo>
                <a:lnTo>
                  <a:pt x="2272" y="3013"/>
                </a:lnTo>
                <a:lnTo>
                  <a:pt x="2272" y="3013"/>
                </a:lnTo>
                <a:lnTo>
                  <a:pt x="2272" y="3022"/>
                </a:lnTo>
                <a:lnTo>
                  <a:pt x="2272" y="3022"/>
                </a:lnTo>
                <a:lnTo>
                  <a:pt x="2272" y="3013"/>
                </a:lnTo>
                <a:lnTo>
                  <a:pt x="2272" y="3013"/>
                </a:lnTo>
                <a:lnTo>
                  <a:pt x="2272" y="3013"/>
                </a:lnTo>
                <a:lnTo>
                  <a:pt x="2272" y="3004"/>
                </a:lnTo>
                <a:lnTo>
                  <a:pt x="2272" y="3004"/>
                </a:lnTo>
                <a:lnTo>
                  <a:pt x="2272" y="3004"/>
                </a:lnTo>
                <a:lnTo>
                  <a:pt x="2272" y="3004"/>
                </a:lnTo>
                <a:lnTo>
                  <a:pt x="2281" y="2996"/>
                </a:lnTo>
                <a:lnTo>
                  <a:pt x="2281" y="2996"/>
                </a:lnTo>
                <a:lnTo>
                  <a:pt x="2281" y="2996"/>
                </a:lnTo>
                <a:lnTo>
                  <a:pt x="2281" y="2987"/>
                </a:lnTo>
                <a:lnTo>
                  <a:pt x="2281" y="2979"/>
                </a:lnTo>
                <a:lnTo>
                  <a:pt x="2281" y="2970"/>
                </a:lnTo>
                <a:lnTo>
                  <a:pt x="2281" y="2953"/>
                </a:lnTo>
                <a:lnTo>
                  <a:pt x="2281" y="2936"/>
                </a:lnTo>
                <a:lnTo>
                  <a:pt x="2281" y="2919"/>
                </a:lnTo>
                <a:lnTo>
                  <a:pt x="2281" y="2901"/>
                </a:lnTo>
                <a:lnTo>
                  <a:pt x="2281" y="2884"/>
                </a:lnTo>
                <a:lnTo>
                  <a:pt x="2281" y="2867"/>
                </a:lnTo>
                <a:lnTo>
                  <a:pt x="2281" y="2859"/>
                </a:lnTo>
                <a:lnTo>
                  <a:pt x="2281" y="2850"/>
                </a:lnTo>
                <a:lnTo>
                  <a:pt x="2281" y="2841"/>
                </a:lnTo>
                <a:lnTo>
                  <a:pt x="2281" y="2841"/>
                </a:lnTo>
                <a:lnTo>
                  <a:pt x="2281" y="2833"/>
                </a:lnTo>
                <a:lnTo>
                  <a:pt x="2281" y="2833"/>
                </a:lnTo>
                <a:lnTo>
                  <a:pt x="2290" y="2833"/>
                </a:lnTo>
                <a:lnTo>
                  <a:pt x="2290" y="2833"/>
                </a:lnTo>
                <a:lnTo>
                  <a:pt x="2290" y="2833"/>
                </a:lnTo>
                <a:lnTo>
                  <a:pt x="2290" y="2833"/>
                </a:lnTo>
                <a:lnTo>
                  <a:pt x="2290" y="2824"/>
                </a:lnTo>
                <a:lnTo>
                  <a:pt x="2290" y="2824"/>
                </a:lnTo>
                <a:lnTo>
                  <a:pt x="2290" y="2824"/>
                </a:lnTo>
                <a:lnTo>
                  <a:pt x="2290" y="2824"/>
                </a:lnTo>
                <a:lnTo>
                  <a:pt x="2290" y="2824"/>
                </a:lnTo>
                <a:lnTo>
                  <a:pt x="2290" y="2824"/>
                </a:lnTo>
                <a:lnTo>
                  <a:pt x="2290" y="2824"/>
                </a:lnTo>
                <a:lnTo>
                  <a:pt x="2290" y="2833"/>
                </a:lnTo>
                <a:lnTo>
                  <a:pt x="2290" y="2841"/>
                </a:lnTo>
                <a:lnTo>
                  <a:pt x="2290" y="2850"/>
                </a:lnTo>
                <a:lnTo>
                  <a:pt x="2290" y="2867"/>
                </a:lnTo>
                <a:lnTo>
                  <a:pt x="2290" y="2876"/>
                </a:lnTo>
                <a:lnTo>
                  <a:pt x="2290" y="2884"/>
                </a:lnTo>
                <a:lnTo>
                  <a:pt x="2290" y="2893"/>
                </a:lnTo>
                <a:lnTo>
                  <a:pt x="2290" y="2901"/>
                </a:lnTo>
                <a:lnTo>
                  <a:pt x="2298" y="2901"/>
                </a:lnTo>
                <a:lnTo>
                  <a:pt x="2298" y="2901"/>
                </a:lnTo>
                <a:lnTo>
                  <a:pt x="2298" y="2901"/>
                </a:lnTo>
                <a:lnTo>
                  <a:pt x="2298" y="2893"/>
                </a:lnTo>
                <a:lnTo>
                  <a:pt x="2298" y="2893"/>
                </a:lnTo>
                <a:lnTo>
                  <a:pt x="2298" y="2893"/>
                </a:lnTo>
                <a:lnTo>
                  <a:pt x="2298" y="2893"/>
                </a:lnTo>
                <a:lnTo>
                  <a:pt x="2298" y="2893"/>
                </a:lnTo>
                <a:lnTo>
                  <a:pt x="2298" y="2893"/>
                </a:lnTo>
                <a:lnTo>
                  <a:pt x="2298" y="2884"/>
                </a:lnTo>
                <a:lnTo>
                  <a:pt x="2298" y="2876"/>
                </a:lnTo>
                <a:lnTo>
                  <a:pt x="2298" y="2867"/>
                </a:lnTo>
                <a:lnTo>
                  <a:pt x="2298" y="2867"/>
                </a:lnTo>
                <a:lnTo>
                  <a:pt x="2298" y="2867"/>
                </a:lnTo>
                <a:lnTo>
                  <a:pt x="2298" y="2859"/>
                </a:lnTo>
                <a:lnTo>
                  <a:pt x="2298" y="2850"/>
                </a:lnTo>
                <a:lnTo>
                  <a:pt x="2298" y="2841"/>
                </a:lnTo>
                <a:lnTo>
                  <a:pt x="2298" y="2841"/>
                </a:lnTo>
                <a:lnTo>
                  <a:pt x="2298" y="2833"/>
                </a:lnTo>
                <a:lnTo>
                  <a:pt x="2307" y="2833"/>
                </a:lnTo>
                <a:lnTo>
                  <a:pt x="2307" y="2824"/>
                </a:lnTo>
                <a:lnTo>
                  <a:pt x="2307" y="2833"/>
                </a:lnTo>
                <a:lnTo>
                  <a:pt x="2307" y="2833"/>
                </a:lnTo>
                <a:lnTo>
                  <a:pt x="2307" y="2833"/>
                </a:lnTo>
                <a:lnTo>
                  <a:pt x="2307" y="2824"/>
                </a:lnTo>
                <a:lnTo>
                  <a:pt x="2307" y="2824"/>
                </a:lnTo>
                <a:lnTo>
                  <a:pt x="2307" y="2824"/>
                </a:lnTo>
                <a:lnTo>
                  <a:pt x="2307" y="2824"/>
                </a:lnTo>
                <a:lnTo>
                  <a:pt x="2307" y="2807"/>
                </a:lnTo>
                <a:lnTo>
                  <a:pt x="2307" y="2798"/>
                </a:lnTo>
                <a:lnTo>
                  <a:pt x="2307" y="2798"/>
                </a:lnTo>
                <a:lnTo>
                  <a:pt x="2307" y="2790"/>
                </a:lnTo>
                <a:lnTo>
                  <a:pt x="2307" y="2790"/>
                </a:lnTo>
                <a:lnTo>
                  <a:pt x="2307" y="2781"/>
                </a:lnTo>
                <a:lnTo>
                  <a:pt x="2307" y="2781"/>
                </a:lnTo>
                <a:lnTo>
                  <a:pt x="2307" y="2781"/>
                </a:lnTo>
                <a:lnTo>
                  <a:pt x="2307" y="2790"/>
                </a:lnTo>
                <a:lnTo>
                  <a:pt x="2307" y="2790"/>
                </a:lnTo>
                <a:lnTo>
                  <a:pt x="2316" y="2790"/>
                </a:lnTo>
                <a:lnTo>
                  <a:pt x="2316" y="2790"/>
                </a:lnTo>
                <a:lnTo>
                  <a:pt x="2316" y="2790"/>
                </a:lnTo>
                <a:lnTo>
                  <a:pt x="2316" y="2781"/>
                </a:lnTo>
                <a:lnTo>
                  <a:pt x="2316" y="2781"/>
                </a:lnTo>
                <a:lnTo>
                  <a:pt x="2316" y="2781"/>
                </a:lnTo>
                <a:lnTo>
                  <a:pt x="2316" y="2773"/>
                </a:lnTo>
                <a:lnTo>
                  <a:pt x="2316" y="2773"/>
                </a:lnTo>
                <a:lnTo>
                  <a:pt x="2316" y="2764"/>
                </a:lnTo>
                <a:lnTo>
                  <a:pt x="2316" y="2773"/>
                </a:lnTo>
                <a:lnTo>
                  <a:pt x="2316" y="2773"/>
                </a:lnTo>
                <a:lnTo>
                  <a:pt x="2316" y="2773"/>
                </a:lnTo>
                <a:lnTo>
                  <a:pt x="2316" y="2773"/>
                </a:lnTo>
                <a:lnTo>
                  <a:pt x="2316" y="2781"/>
                </a:lnTo>
                <a:lnTo>
                  <a:pt x="2316" y="2781"/>
                </a:lnTo>
                <a:lnTo>
                  <a:pt x="2316" y="2790"/>
                </a:lnTo>
                <a:lnTo>
                  <a:pt x="2316" y="2790"/>
                </a:lnTo>
                <a:lnTo>
                  <a:pt x="2316" y="2790"/>
                </a:lnTo>
                <a:lnTo>
                  <a:pt x="2316" y="2798"/>
                </a:lnTo>
                <a:lnTo>
                  <a:pt x="2324" y="2798"/>
                </a:lnTo>
                <a:lnTo>
                  <a:pt x="2324" y="2790"/>
                </a:lnTo>
                <a:lnTo>
                  <a:pt x="2324" y="2790"/>
                </a:lnTo>
                <a:lnTo>
                  <a:pt x="2324" y="2790"/>
                </a:lnTo>
                <a:lnTo>
                  <a:pt x="2324" y="2798"/>
                </a:lnTo>
                <a:lnTo>
                  <a:pt x="2324" y="2798"/>
                </a:lnTo>
                <a:lnTo>
                  <a:pt x="2324" y="2798"/>
                </a:lnTo>
                <a:lnTo>
                  <a:pt x="2324" y="2798"/>
                </a:lnTo>
                <a:lnTo>
                  <a:pt x="2324" y="2798"/>
                </a:lnTo>
                <a:lnTo>
                  <a:pt x="2324" y="2798"/>
                </a:lnTo>
                <a:lnTo>
                  <a:pt x="2324" y="2790"/>
                </a:lnTo>
                <a:lnTo>
                  <a:pt x="2324" y="2790"/>
                </a:lnTo>
                <a:lnTo>
                  <a:pt x="2324" y="2798"/>
                </a:lnTo>
                <a:lnTo>
                  <a:pt x="2324" y="2798"/>
                </a:lnTo>
                <a:lnTo>
                  <a:pt x="2324" y="2798"/>
                </a:lnTo>
                <a:lnTo>
                  <a:pt x="2324" y="2798"/>
                </a:lnTo>
                <a:lnTo>
                  <a:pt x="2324" y="2798"/>
                </a:lnTo>
                <a:lnTo>
                  <a:pt x="2324" y="2807"/>
                </a:lnTo>
                <a:lnTo>
                  <a:pt x="2324" y="2807"/>
                </a:lnTo>
                <a:lnTo>
                  <a:pt x="2333" y="2807"/>
                </a:lnTo>
                <a:lnTo>
                  <a:pt x="2333" y="2807"/>
                </a:lnTo>
                <a:lnTo>
                  <a:pt x="2333" y="2798"/>
                </a:lnTo>
                <a:lnTo>
                  <a:pt x="2333" y="2790"/>
                </a:lnTo>
                <a:lnTo>
                  <a:pt x="2333" y="2781"/>
                </a:lnTo>
                <a:lnTo>
                  <a:pt x="2333" y="2764"/>
                </a:lnTo>
                <a:lnTo>
                  <a:pt x="2333" y="2747"/>
                </a:lnTo>
                <a:lnTo>
                  <a:pt x="2333" y="2730"/>
                </a:lnTo>
                <a:lnTo>
                  <a:pt x="2333" y="2704"/>
                </a:lnTo>
                <a:lnTo>
                  <a:pt x="2333" y="2687"/>
                </a:lnTo>
                <a:lnTo>
                  <a:pt x="2333" y="2678"/>
                </a:lnTo>
                <a:lnTo>
                  <a:pt x="2333" y="2670"/>
                </a:lnTo>
                <a:lnTo>
                  <a:pt x="2333" y="2670"/>
                </a:lnTo>
                <a:lnTo>
                  <a:pt x="2333" y="2678"/>
                </a:lnTo>
                <a:lnTo>
                  <a:pt x="2333" y="2670"/>
                </a:lnTo>
                <a:lnTo>
                  <a:pt x="2333" y="2661"/>
                </a:lnTo>
                <a:lnTo>
                  <a:pt x="2333" y="2644"/>
                </a:lnTo>
                <a:lnTo>
                  <a:pt x="2333" y="2661"/>
                </a:lnTo>
                <a:lnTo>
                  <a:pt x="2333" y="2670"/>
                </a:lnTo>
                <a:lnTo>
                  <a:pt x="2342" y="2670"/>
                </a:lnTo>
                <a:lnTo>
                  <a:pt x="2342" y="2670"/>
                </a:lnTo>
                <a:lnTo>
                  <a:pt x="2342" y="2678"/>
                </a:lnTo>
                <a:lnTo>
                  <a:pt x="2342" y="2704"/>
                </a:lnTo>
                <a:lnTo>
                  <a:pt x="2342" y="2730"/>
                </a:lnTo>
                <a:lnTo>
                  <a:pt x="2342" y="2730"/>
                </a:lnTo>
                <a:lnTo>
                  <a:pt x="2342" y="2730"/>
                </a:lnTo>
                <a:lnTo>
                  <a:pt x="2342" y="2730"/>
                </a:lnTo>
                <a:lnTo>
                  <a:pt x="2342" y="2738"/>
                </a:lnTo>
                <a:lnTo>
                  <a:pt x="2342" y="2747"/>
                </a:lnTo>
                <a:lnTo>
                  <a:pt x="2342" y="2764"/>
                </a:lnTo>
                <a:lnTo>
                  <a:pt x="2342" y="2773"/>
                </a:lnTo>
                <a:lnTo>
                  <a:pt x="2342" y="2781"/>
                </a:lnTo>
                <a:lnTo>
                  <a:pt x="2342" y="2781"/>
                </a:lnTo>
                <a:lnTo>
                  <a:pt x="2342" y="2781"/>
                </a:lnTo>
                <a:lnTo>
                  <a:pt x="2342" y="2790"/>
                </a:lnTo>
                <a:lnTo>
                  <a:pt x="2342" y="2798"/>
                </a:lnTo>
                <a:lnTo>
                  <a:pt x="2342" y="2790"/>
                </a:lnTo>
                <a:lnTo>
                  <a:pt x="2342" y="2798"/>
                </a:lnTo>
                <a:lnTo>
                  <a:pt x="2350" y="2798"/>
                </a:lnTo>
                <a:lnTo>
                  <a:pt x="2350" y="2798"/>
                </a:lnTo>
                <a:lnTo>
                  <a:pt x="2350" y="2790"/>
                </a:lnTo>
                <a:lnTo>
                  <a:pt x="2350" y="2781"/>
                </a:lnTo>
                <a:lnTo>
                  <a:pt x="2350" y="2773"/>
                </a:lnTo>
                <a:lnTo>
                  <a:pt x="2350" y="2773"/>
                </a:lnTo>
                <a:lnTo>
                  <a:pt x="2350" y="2764"/>
                </a:lnTo>
                <a:lnTo>
                  <a:pt x="2350" y="2756"/>
                </a:lnTo>
                <a:lnTo>
                  <a:pt x="2350" y="2747"/>
                </a:lnTo>
                <a:lnTo>
                  <a:pt x="2350" y="2747"/>
                </a:lnTo>
                <a:lnTo>
                  <a:pt x="2350" y="2738"/>
                </a:lnTo>
                <a:lnTo>
                  <a:pt x="2350" y="2721"/>
                </a:lnTo>
                <a:lnTo>
                  <a:pt x="2350" y="2713"/>
                </a:lnTo>
                <a:lnTo>
                  <a:pt x="2350" y="2695"/>
                </a:lnTo>
                <a:lnTo>
                  <a:pt x="2350" y="2687"/>
                </a:lnTo>
                <a:lnTo>
                  <a:pt x="2350" y="2687"/>
                </a:lnTo>
                <a:lnTo>
                  <a:pt x="2350" y="2687"/>
                </a:lnTo>
                <a:lnTo>
                  <a:pt x="2350" y="2695"/>
                </a:lnTo>
                <a:lnTo>
                  <a:pt x="2359" y="2695"/>
                </a:lnTo>
                <a:lnTo>
                  <a:pt x="2359" y="2695"/>
                </a:lnTo>
                <a:lnTo>
                  <a:pt x="2359" y="2687"/>
                </a:lnTo>
                <a:lnTo>
                  <a:pt x="2359" y="2687"/>
                </a:lnTo>
                <a:lnTo>
                  <a:pt x="2359" y="2687"/>
                </a:lnTo>
                <a:lnTo>
                  <a:pt x="2359" y="2695"/>
                </a:lnTo>
                <a:lnTo>
                  <a:pt x="2359" y="2695"/>
                </a:lnTo>
                <a:lnTo>
                  <a:pt x="2359" y="2704"/>
                </a:lnTo>
                <a:lnTo>
                  <a:pt x="2359" y="2730"/>
                </a:lnTo>
                <a:lnTo>
                  <a:pt x="2359" y="2756"/>
                </a:lnTo>
                <a:lnTo>
                  <a:pt x="2359" y="2773"/>
                </a:lnTo>
                <a:lnTo>
                  <a:pt x="2359" y="2773"/>
                </a:lnTo>
                <a:lnTo>
                  <a:pt x="2359" y="2773"/>
                </a:lnTo>
                <a:lnTo>
                  <a:pt x="2359" y="2773"/>
                </a:lnTo>
                <a:lnTo>
                  <a:pt x="2359" y="2773"/>
                </a:lnTo>
                <a:lnTo>
                  <a:pt x="2359" y="2773"/>
                </a:lnTo>
                <a:lnTo>
                  <a:pt x="2359" y="2764"/>
                </a:lnTo>
                <a:lnTo>
                  <a:pt x="2359" y="2764"/>
                </a:lnTo>
                <a:lnTo>
                  <a:pt x="2359" y="2756"/>
                </a:lnTo>
                <a:lnTo>
                  <a:pt x="2367" y="2756"/>
                </a:lnTo>
                <a:lnTo>
                  <a:pt x="2367" y="2747"/>
                </a:lnTo>
                <a:lnTo>
                  <a:pt x="2367" y="2738"/>
                </a:lnTo>
                <a:lnTo>
                  <a:pt x="2367" y="2738"/>
                </a:lnTo>
                <a:lnTo>
                  <a:pt x="2367" y="2738"/>
                </a:lnTo>
                <a:lnTo>
                  <a:pt x="2367" y="2738"/>
                </a:lnTo>
                <a:lnTo>
                  <a:pt x="2367" y="2738"/>
                </a:lnTo>
                <a:lnTo>
                  <a:pt x="2367" y="2738"/>
                </a:lnTo>
                <a:lnTo>
                  <a:pt x="2367" y="2738"/>
                </a:lnTo>
                <a:lnTo>
                  <a:pt x="2367" y="2747"/>
                </a:lnTo>
                <a:lnTo>
                  <a:pt x="2367" y="2756"/>
                </a:lnTo>
                <a:lnTo>
                  <a:pt x="2367" y="2747"/>
                </a:lnTo>
                <a:lnTo>
                  <a:pt x="2367" y="2747"/>
                </a:lnTo>
                <a:lnTo>
                  <a:pt x="2367" y="2747"/>
                </a:lnTo>
                <a:lnTo>
                  <a:pt x="2367" y="2747"/>
                </a:lnTo>
                <a:lnTo>
                  <a:pt x="2367" y="2747"/>
                </a:lnTo>
                <a:lnTo>
                  <a:pt x="2367" y="2738"/>
                </a:lnTo>
                <a:lnTo>
                  <a:pt x="2367" y="2738"/>
                </a:lnTo>
                <a:lnTo>
                  <a:pt x="2367" y="2747"/>
                </a:lnTo>
                <a:lnTo>
                  <a:pt x="2376" y="2747"/>
                </a:lnTo>
                <a:lnTo>
                  <a:pt x="2376" y="2747"/>
                </a:lnTo>
                <a:lnTo>
                  <a:pt x="2376" y="2747"/>
                </a:lnTo>
                <a:lnTo>
                  <a:pt x="2376" y="2738"/>
                </a:lnTo>
                <a:lnTo>
                  <a:pt x="2376" y="2738"/>
                </a:lnTo>
                <a:lnTo>
                  <a:pt x="2376" y="2738"/>
                </a:lnTo>
                <a:lnTo>
                  <a:pt x="2376" y="2738"/>
                </a:lnTo>
                <a:lnTo>
                  <a:pt x="2376" y="2738"/>
                </a:lnTo>
                <a:lnTo>
                  <a:pt x="2376" y="2738"/>
                </a:lnTo>
                <a:lnTo>
                  <a:pt x="2376" y="2738"/>
                </a:lnTo>
                <a:lnTo>
                  <a:pt x="2376" y="2738"/>
                </a:lnTo>
                <a:lnTo>
                  <a:pt x="2376" y="2730"/>
                </a:lnTo>
                <a:lnTo>
                  <a:pt x="2376" y="2713"/>
                </a:lnTo>
                <a:lnTo>
                  <a:pt x="2376" y="2704"/>
                </a:lnTo>
                <a:lnTo>
                  <a:pt x="2376" y="2695"/>
                </a:lnTo>
                <a:lnTo>
                  <a:pt x="2376" y="2687"/>
                </a:lnTo>
                <a:lnTo>
                  <a:pt x="2376" y="2687"/>
                </a:lnTo>
                <a:lnTo>
                  <a:pt x="2376" y="2687"/>
                </a:lnTo>
                <a:lnTo>
                  <a:pt x="2376" y="2687"/>
                </a:lnTo>
                <a:lnTo>
                  <a:pt x="2385" y="2695"/>
                </a:lnTo>
                <a:lnTo>
                  <a:pt x="2385" y="2687"/>
                </a:lnTo>
                <a:lnTo>
                  <a:pt x="2385" y="2687"/>
                </a:lnTo>
                <a:lnTo>
                  <a:pt x="2385" y="2687"/>
                </a:lnTo>
                <a:lnTo>
                  <a:pt x="2385" y="2687"/>
                </a:lnTo>
                <a:lnTo>
                  <a:pt x="2385" y="2678"/>
                </a:lnTo>
                <a:lnTo>
                  <a:pt x="2385" y="2678"/>
                </a:lnTo>
                <a:lnTo>
                  <a:pt x="2385" y="2678"/>
                </a:lnTo>
                <a:lnTo>
                  <a:pt x="2385" y="2687"/>
                </a:lnTo>
                <a:lnTo>
                  <a:pt x="2385" y="2687"/>
                </a:lnTo>
                <a:lnTo>
                  <a:pt x="2385" y="2687"/>
                </a:lnTo>
                <a:lnTo>
                  <a:pt x="2385" y="2687"/>
                </a:lnTo>
                <a:lnTo>
                  <a:pt x="2385" y="2678"/>
                </a:lnTo>
                <a:lnTo>
                  <a:pt x="2385" y="2670"/>
                </a:lnTo>
                <a:lnTo>
                  <a:pt x="2385" y="2670"/>
                </a:lnTo>
                <a:lnTo>
                  <a:pt x="2385" y="2661"/>
                </a:lnTo>
                <a:lnTo>
                  <a:pt x="2385" y="2661"/>
                </a:lnTo>
                <a:lnTo>
                  <a:pt x="2385" y="2653"/>
                </a:lnTo>
                <a:lnTo>
                  <a:pt x="2385" y="2653"/>
                </a:lnTo>
                <a:lnTo>
                  <a:pt x="2393" y="2635"/>
                </a:lnTo>
                <a:lnTo>
                  <a:pt x="2393" y="2644"/>
                </a:lnTo>
                <a:lnTo>
                  <a:pt x="2393" y="2635"/>
                </a:lnTo>
                <a:lnTo>
                  <a:pt x="2393" y="2635"/>
                </a:lnTo>
                <a:lnTo>
                  <a:pt x="2393" y="2635"/>
                </a:lnTo>
                <a:lnTo>
                  <a:pt x="2393" y="2627"/>
                </a:lnTo>
                <a:lnTo>
                  <a:pt x="2393" y="2627"/>
                </a:lnTo>
                <a:lnTo>
                  <a:pt x="2393" y="2644"/>
                </a:lnTo>
                <a:lnTo>
                  <a:pt x="2393" y="2644"/>
                </a:lnTo>
                <a:lnTo>
                  <a:pt x="2393" y="2653"/>
                </a:lnTo>
                <a:lnTo>
                  <a:pt x="2393" y="2678"/>
                </a:lnTo>
                <a:lnTo>
                  <a:pt x="2393" y="2695"/>
                </a:lnTo>
                <a:lnTo>
                  <a:pt x="2393" y="2713"/>
                </a:lnTo>
                <a:lnTo>
                  <a:pt x="2393" y="2721"/>
                </a:lnTo>
                <a:lnTo>
                  <a:pt x="2393" y="2730"/>
                </a:lnTo>
                <a:lnTo>
                  <a:pt x="2393" y="2747"/>
                </a:lnTo>
                <a:lnTo>
                  <a:pt x="2393" y="2756"/>
                </a:lnTo>
                <a:lnTo>
                  <a:pt x="2393" y="2756"/>
                </a:lnTo>
                <a:lnTo>
                  <a:pt x="2393" y="2747"/>
                </a:lnTo>
                <a:lnTo>
                  <a:pt x="2402" y="2747"/>
                </a:lnTo>
                <a:lnTo>
                  <a:pt x="2402" y="2756"/>
                </a:lnTo>
                <a:lnTo>
                  <a:pt x="2402" y="2756"/>
                </a:lnTo>
                <a:lnTo>
                  <a:pt x="2402" y="2756"/>
                </a:lnTo>
                <a:lnTo>
                  <a:pt x="2402" y="2756"/>
                </a:lnTo>
                <a:lnTo>
                  <a:pt x="2402" y="2756"/>
                </a:lnTo>
                <a:lnTo>
                  <a:pt x="2402" y="2756"/>
                </a:lnTo>
                <a:lnTo>
                  <a:pt x="2402" y="2756"/>
                </a:lnTo>
                <a:lnTo>
                  <a:pt x="2402" y="2747"/>
                </a:lnTo>
                <a:lnTo>
                  <a:pt x="2402" y="2738"/>
                </a:lnTo>
                <a:lnTo>
                  <a:pt x="2402" y="2738"/>
                </a:lnTo>
                <a:lnTo>
                  <a:pt x="2402" y="2738"/>
                </a:lnTo>
                <a:lnTo>
                  <a:pt x="2402" y="2747"/>
                </a:lnTo>
                <a:lnTo>
                  <a:pt x="2402" y="2756"/>
                </a:lnTo>
                <a:lnTo>
                  <a:pt x="2402" y="2764"/>
                </a:lnTo>
                <a:lnTo>
                  <a:pt x="2402" y="2764"/>
                </a:lnTo>
                <a:lnTo>
                  <a:pt x="2402" y="2773"/>
                </a:lnTo>
                <a:lnTo>
                  <a:pt x="2402" y="2773"/>
                </a:lnTo>
                <a:lnTo>
                  <a:pt x="2402" y="2773"/>
                </a:lnTo>
                <a:lnTo>
                  <a:pt x="2411" y="2773"/>
                </a:lnTo>
                <a:lnTo>
                  <a:pt x="2411" y="2773"/>
                </a:lnTo>
                <a:lnTo>
                  <a:pt x="2411" y="2781"/>
                </a:lnTo>
                <a:lnTo>
                  <a:pt x="2411" y="2781"/>
                </a:lnTo>
                <a:lnTo>
                  <a:pt x="2411" y="2790"/>
                </a:lnTo>
                <a:lnTo>
                  <a:pt x="2411" y="2790"/>
                </a:lnTo>
                <a:lnTo>
                  <a:pt x="2411" y="2798"/>
                </a:lnTo>
                <a:lnTo>
                  <a:pt x="2411" y="2798"/>
                </a:lnTo>
                <a:lnTo>
                  <a:pt x="2411" y="2790"/>
                </a:lnTo>
                <a:lnTo>
                  <a:pt x="2411" y="2790"/>
                </a:lnTo>
                <a:lnTo>
                  <a:pt x="2411" y="2790"/>
                </a:lnTo>
                <a:lnTo>
                  <a:pt x="2411" y="2781"/>
                </a:lnTo>
                <a:lnTo>
                  <a:pt x="2411" y="2781"/>
                </a:lnTo>
                <a:lnTo>
                  <a:pt x="2411" y="2773"/>
                </a:lnTo>
                <a:lnTo>
                  <a:pt x="2411" y="2773"/>
                </a:lnTo>
                <a:lnTo>
                  <a:pt x="2411" y="2781"/>
                </a:lnTo>
                <a:lnTo>
                  <a:pt x="2411" y="2781"/>
                </a:lnTo>
                <a:lnTo>
                  <a:pt x="2411" y="2773"/>
                </a:lnTo>
                <a:lnTo>
                  <a:pt x="2411" y="2781"/>
                </a:lnTo>
                <a:lnTo>
                  <a:pt x="2419" y="2781"/>
                </a:lnTo>
                <a:lnTo>
                  <a:pt x="2419" y="2781"/>
                </a:lnTo>
                <a:lnTo>
                  <a:pt x="2419" y="2773"/>
                </a:lnTo>
                <a:lnTo>
                  <a:pt x="2419" y="2773"/>
                </a:lnTo>
                <a:lnTo>
                  <a:pt x="2419" y="2764"/>
                </a:lnTo>
                <a:lnTo>
                  <a:pt x="2419" y="2764"/>
                </a:lnTo>
                <a:lnTo>
                  <a:pt x="2419" y="2756"/>
                </a:lnTo>
                <a:lnTo>
                  <a:pt x="2419" y="2756"/>
                </a:lnTo>
                <a:lnTo>
                  <a:pt x="2419" y="2756"/>
                </a:lnTo>
                <a:lnTo>
                  <a:pt x="2419" y="2764"/>
                </a:lnTo>
                <a:lnTo>
                  <a:pt x="2419" y="2764"/>
                </a:lnTo>
                <a:lnTo>
                  <a:pt x="2419" y="2773"/>
                </a:lnTo>
                <a:lnTo>
                  <a:pt x="2419" y="2781"/>
                </a:lnTo>
                <a:lnTo>
                  <a:pt x="2419" y="2790"/>
                </a:lnTo>
                <a:lnTo>
                  <a:pt x="2419" y="2790"/>
                </a:lnTo>
                <a:lnTo>
                  <a:pt x="2419" y="2798"/>
                </a:lnTo>
                <a:lnTo>
                  <a:pt x="2419" y="2798"/>
                </a:lnTo>
                <a:lnTo>
                  <a:pt x="2419" y="2807"/>
                </a:lnTo>
                <a:lnTo>
                  <a:pt x="2428" y="2824"/>
                </a:lnTo>
                <a:lnTo>
                  <a:pt x="2428" y="2833"/>
                </a:lnTo>
                <a:lnTo>
                  <a:pt x="2428" y="2841"/>
                </a:lnTo>
                <a:lnTo>
                  <a:pt x="2428" y="2841"/>
                </a:lnTo>
                <a:lnTo>
                  <a:pt x="2428" y="2850"/>
                </a:lnTo>
                <a:lnTo>
                  <a:pt x="2428" y="2850"/>
                </a:lnTo>
                <a:lnTo>
                  <a:pt x="2428" y="2850"/>
                </a:lnTo>
                <a:lnTo>
                  <a:pt x="2428" y="2833"/>
                </a:lnTo>
                <a:lnTo>
                  <a:pt x="2428" y="2824"/>
                </a:lnTo>
                <a:lnTo>
                  <a:pt x="2428" y="2824"/>
                </a:lnTo>
                <a:lnTo>
                  <a:pt x="2428" y="2824"/>
                </a:lnTo>
                <a:lnTo>
                  <a:pt x="2428" y="2816"/>
                </a:lnTo>
                <a:lnTo>
                  <a:pt x="2428" y="2816"/>
                </a:lnTo>
                <a:lnTo>
                  <a:pt x="2428" y="2824"/>
                </a:lnTo>
                <a:lnTo>
                  <a:pt x="2428" y="2824"/>
                </a:lnTo>
                <a:lnTo>
                  <a:pt x="2428" y="2816"/>
                </a:lnTo>
                <a:lnTo>
                  <a:pt x="2428" y="2816"/>
                </a:lnTo>
                <a:lnTo>
                  <a:pt x="2428" y="2824"/>
                </a:lnTo>
                <a:lnTo>
                  <a:pt x="2428" y="2824"/>
                </a:lnTo>
                <a:lnTo>
                  <a:pt x="2437" y="2824"/>
                </a:lnTo>
                <a:lnTo>
                  <a:pt x="2437" y="2816"/>
                </a:lnTo>
                <a:lnTo>
                  <a:pt x="2437" y="2816"/>
                </a:lnTo>
                <a:lnTo>
                  <a:pt x="2437" y="2816"/>
                </a:lnTo>
                <a:lnTo>
                  <a:pt x="2437" y="2807"/>
                </a:lnTo>
                <a:lnTo>
                  <a:pt x="2437" y="2807"/>
                </a:lnTo>
                <a:lnTo>
                  <a:pt x="2437" y="2798"/>
                </a:lnTo>
                <a:lnTo>
                  <a:pt x="2437" y="2798"/>
                </a:lnTo>
                <a:lnTo>
                  <a:pt x="2437" y="2798"/>
                </a:lnTo>
                <a:lnTo>
                  <a:pt x="2437" y="2798"/>
                </a:lnTo>
                <a:lnTo>
                  <a:pt x="2437" y="2790"/>
                </a:lnTo>
                <a:lnTo>
                  <a:pt x="2437" y="2790"/>
                </a:lnTo>
                <a:lnTo>
                  <a:pt x="2437" y="2781"/>
                </a:lnTo>
                <a:lnTo>
                  <a:pt x="2437" y="2781"/>
                </a:lnTo>
                <a:lnTo>
                  <a:pt x="2437" y="2781"/>
                </a:lnTo>
                <a:lnTo>
                  <a:pt x="2437" y="2781"/>
                </a:lnTo>
                <a:lnTo>
                  <a:pt x="2437" y="2781"/>
                </a:lnTo>
                <a:lnTo>
                  <a:pt x="2437" y="2781"/>
                </a:lnTo>
                <a:lnTo>
                  <a:pt x="2437" y="2781"/>
                </a:lnTo>
                <a:lnTo>
                  <a:pt x="2445" y="2781"/>
                </a:lnTo>
                <a:lnTo>
                  <a:pt x="2445" y="2781"/>
                </a:lnTo>
                <a:lnTo>
                  <a:pt x="2445" y="2781"/>
                </a:lnTo>
                <a:lnTo>
                  <a:pt x="2445" y="2781"/>
                </a:lnTo>
                <a:lnTo>
                  <a:pt x="2445" y="2790"/>
                </a:lnTo>
                <a:lnTo>
                  <a:pt x="2445" y="2790"/>
                </a:lnTo>
                <a:lnTo>
                  <a:pt x="2445" y="2790"/>
                </a:lnTo>
                <a:lnTo>
                  <a:pt x="2445" y="2790"/>
                </a:lnTo>
                <a:lnTo>
                  <a:pt x="2445" y="2790"/>
                </a:lnTo>
                <a:lnTo>
                  <a:pt x="2445" y="2790"/>
                </a:lnTo>
                <a:lnTo>
                  <a:pt x="2445" y="2790"/>
                </a:lnTo>
                <a:lnTo>
                  <a:pt x="2445" y="2781"/>
                </a:lnTo>
                <a:lnTo>
                  <a:pt x="2445" y="2781"/>
                </a:lnTo>
                <a:lnTo>
                  <a:pt x="2445" y="2781"/>
                </a:lnTo>
                <a:lnTo>
                  <a:pt x="2445" y="2781"/>
                </a:lnTo>
                <a:lnTo>
                  <a:pt x="2445" y="2790"/>
                </a:lnTo>
                <a:lnTo>
                  <a:pt x="2445" y="2790"/>
                </a:lnTo>
                <a:lnTo>
                  <a:pt x="2445" y="2790"/>
                </a:lnTo>
                <a:lnTo>
                  <a:pt x="2445" y="2790"/>
                </a:lnTo>
                <a:lnTo>
                  <a:pt x="2454" y="2798"/>
                </a:lnTo>
                <a:lnTo>
                  <a:pt x="2454" y="2798"/>
                </a:lnTo>
                <a:lnTo>
                  <a:pt x="2454" y="2790"/>
                </a:lnTo>
                <a:lnTo>
                  <a:pt x="2454" y="2790"/>
                </a:lnTo>
                <a:lnTo>
                  <a:pt x="2454" y="2790"/>
                </a:lnTo>
                <a:lnTo>
                  <a:pt x="2454" y="2790"/>
                </a:lnTo>
                <a:lnTo>
                  <a:pt x="2454" y="2790"/>
                </a:lnTo>
                <a:lnTo>
                  <a:pt x="2454" y="2781"/>
                </a:lnTo>
                <a:lnTo>
                  <a:pt x="2454" y="2781"/>
                </a:lnTo>
                <a:lnTo>
                  <a:pt x="2454" y="2781"/>
                </a:lnTo>
                <a:lnTo>
                  <a:pt x="2454" y="2773"/>
                </a:lnTo>
                <a:lnTo>
                  <a:pt x="2454" y="2773"/>
                </a:lnTo>
                <a:lnTo>
                  <a:pt x="2454" y="2773"/>
                </a:lnTo>
                <a:lnTo>
                  <a:pt x="2454" y="2773"/>
                </a:lnTo>
                <a:lnTo>
                  <a:pt x="2454" y="2773"/>
                </a:lnTo>
                <a:lnTo>
                  <a:pt x="2454" y="2781"/>
                </a:lnTo>
                <a:lnTo>
                  <a:pt x="2454" y="2781"/>
                </a:lnTo>
                <a:lnTo>
                  <a:pt x="2454" y="2781"/>
                </a:lnTo>
                <a:lnTo>
                  <a:pt x="2454" y="2773"/>
                </a:lnTo>
                <a:lnTo>
                  <a:pt x="2463" y="2773"/>
                </a:lnTo>
                <a:lnTo>
                  <a:pt x="2463" y="2773"/>
                </a:lnTo>
                <a:lnTo>
                  <a:pt x="2463" y="2773"/>
                </a:lnTo>
                <a:lnTo>
                  <a:pt x="2463" y="2764"/>
                </a:lnTo>
                <a:lnTo>
                  <a:pt x="2463" y="2756"/>
                </a:lnTo>
                <a:lnTo>
                  <a:pt x="2463" y="2756"/>
                </a:lnTo>
                <a:lnTo>
                  <a:pt x="2463" y="2747"/>
                </a:lnTo>
                <a:lnTo>
                  <a:pt x="2463" y="2747"/>
                </a:lnTo>
                <a:lnTo>
                  <a:pt x="2463" y="2738"/>
                </a:lnTo>
                <a:lnTo>
                  <a:pt x="2463" y="2738"/>
                </a:lnTo>
                <a:lnTo>
                  <a:pt x="2463" y="2747"/>
                </a:lnTo>
                <a:lnTo>
                  <a:pt x="2463" y="2747"/>
                </a:lnTo>
                <a:lnTo>
                  <a:pt x="2463" y="2756"/>
                </a:lnTo>
                <a:lnTo>
                  <a:pt x="2463" y="2756"/>
                </a:lnTo>
                <a:lnTo>
                  <a:pt x="2463" y="2756"/>
                </a:lnTo>
                <a:lnTo>
                  <a:pt x="2463" y="2764"/>
                </a:lnTo>
                <a:lnTo>
                  <a:pt x="2463" y="2764"/>
                </a:lnTo>
                <a:lnTo>
                  <a:pt x="2463" y="2764"/>
                </a:lnTo>
                <a:lnTo>
                  <a:pt x="2463" y="2764"/>
                </a:lnTo>
                <a:lnTo>
                  <a:pt x="2471" y="2764"/>
                </a:lnTo>
                <a:lnTo>
                  <a:pt x="2471" y="2764"/>
                </a:lnTo>
                <a:lnTo>
                  <a:pt x="2471" y="2756"/>
                </a:lnTo>
                <a:lnTo>
                  <a:pt x="2471" y="2756"/>
                </a:lnTo>
                <a:lnTo>
                  <a:pt x="2471" y="2756"/>
                </a:lnTo>
                <a:lnTo>
                  <a:pt x="2471" y="2747"/>
                </a:lnTo>
                <a:lnTo>
                  <a:pt x="2471" y="2747"/>
                </a:lnTo>
                <a:lnTo>
                  <a:pt x="2471" y="2747"/>
                </a:lnTo>
                <a:lnTo>
                  <a:pt x="2471" y="2756"/>
                </a:lnTo>
                <a:lnTo>
                  <a:pt x="2471" y="2756"/>
                </a:lnTo>
                <a:lnTo>
                  <a:pt x="2471" y="2756"/>
                </a:lnTo>
                <a:lnTo>
                  <a:pt x="2471" y="2756"/>
                </a:lnTo>
                <a:lnTo>
                  <a:pt x="2471" y="2756"/>
                </a:lnTo>
                <a:lnTo>
                  <a:pt x="2471" y="2764"/>
                </a:lnTo>
                <a:lnTo>
                  <a:pt x="2471" y="2764"/>
                </a:lnTo>
                <a:lnTo>
                  <a:pt x="2471" y="2764"/>
                </a:lnTo>
                <a:lnTo>
                  <a:pt x="2471" y="2764"/>
                </a:lnTo>
                <a:lnTo>
                  <a:pt x="2471" y="2764"/>
                </a:lnTo>
                <a:lnTo>
                  <a:pt x="2471" y="2764"/>
                </a:lnTo>
                <a:lnTo>
                  <a:pt x="2480" y="2756"/>
                </a:lnTo>
                <a:lnTo>
                  <a:pt x="2480" y="2756"/>
                </a:lnTo>
                <a:lnTo>
                  <a:pt x="2480" y="2747"/>
                </a:lnTo>
                <a:lnTo>
                  <a:pt x="2480" y="2747"/>
                </a:lnTo>
                <a:lnTo>
                  <a:pt x="2480" y="2738"/>
                </a:lnTo>
                <a:lnTo>
                  <a:pt x="2480" y="2738"/>
                </a:lnTo>
                <a:lnTo>
                  <a:pt x="2480" y="2738"/>
                </a:lnTo>
                <a:lnTo>
                  <a:pt x="2480" y="2730"/>
                </a:lnTo>
                <a:lnTo>
                  <a:pt x="2480" y="2738"/>
                </a:lnTo>
                <a:lnTo>
                  <a:pt x="2480" y="2738"/>
                </a:lnTo>
                <a:lnTo>
                  <a:pt x="2480" y="2747"/>
                </a:lnTo>
                <a:lnTo>
                  <a:pt x="2480" y="2747"/>
                </a:lnTo>
                <a:lnTo>
                  <a:pt x="2480" y="2756"/>
                </a:lnTo>
                <a:lnTo>
                  <a:pt x="2480" y="2764"/>
                </a:lnTo>
                <a:lnTo>
                  <a:pt x="2480" y="2773"/>
                </a:lnTo>
                <a:lnTo>
                  <a:pt x="2480" y="2781"/>
                </a:lnTo>
                <a:lnTo>
                  <a:pt x="2480" y="2781"/>
                </a:lnTo>
                <a:lnTo>
                  <a:pt x="2480" y="2790"/>
                </a:lnTo>
                <a:lnTo>
                  <a:pt x="2480" y="2790"/>
                </a:lnTo>
                <a:lnTo>
                  <a:pt x="2488" y="2790"/>
                </a:lnTo>
                <a:lnTo>
                  <a:pt x="2488" y="2798"/>
                </a:lnTo>
                <a:lnTo>
                  <a:pt x="2488" y="2790"/>
                </a:lnTo>
                <a:lnTo>
                  <a:pt x="2488" y="2790"/>
                </a:lnTo>
                <a:lnTo>
                  <a:pt x="2488" y="2790"/>
                </a:lnTo>
                <a:lnTo>
                  <a:pt x="2488" y="2781"/>
                </a:lnTo>
                <a:lnTo>
                  <a:pt x="2488" y="2781"/>
                </a:lnTo>
                <a:lnTo>
                  <a:pt x="2488" y="2781"/>
                </a:lnTo>
                <a:lnTo>
                  <a:pt x="2488" y="2781"/>
                </a:lnTo>
                <a:lnTo>
                  <a:pt x="2488" y="2773"/>
                </a:lnTo>
                <a:lnTo>
                  <a:pt x="2488" y="2773"/>
                </a:lnTo>
                <a:lnTo>
                  <a:pt x="2488" y="2773"/>
                </a:lnTo>
                <a:lnTo>
                  <a:pt x="2488" y="2773"/>
                </a:lnTo>
                <a:lnTo>
                  <a:pt x="2488" y="2773"/>
                </a:lnTo>
                <a:lnTo>
                  <a:pt x="2488" y="2781"/>
                </a:lnTo>
                <a:lnTo>
                  <a:pt x="2488" y="2781"/>
                </a:lnTo>
                <a:lnTo>
                  <a:pt x="2488" y="2781"/>
                </a:lnTo>
                <a:lnTo>
                  <a:pt x="2488" y="2781"/>
                </a:lnTo>
                <a:lnTo>
                  <a:pt x="2497" y="2773"/>
                </a:lnTo>
                <a:lnTo>
                  <a:pt x="2497" y="2773"/>
                </a:lnTo>
                <a:lnTo>
                  <a:pt x="2497" y="2764"/>
                </a:lnTo>
                <a:lnTo>
                  <a:pt x="2497" y="2756"/>
                </a:lnTo>
                <a:lnTo>
                  <a:pt x="2497" y="2756"/>
                </a:lnTo>
                <a:lnTo>
                  <a:pt x="2497" y="2747"/>
                </a:lnTo>
                <a:lnTo>
                  <a:pt x="2497" y="2747"/>
                </a:lnTo>
                <a:lnTo>
                  <a:pt x="2497" y="2756"/>
                </a:lnTo>
                <a:lnTo>
                  <a:pt x="2497" y="2764"/>
                </a:lnTo>
                <a:lnTo>
                  <a:pt x="2497" y="2764"/>
                </a:lnTo>
                <a:lnTo>
                  <a:pt x="2497" y="2773"/>
                </a:lnTo>
                <a:lnTo>
                  <a:pt x="2497" y="2773"/>
                </a:lnTo>
                <a:lnTo>
                  <a:pt x="2497" y="2773"/>
                </a:lnTo>
                <a:lnTo>
                  <a:pt x="2497" y="2773"/>
                </a:lnTo>
                <a:lnTo>
                  <a:pt x="2497" y="2773"/>
                </a:lnTo>
                <a:lnTo>
                  <a:pt x="2497" y="2773"/>
                </a:lnTo>
                <a:lnTo>
                  <a:pt x="2497" y="2781"/>
                </a:lnTo>
                <a:lnTo>
                  <a:pt x="2497" y="2781"/>
                </a:lnTo>
                <a:lnTo>
                  <a:pt x="2497" y="2781"/>
                </a:lnTo>
                <a:lnTo>
                  <a:pt x="2506" y="2773"/>
                </a:lnTo>
                <a:lnTo>
                  <a:pt x="2506" y="2773"/>
                </a:lnTo>
                <a:lnTo>
                  <a:pt x="2506" y="2773"/>
                </a:lnTo>
                <a:lnTo>
                  <a:pt x="2506" y="2773"/>
                </a:lnTo>
                <a:lnTo>
                  <a:pt x="2506" y="2773"/>
                </a:lnTo>
                <a:lnTo>
                  <a:pt x="2506" y="2773"/>
                </a:lnTo>
                <a:lnTo>
                  <a:pt x="2506" y="2781"/>
                </a:lnTo>
                <a:lnTo>
                  <a:pt x="2506" y="2798"/>
                </a:lnTo>
                <a:lnTo>
                  <a:pt x="2506" y="2807"/>
                </a:lnTo>
                <a:lnTo>
                  <a:pt x="2506" y="2807"/>
                </a:lnTo>
                <a:lnTo>
                  <a:pt x="2506" y="2807"/>
                </a:lnTo>
                <a:lnTo>
                  <a:pt x="2506" y="2816"/>
                </a:lnTo>
                <a:lnTo>
                  <a:pt x="2506" y="2816"/>
                </a:lnTo>
                <a:lnTo>
                  <a:pt x="2506" y="2824"/>
                </a:lnTo>
                <a:lnTo>
                  <a:pt x="2506" y="2824"/>
                </a:lnTo>
                <a:lnTo>
                  <a:pt x="2506" y="2833"/>
                </a:lnTo>
                <a:lnTo>
                  <a:pt x="2506" y="2841"/>
                </a:lnTo>
                <a:lnTo>
                  <a:pt x="2506" y="2841"/>
                </a:lnTo>
                <a:lnTo>
                  <a:pt x="2506" y="2841"/>
                </a:lnTo>
                <a:lnTo>
                  <a:pt x="2514" y="2841"/>
                </a:lnTo>
                <a:lnTo>
                  <a:pt x="2514" y="2841"/>
                </a:lnTo>
                <a:lnTo>
                  <a:pt x="2514" y="2841"/>
                </a:lnTo>
                <a:lnTo>
                  <a:pt x="2514" y="2841"/>
                </a:lnTo>
                <a:lnTo>
                  <a:pt x="2514" y="2841"/>
                </a:lnTo>
                <a:lnTo>
                  <a:pt x="2514" y="2841"/>
                </a:lnTo>
                <a:lnTo>
                  <a:pt x="2514" y="2841"/>
                </a:lnTo>
                <a:lnTo>
                  <a:pt x="2514" y="2841"/>
                </a:lnTo>
                <a:lnTo>
                  <a:pt x="2514" y="2841"/>
                </a:lnTo>
                <a:lnTo>
                  <a:pt x="2514" y="2841"/>
                </a:lnTo>
                <a:lnTo>
                  <a:pt x="2514" y="2841"/>
                </a:lnTo>
                <a:lnTo>
                  <a:pt x="2514" y="2841"/>
                </a:lnTo>
                <a:lnTo>
                  <a:pt x="2514" y="2841"/>
                </a:lnTo>
                <a:lnTo>
                  <a:pt x="2514" y="2841"/>
                </a:lnTo>
                <a:lnTo>
                  <a:pt x="2514" y="2833"/>
                </a:lnTo>
                <a:lnTo>
                  <a:pt x="2514" y="2833"/>
                </a:lnTo>
                <a:lnTo>
                  <a:pt x="2514" y="2824"/>
                </a:lnTo>
                <a:lnTo>
                  <a:pt x="2514" y="2807"/>
                </a:lnTo>
                <a:lnTo>
                  <a:pt x="2514" y="2790"/>
                </a:lnTo>
                <a:lnTo>
                  <a:pt x="2523" y="2790"/>
                </a:lnTo>
                <a:lnTo>
                  <a:pt x="2523" y="2781"/>
                </a:lnTo>
                <a:lnTo>
                  <a:pt x="2523" y="2781"/>
                </a:lnTo>
                <a:lnTo>
                  <a:pt x="2523" y="2781"/>
                </a:lnTo>
                <a:lnTo>
                  <a:pt x="2523" y="2790"/>
                </a:lnTo>
                <a:lnTo>
                  <a:pt x="2523" y="2790"/>
                </a:lnTo>
                <a:lnTo>
                  <a:pt x="2523" y="2781"/>
                </a:lnTo>
                <a:lnTo>
                  <a:pt x="2523" y="2773"/>
                </a:lnTo>
                <a:lnTo>
                  <a:pt x="2523" y="2764"/>
                </a:lnTo>
                <a:lnTo>
                  <a:pt x="2523" y="2764"/>
                </a:lnTo>
                <a:lnTo>
                  <a:pt x="2523" y="2764"/>
                </a:lnTo>
                <a:lnTo>
                  <a:pt x="2523" y="2764"/>
                </a:lnTo>
                <a:lnTo>
                  <a:pt x="2523" y="2773"/>
                </a:lnTo>
                <a:lnTo>
                  <a:pt x="2523" y="2781"/>
                </a:lnTo>
                <a:lnTo>
                  <a:pt x="2523" y="2790"/>
                </a:lnTo>
                <a:lnTo>
                  <a:pt x="2523" y="2798"/>
                </a:lnTo>
                <a:lnTo>
                  <a:pt x="2523" y="2798"/>
                </a:lnTo>
                <a:lnTo>
                  <a:pt x="2523" y="2798"/>
                </a:lnTo>
                <a:lnTo>
                  <a:pt x="2523" y="2798"/>
                </a:lnTo>
                <a:lnTo>
                  <a:pt x="2532" y="2798"/>
                </a:lnTo>
                <a:lnTo>
                  <a:pt x="2532" y="2807"/>
                </a:lnTo>
                <a:lnTo>
                  <a:pt x="2532" y="2807"/>
                </a:lnTo>
                <a:lnTo>
                  <a:pt x="2532" y="2816"/>
                </a:lnTo>
                <a:lnTo>
                  <a:pt x="2532" y="2824"/>
                </a:lnTo>
                <a:lnTo>
                  <a:pt x="2532" y="2824"/>
                </a:lnTo>
                <a:lnTo>
                  <a:pt x="2532" y="2824"/>
                </a:lnTo>
                <a:lnTo>
                  <a:pt x="2532" y="2824"/>
                </a:lnTo>
                <a:lnTo>
                  <a:pt x="2532" y="2824"/>
                </a:lnTo>
                <a:lnTo>
                  <a:pt x="2532" y="2824"/>
                </a:lnTo>
                <a:lnTo>
                  <a:pt x="2532" y="2824"/>
                </a:lnTo>
                <a:lnTo>
                  <a:pt x="2532" y="2824"/>
                </a:lnTo>
                <a:lnTo>
                  <a:pt x="2532" y="2833"/>
                </a:lnTo>
                <a:lnTo>
                  <a:pt x="2532" y="2833"/>
                </a:lnTo>
                <a:lnTo>
                  <a:pt x="2532" y="2833"/>
                </a:lnTo>
                <a:lnTo>
                  <a:pt x="2532" y="2824"/>
                </a:lnTo>
                <a:lnTo>
                  <a:pt x="2532" y="2824"/>
                </a:lnTo>
                <a:lnTo>
                  <a:pt x="2532" y="2824"/>
                </a:lnTo>
                <a:lnTo>
                  <a:pt x="2532" y="2824"/>
                </a:lnTo>
                <a:lnTo>
                  <a:pt x="2540" y="2833"/>
                </a:lnTo>
                <a:lnTo>
                  <a:pt x="2540" y="2833"/>
                </a:lnTo>
                <a:lnTo>
                  <a:pt x="2540" y="2833"/>
                </a:lnTo>
                <a:lnTo>
                  <a:pt x="2540" y="2841"/>
                </a:lnTo>
                <a:lnTo>
                  <a:pt x="2540" y="2841"/>
                </a:lnTo>
                <a:lnTo>
                  <a:pt x="2540" y="2841"/>
                </a:lnTo>
                <a:lnTo>
                  <a:pt x="2540" y="2841"/>
                </a:lnTo>
                <a:lnTo>
                  <a:pt x="2540" y="2841"/>
                </a:lnTo>
                <a:lnTo>
                  <a:pt x="2540" y="2841"/>
                </a:lnTo>
                <a:lnTo>
                  <a:pt x="2540" y="2841"/>
                </a:lnTo>
                <a:lnTo>
                  <a:pt x="2540" y="2833"/>
                </a:lnTo>
                <a:lnTo>
                  <a:pt x="2540" y="2841"/>
                </a:lnTo>
                <a:lnTo>
                  <a:pt x="2540" y="2841"/>
                </a:lnTo>
                <a:lnTo>
                  <a:pt x="2540" y="2841"/>
                </a:lnTo>
                <a:lnTo>
                  <a:pt x="2540" y="2850"/>
                </a:lnTo>
                <a:lnTo>
                  <a:pt x="2540" y="2850"/>
                </a:lnTo>
                <a:lnTo>
                  <a:pt x="2540" y="2859"/>
                </a:lnTo>
                <a:lnTo>
                  <a:pt x="2540" y="2859"/>
                </a:lnTo>
                <a:lnTo>
                  <a:pt x="2540" y="2867"/>
                </a:lnTo>
                <a:lnTo>
                  <a:pt x="2549" y="2867"/>
                </a:lnTo>
                <a:lnTo>
                  <a:pt x="2549" y="2867"/>
                </a:lnTo>
                <a:lnTo>
                  <a:pt x="2549" y="2867"/>
                </a:lnTo>
                <a:lnTo>
                  <a:pt x="2549" y="2867"/>
                </a:lnTo>
                <a:lnTo>
                  <a:pt x="2549" y="2867"/>
                </a:lnTo>
                <a:lnTo>
                  <a:pt x="2549" y="2867"/>
                </a:lnTo>
                <a:lnTo>
                  <a:pt x="2549" y="2876"/>
                </a:lnTo>
                <a:lnTo>
                  <a:pt x="2549" y="2876"/>
                </a:lnTo>
                <a:lnTo>
                  <a:pt x="2549" y="2876"/>
                </a:lnTo>
                <a:lnTo>
                  <a:pt x="2549" y="2876"/>
                </a:lnTo>
                <a:lnTo>
                  <a:pt x="2549" y="2876"/>
                </a:lnTo>
                <a:lnTo>
                  <a:pt x="2549" y="2876"/>
                </a:lnTo>
                <a:lnTo>
                  <a:pt x="2549" y="2867"/>
                </a:lnTo>
                <a:lnTo>
                  <a:pt x="2549" y="2867"/>
                </a:lnTo>
                <a:lnTo>
                  <a:pt x="2549" y="2859"/>
                </a:lnTo>
                <a:lnTo>
                  <a:pt x="2549" y="2859"/>
                </a:lnTo>
                <a:lnTo>
                  <a:pt x="2549" y="2850"/>
                </a:lnTo>
                <a:lnTo>
                  <a:pt x="2549" y="2850"/>
                </a:lnTo>
                <a:lnTo>
                  <a:pt x="2549" y="2841"/>
                </a:lnTo>
                <a:lnTo>
                  <a:pt x="2558" y="2841"/>
                </a:lnTo>
                <a:lnTo>
                  <a:pt x="2558" y="2841"/>
                </a:lnTo>
                <a:lnTo>
                  <a:pt x="2558" y="2841"/>
                </a:lnTo>
                <a:lnTo>
                  <a:pt x="2558" y="2841"/>
                </a:lnTo>
                <a:lnTo>
                  <a:pt x="2558" y="2841"/>
                </a:lnTo>
                <a:lnTo>
                  <a:pt x="2558" y="2841"/>
                </a:lnTo>
                <a:lnTo>
                  <a:pt x="2558" y="2850"/>
                </a:lnTo>
                <a:lnTo>
                  <a:pt x="2558" y="2859"/>
                </a:lnTo>
                <a:lnTo>
                  <a:pt x="2558" y="2859"/>
                </a:lnTo>
                <a:lnTo>
                  <a:pt x="2558" y="2859"/>
                </a:lnTo>
                <a:lnTo>
                  <a:pt x="2558" y="2859"/>
                </a:lnTo>
                <a:lnTo>
                  <a:pt x="2558" y="2867"/>
                </a:lnTo>
                <a:lnTo>
                  <a:pt x="2558" y="2876"/>
                </a:lnTo>
                <a:lnTo>
                  <a:pt x="2558" y="2876"/>
                </a:lnTo>
                <a:lnTo>
                  <a:pt x="2558" y="2876"/>
                </a:lnTo>
                <a:lnTo>
                  <a:pt x="2558" y="2884"/>
                </a:lnTo>
                <a:lnTo>
                  <a:pt x="2558" y="2893"/>
                </a:lnTo>
                <a:lnTo>
                  <a:pt x="2558" y="2893"/>
                </a:lnTo>
                <a:lnTo>
                  <a:pt x="2566" y="2884"/>
                </a:lnTo>
                <a:lnTo>
                  <a:pt x="2566" y="2884"/>
                </a:lnTo>
                <a:lnTo>
                  <a:pt x="2566" y="2884"/>
                </a:lnTo>
                <a:lnTo>
                  <a:pt x="2566" y="2893"/>
                </a:lnTo>
                <a:lnTo>
                  <a:pt x="2566" y="2884"/>
                </a:lnTo>
                <a:lnTo>
                  <a:pt x="2566" y="2884"/>
                </a:lnTo>
                <a:lnTo>
                  <a:pt x="2566" y="2884"/>
                </a:lnTo>
                <a:lnTo>
                  <a:pt x="2566" y="2884"/>
                </a:lnTo>
                <a:lnTo>
                  <a:pt x="2566" y="2876"/>
                </a:lnTo>
                <a:lnTo>
                  <a:pt x="2566" y="2876"/>
                </a:lnTo>
                <a:lnTo>
                  <a:pt x="2566" y="2867"/>
                </a:lnTo>
                <a:lnTo>
                  <a:pt x="2566" y="2876"/>
                </a:lnTo>
                <a:lnTo>
                  <a:pt x="2566" y="2876"/>
                </a:lnTo>
                <a:lnTo>
                  <a:pt x="2566" y="2876"/>
                </a:lnTo>
                <a:lnTo>
                  <a:pt x="2566" y="2867"/>
                </a:lnTo>
                <a:lnTo>
                  <a:pt x="2566" y="2867"/>
                </a:lnTo>
                <a:lnTo>
                  <a:pt x="2566" y="2859"/>
                </a:lnTo>
                <a:lnTo>
                  <a:pt x="2566" y="2859"/>
                </a:lnTo>
                <a:lnTo>
                  <a:pt x="2566" y="2850"/>
                </a:lnTo>
                <a:lnTo>
                  <a:pt x="2575" y="2841"/>
                </a:lnTo>
                <a:lnTo>
                  <a:pt x="2575" y="2841"/>
                </a:lnTo>
                <a:lnTo>
                  <a:pt x="2575" y="2841"/>
                </a:lnTo>
                <a:lnTo>
                  <a:pt x="2575" y="2833"/>
                </a:lnTo>
                <a:lnTo>
                  <a:pt x="2575" y="2833"/>
                </a:lnTo>
                <a:lnTo>
                  <a:pt x="2575" y="2833"/>
                </a:lnTo>
                <a:lnTo>
                  <a:pt x="2575" y="2833"/>
                </a:lnTo>
                <a:lnTo>
                  <a:pt x="2575" y="2833"/>
                </a:lnTo>
                <a:lnTo>
                  <a:pt x="2575" y="2833"/>
                </a:lnTo>
                <a:lnTo>
                  <a:pt x="2575" y="2841"/>
                </a:lnTo>
                <a:lnTo>
                  <a:pt x="2575" y="2850"/>
                </a:lnTo>
                <a:lnTo>
                  <a:pt x="2575" y="2850"/>
                </a:lnTo>
                <a:lnTo>
                  <a:pt x="2575" y="2859"/>
                </a:lnTo>
                <a:lnTo>
                  <a:pt x="2575" y="2867"/>
                </a:lnTo>
                <a:lnTo>
                  <a:pt x="2575" y="2876"/>
                </a:lnTo>
                <a:lnTo>
                  <a:pt x="2575" y="2876"/>
                </a:lnTo>
                <a:lnTo>
                  <a:pt x="2575" y="2884"/>
                </a:lnTo>
                <a:lnTo>
                  <a:pt x="2575" y="2884"/>
                </a:lnTo>
                <a:lnTo>
                  <a:pt x="2575" y="2884"/>
                </a:lnTo>
                <a:lnTo>
                  <a:pt x="2583" y="2884"/>
                </a:lnTo>
                <a:lnTo>
                  <a:pt x="2583" y="2893"/>
                </a:lnTo>
                <a:lnTo>
                  <a:pt x="2583" y="2893"/>
                </a:lnTo>
                <a:lnTo>
                  <a:pt x="2583" y="2893"/>
                </a:lnTo>
                <a:lnTo>
                  <a:pt x="2583" y="2884"/>
                </a:lnTo>
                <a:lnTo>
                  <a:pt x="2583" y="2884"/>
                </a:lnTo>
                <a:lnTo>
                  <a:pt x="2583" y="2884"/>
                </a:lnTo>
                <a:lnTo>
                  <a:pt x="2583" y="2884"/>
                </a:lnTo>
                <a:lnTo>
                  <a:pt x="2583" y="2876"/>
                </a:lnTo>
                <a:lnTo>
                  <a:pt x="2583" y="2876"/>
                </a:lnTo>
                <a:lnTo>
                  <a:pt x="2583" y="2876"/>
                </a:lnTo>
                <a:lnTo>
                  <a:pt x="2583" y="2876"/>
                </a:lnTo>
                <a:lnTo>
                  <a:pt x="2583" y="2876"/>
                </a:lnTo>
                <a:lnTo>
                  <a:pt x="2583" y="2884"/>
                </a:lnTo>
                <a:lnTo>
                  <a:pt x="2583" y="2884"/>
                </a:lnTo>
                <a:lnTo>
                  <a:pt x="2583" y="2884"/>
                </a:lnTo>
                <a:lnTo>
                  <a:pt x="2583" y="2884"/>
                </a:lnTo>
                <a:lnTo>
                  <a:pt x="2583" y="2893"/>
                </a:lnTo>
                <a:lnTo>
                  <a:pt x="2583" y="2893"/>
                </a:lnTo>
                <a:lnTo>
                  <a:pt x="2592" y="2884"/>
                </a:lnTo>
                <a:lnTo>
                  <a:pt x="2592" y="2884"/>
                </a:lnTo>
                <a:lnTo>
                  <a:pt x="2592" y="2884"/>
                </a:lnTo>
                <a:lnTo>
                  <a:pt x="2592" y="2884"/>
                </a:lnTo>
                <a:lnTo>
                  <a:pt x="2592" y="2884"/>
                </a:lnTo>
                <a:lnTo>
                  <a:pt x="2592" y="2884"/>
                </a:lnTo>
                <a:lnTo>
                  <a:pt x="2592" y="2884"/>
                </a:lnTo>
                <a:lnTo>
                  <a:pt x="2592" y="2884"/>
                </a:lnTo>
                <a:lnTo>
                  <a:pt x="2592" y="2884"/>
                </a:lnTo>
                <a:lnTo>
                  <a:pt x="2592" y="2876"/>
                </a:lnTo>
                <a:lnTo>
                  <a:pt x="2592" y="2867"/>
                </a:lnTo>
                <a:lnTo>
                  <a:pt x="2592" y="2859"/>
                </a:lnTo>
                <a:lnTo>
                  <a:pt x="2592" y="2850"/>
                </a:lnTo>
                <a:lnTo>
                  <a:pt x="2592" y="2841"/>
                </a:lnTo>
                <a:lnTo>
                  <a:pt x="2592" y="2841"/>
                </a:lnTo>
                <a:lnTo>
                  <a:pt x="2592" y="2841"/>
                </a:lnTo>
                <a:lnTo>
                  <a:pt x="2592" y="2841"/>
                </a:lnTo>
                <a:lnTo>
                  <a:pt x="2592" y="2841"/>
                </a:lnTo>
                <a:lnTo>
                  <a:pt x="2592" y="2841"/>
                </a:lnTo>
                <a:lnTo>
                  <a:pt x="2601" y="2841"/>
                </a:lnTo>
                <a:lnTo>
                  <a:pt x="2601" y="2850"/>
                </a:lnTo>
                <a:lnTo>
                  <a:pt x="2601" y="2850"/>
                </a:lnTo>
                <a:lnTo>
                  <a:pt x="2601" y="2850"/>
                </a:lnTo>
                <a:lnTo>
                  <a:pt x="2601" y="2859"/>
                </a:lnTo>
                <a:lnTo>
                  <a:pt x="2601" y="2859"/>
                </a:lnTo>
                <a:lnTo>
                  <a:pt x="2601" y="2859"/>
                </a:lnTo>
                <a:lnTo>
                  <a:pt x="2601" y="2859"/>
                </a:lnTo>
                <a:lnTo>
                  <a:pt x="2601" y="2859"/>
                </a:lnTo>
                <a:lnTo>
                  <a:pt x="2601" y="2859"/>
                </a:lnTo>
                <a:lnTo>
                  <a:pt x="2601" y="2859"/>
                </a:lnTo>
                <a:lnTo>
                  <a:pt x="2601" y="2850"/>
                </a:lnTo>
                <a:lnTo>
                  <a:pt x="2601" y="2850"/>
                </a:lnTo>
                <a:lnTo>
                  <a:pt x="2601" y="2850"/>
                </a:lnTo>
                <a:lnTo>
                  <a:pt x="2601" y="2850"/>
                </a:lnTo>
                <a:lnTo>
                  <a:pt x="2601" y="2850"/>
                </a:lnTo>
                <a:lnTo>
                  <a:pt x="2601" y="2850"/>
                </a:lnTo>
                <a:lnTo>
                  <a:pt x="2601" y="2850"/>
                </a:lnTo>
                <a:lnTo>
                  <a:pt x="2601" y="2850"/>
                </a:lnTo>
                <a:lnTo>
                  <a:pt x="2609" y="2850"/>
                </a:lnTo>
                <a:lnTo>
                  <a:pt x="2609" y="2841"/>
                </a:lnTo>
                <a:lnTo>
                  <a:pt x="2609" y="2841"/>
                </a:lnTo>
                <a:lnTo>
                  <a:pt x="2609" y="2833"/>
                </a:lnTo>
                <a:lnTo>
                  <a:pt x="2609" y="2833"/>
                </a:lnTo>
                <a:lnTo>
                  <a:pt x="2609" y="2824"/>
                </a:lnTo>
                <a:lnTo>
                  <a:pt x="2609" y="2824"/>
                </a:lnTo>
                <a:lnTo>
                  <a:pt x="2609" y="2824"/>
                </a:lnTo>
                <a:lnTo>
                  <a:pt x="2609" y="2824"/>
                </a:lnTo>
                <a:lnTo>
                  <a:pt x="2609" y="2824"/>
                </a:lnTo>
                <a:lnTo>
                  <a:pt x="2609" y="2824"/>
                </a:lnTo>
                <a:lnTo>
                  <a:pt x="2609" y="2824"/>
                </a:lnTo>
                <a:lnTo>
                  <a:pt x="2609" y="2824"/>
                </a:lnTo>
                <a:lnTo>
                  <a:pt x="2609" y="2824"/>
                </a:lnTo>
                <a:lnTo>
                  <a:pt x="2609" y="2824"/>
                </a:lnTo>
                <a:lnTo>
                  <a:pt x="2609" y="2816"/>
                </a:lnTo>
                <a:lnTo>
                  <a:pt x="2609" y="2816"/>
                </a:lnTo>
                <a:lnTo>
                  <a:pt x="2609" y="2816"/>
                </a:lnTo>
                <a:lnTo>
                  <a:pt x="2609" y="2824"/>
                </a:lnTo>
                <a:lnTo>
                  <a:pt x="2618" y="2824"/>
                </a:lnTo>
                <a:lnTo>
                  <a:pt x="2618" y="2824"/>
                </a:lnTo>
                <a:lnTo>
                  <a:pt x="2618" y="2824"/>
                </a:lnTo>
                <a:lnTo>
                  <a:pt x="2618" y="2824"/>
                </a:lnTo>
                <a:lnTo>
                  <a:pt x="2618" y="2816"/>
                </a:lnTo>
                <a:lnTo>
                  <a:pt x="2618" y="2816"/>
                </a:lnTo>
                <a:lnTo>
                  <a:pt x="2618" y="2816"/>
                </a:lnTo>
                <a:lnTo>
                  <a:pt x="2618" y="2816"/>
                </a:lnTo>
                <a:lnTo>
                  <a:pt x="2618" y="2816"/>
                </a:lnTo>
                <a:lnTo>
                  <a:pt x="2618" y="2816"/>
                </a:lnTo>
                <a:lnTo>
                  <a:pt x="2618" y="2816"/>
                </a:lnTo>
                <a:lnTo>
                  <a:pt x="2618" y="2816"/>
                </a:lnTo>
                <a:lnTo>
                  <a:pt x="2618" y="2816"/>
                </a:lnTo>
                <a:lnTo>
                  <a:pt x="2618" y="2807"/>
                </a:lnTo>
                <a:lnTo>
                  <a:pt x="2618" y="2807"/>
                </a:lnTo>
                <a:lnTo>
                  <a:pt x="2618" y="2807"/>
                </a:lnTo>
                <a:lnTo>
                  <a:pt x="2618" y="2798"/>
                </a:lnTo>
                <a:lnTo>
                  <a:pt x="2618" y="2798"/>
                </a:lnTo>
                <a:lnTo>
                  <a:pt x="2618" y="2798"/>
                </a:lnTo>
                <a:lnTo>
                  <a:pt x="2627" y="2798"/>
                </a:lnTo>
                <a:lnTo>
                  <a:pt x="2627" y="2790"/>
                </a:lnTo>
                <a:lnTo>
                  <a:pt x="2627" y="2798"/>
                </a:lnTo>
                <a:lnTo>
                  <a:pt x="2627" y="2798"/>
                </a:lnTo>
                <a:lnTo>
                  <a:pt x="2627" y="2798"/>
                </a:lnTo>
                <a:lnTo>
                  <a:pt x="2627" y="2790"/>
                </a:lnTo>
                <a:lnTo>
                  <a:pt x="2627" y="2790"/>
                </a:lnTo>
                <a:lnTo>
                  <a:pt x="2627" y="2790"/>
                </a:lnTo>
                <a:lnTo>
                  <a:pt x="2627" y="2790"/>
                </a:lnTo>
                <a:lnTo>
                  <a:pt x="2627" y="2790"/>
                </a:lnTo>
                <a:lnTo>
                  <a:pt x="2627" y="2790"/>
                </a:lnTo>
                <a:lnTo>
                  <a:pt x="2627" y="2790"/>
                </a:lnTo>
                <a:lnTo>
                  <a:pt x="2627" y="2790"/>
                </a:lnTo>
                <a:lnTo>
                  <a:pt x="2627" y="2790"/>
                </a:lnTo>
                <a:lnTo>
                  <a:pt x="2627" y="2790"/>
                </a:lnTo>
                <a:lnTo>
                  <a:pt x="2627" y="2790"/>
                </a:lnTo>
                <a:lnTo>
                  <a:pt x="2627" y="2790"/>
                </a:lnTo>
                <a:lnTo>
                  <a:pt x="2627" y="2781"/>
                </a:lnTo>
                <a:lnTo>
                  <a:pt x="2635" y="2781"/>
                </a:lnTo>
                <a:lnTo>
                  <a:pt x="2635" y="2781"/>
                </a:lnTo>
                <a:lnTo>
                  <a:pt x="2635" y="2781"/>
                </a:lnTo>
                <a:lnTo>
                  <a:pt x="2635" y="2781"/>
                </a:lnTo>
                <a:lnTo>
                  <a:pt x="2635" y="2781"/>
                </a:lnTo>
                <a:lnTo>
                  <a:pt x="2635" y="2781"/>
                </a:lnTo>
                <a:lnTo>
                  <a:pt x="2635" y="2781"/>
                </a:lnTo>
                <a:lnTo>
                  <a:pt x="2635" y="2781"/>
                </a:lnTo>
                <a:lnTo>
                  <a:pt x="2635" y="2790"/>
                </a:lnTo>
                <a:lnTo>
                  <a:pt x="2635" y="2790"/>
                </a:lnTo>
                <a:lnTo>
                  <a:pt x="2635" y="2790"/>
                </a:lnTo>
                <a:lnTo>
                  <a:pt x="2635" y="2790"/>
                </a:lnTo>
                <a:lnTo>
                  <a:pt x="2635" y="2798"/>
                </a:lnTo>
                <a:lnTo>
                  <a:pt x="2635" y="2798"/>
                </a:lnTo>
                <a:lnTo>
                  <a:pt x="2635" y="2798"/>
                </a:lnTo>
                <a:lnTo>
                  <a:pt x="2635" y="2798"/>
                </a:lnTo>
                <a:lnTo>
                  <a:pt x="2635" y="2798"/>
                </a:lnTo>
                <a:lnTo>
                  <a:pt x="2635" y="2798"/>
                </a:lnTo>
                <a:lnTo>
                  <a:pt x="2635" y="2798"/>
                </a:lnTo>
                <a:lnTo>
                  <a:pt x="2644" y="2807"/>
                </a:lnTo>
                <a:lnTo>
                  <a:pt x="2644" y="2807"/>
                </a:lnTo>
                <a:lnTo>
                  <a:pt x="2644" y="2807"/>
                </a:lnTo>
                <a:lnTo>
                  <a:pt x="2644" y="2816"/>
                </a:lnTo>
                <a:lnTo>
                  <a:pt x="2644" y="2807"/>
                </a:lnTo>
                <a:lnTo>
                  <a:pt x="2644" y="2807"/>
                </a:lnTo>
                <a:lnTo>
                  <a:pt x="2644" y="2807"/>
                </a:lnTo>
                <a:lnTo>
                  <a:pt x="2644" y="2807"/>
                </a:lnTo>
                <a:lnTo>
                  <a:pt x="2644" y="2807"/>
                </a:lnTo>
                <a:lnTo>
                  <a:pt x="2644" y="2798"/>
                </a:lnTo>
                <a:lnTo>
                  <a:pt x="2644" y="2798"/>
                </a:lnTo>
                <a:lnTo>
                  <a:pt x="2644" y="2798"/>
                </a:lnTo>
                <a:lnTo>
                  <a:pt x="2644" y="2807"/>
                </a:lnTo>
                <a:lnTo>
                  <a:pt x="2644" y="2816"/>
                </a:lnTo>
                <a:lnTo>
                  <a:pt x="2644" y="2816"/>
                </a:lnTo>
                <a:lnTo>
                  <a:pt x="2644" y="2824"/>
                </a:lnTo>
                <a:lnTo>
                  <a:pt x="2644" y="2824"/>
                </a:lnTo>
                <a:lnTo>
                  <a:pt x="2644" y="2833"/>
                </a:lnTo>
                <a:lnTo>
                  <a:pt x="2644" y="2841"/>
                </a:lnTo>
                <a:lnTo>
                  <a:pt x="2653" y="2850"/>
                </a:lnTo>
                <a:lnTo>
                  <a:pt x="2653" y="2859"/>
                </a:lnTo>
                <a:lnTo>
                  <a:pt x="2653" y="2867"/>
                </a:lnTo>
                <a:lnTo>
                  <a:pt x="2653" y="2876"/>
                </a:lnTo>
                <a:lnTo>
                  <a:pt x="2653" y="2876"/>
                </a:lnTo>
                <a:lnTo>
                  <a:pt x="2653" y="2876"/>
                </a:lnTo>
                <a:lnTo>
                  <a:pt x="2653" y="2876"/>
                </a:lnTo>
                <a:lnTo>
                  <a:pt x="2653" y="2884"/>
                </a:lnTo>
                <a:lnTo>
                  <a:pt x="2653" y="2884"/>
                </a:lnTo>
                <a:lnTo>
                  <a:pt x="2653" y="2876"/>
                </a:lnTo>
                <a:lnTo>
                  <a:pt x="2653" y="2867"/>
                </a:lnTo>
                <a:lnTo>
                  <a:pt x="2653" y="2867"/>
                </a:lnTo>
                <a:lnTo>
                  <a:pt x="2653" y="2867"/>
                </a:lnTo>
                <a:lnTo>
                  <a:pt x="2653" y="2859"/>
                </a:lnTo>
                <a:lnTo>
                  <a:pt x="2653" y="2850"/>
                </a:lnTo>
                <a:lnTo>
                  <a:pt x="2653" y="2841"/>
                </a:lnTo>
                <a:lnTo>
                  <a:pt x="2653" y="2841"/>
                </a:lnTo>
                <a:lnTo>
                  <a:pt x="2653" y="2841"/>
                </a:lnTo>
                <a:lnTo>
                  <a:pt x="2653" y="2841"/>
                </a:lnTo>
                <a:lnTo>
                  <a:pt x="2661" y="2841"/>
                </a:lnTo>
                <a:lnTo>
                  <a:pt x="2661" y="2833"/>
                </a:lnTo>
                <a:lnTo>
                  <a:pt x="2661" y="2833"/>
                </a:lnTo>
                <a:lnTo>
                  <a:pt x="2661" y="2833"/>
                </a:lnTo>
                <a:lnTo>
                  <a:pt x="2661" y="2833"/>
                </a:lnTo>
                <a:lnTo>
                  <a:pt x="2661" y="2824"/>
                </a:lnTo>
                <a:lnTo>
                  <a:pt x="2661" y="2824"/>
                </a:lnTo>
                <a:lnTo>
                  <a:pt x="2661" y="2816"/>
                </a:lnTo>
                <a:lnTo>
                  <a:pt x="2661" y="2816"/>
                </a:lnTo>
                <a:lnTo>
                  <a:pt x="2661" y="2807"/>
                </a:lnTo>
                <a:lnTo>
                  <a:pt x="2661" y="2807"/>
                </a:lnTo>
                <a:lnTo>
                  <a:pt x="2661" y="2807"/>
                </a:lnTo>
                <a:lnTo>
                  <a:pt x="2661" y="2807"/>
                </a:lnTo>
                <a:lnTo>
                  <a:pt x="2661" y="2807"/>
                </a:lnTo>
                <a:lnTo>
                  <a:pt x="2661" y="2816"/>
                </a:lnTo>
                <a:lnTo>
                  <a:pt x="2661" y="2816"/>
                </a:lnTo>
                <a:lnTo>
                  <a:pt x="2661" y="2807"/>
                </a:lnTo>
                <a:lnTo>
                  <a:pt x="2661" y="2807"/>
                </a:lnTo>
                <a:lnTo>
                  <a:pt x="2661" y="2807"/>
                </a:lnTo>
                <a:lnTo>
                  <a:pt x="2670" y="2807"/>
                </a:lnTo>
                <a:lnTo>
                  <a:pt x="2670" y="2807"/>
                </a:lnTo>
                <a:lnTo>
                  <a:pt x="2670" y="2798"/>
                </a:lnTo>
                <a:lnTo>
                  <a:pt x="2670" y="2798"/>
                </a:lnTo>
                <a:lnTo>
                  <a:pt x="2670" y="2807"/>
                </a:lnTo>
                <a:lnTo>
                  <a:pt x="2670" y="2807"/>
                </a:lnTo>
                <a:lnTo>
                  <a:pt x="2670" y="2807"/>
                </a:lnTo>
                <a:lnTo>
                  <a:pt x="2670" y="2807"/>
                </a:lnTo>
                <a:lnTo>
                  <a:pt x="2670" y="2816"/>
                </a:lnTo>
                <a:lnTo>
                  <a:pt x="2670" y="2816"/>
                </a:lnTo>
                <a:lnTo>
                  <a:pt x="2670" y="2824"/>
                </a:lnTo>
                <a:lnTo>
                  <a:pt x="2670" y="2824"/>
                </a:lnTo>
                <a:lnTo>
                  <a:pt x="2670" y="2824"/>
                </a:lnTo>
                <a:lnTo>
                  <a:pt x="2670" y="2824"/>
                </a:lnTo>
                <a:lnTo>
                  <a:pt x="2670" y="2824"/>
                </a:lnTo>
                <a:lnTo>
                  <a:pt x="2670" y="2824"/>
                </a:lnTo>
                <a:lnTo>
                  <a:pt x="2670" y="2824"/>
                </a:lnTo>
                <a:lnTo>
                  <a:pt x="2670" y="2824"/>
                </a:lnTo>
                <a:lnTo>
                  <a:pt x="2670" y="2824"/>
                </a:lnTo>
                <a:lnTo>
                  <a:pt x="2679" y="2824"/>
                </a:lnTo>
                <a:lnTo>
                  <a:pt x="2679" y="2833"/>
                </a:lnTo>
                <a:lnTo>
                  <a:pt x="2679" y="2833"/>
                </a:lnTo>
                <a:lnTo>
                  <a:pt x="2679" y="2833"/>
                </a:lnTo>
                <a:lnTo>
                  <a:pt x="2679" y="2833"/>
                </a:lnTo>
                <a:lnTo>
                  <a:pt x="2679" y="2833"/>
                </a:lnTo>
                <a:lnTo>
                  <a:pt x="2679" y="2824"/>
                </a:lnTo>
                <a:lnTo>
                  <a:pt x="2679" y="2807"/>
                </a:lnTo>
                <a:lnTo>
                  <a:pt x="2679" y="2807"/>
                </a:lnTo>
                <a:lnTo>
                  <a:pt x="2679" y="2807"/>
                </a:lnTo>
                <a:lnTo>
                  <a:pt x="2679" y="2816"/>
                </a:lnTo>
                <a:lnTo>
                  <a:pt x="2679" y="2816"/>
                </a:lnTo>
                <a:lnTo>
                  <a:pt x="2679" y="2824"/>
                </a:lnTo>
                <a:lnTo>
                  <a:pt x="2679" y="2833"/>
                </a:lnTo>
                <a:lnTo>
                  <a:pt x="2679" y="2833"/>
                </a:lnTo>
                <a:lnTo>
                  <a:pt x="2679" y="2841"/>
                </a:lnTo>
                <a:lnTo>
                  <a:pt x="2679" y="2833"/>
                </a:lnTo>
                <a:lnTo>
                  <a:pt x="2679" y="2833"/>
                </a:lnTo>
                <a:lnTo>
                  <a:pt x="2679" y="2833"/>
                </a:lnTo>
                <a:lnTo>
                  <a:pt x="2687" y="2833"/>
                </a:lnTo>
                <a:lnTo>
                  <a:pt x="2687" y="2841"/>
                </a:lnTo>
                <a:lnTo>
                  <a:pt x="2687" y="2850"/>
                </a:lnTo>
                <a:lnTo>
                  <a:pt x="2687" y="2850"/>
                </a:lnTo>
                <a:lnTo>
                  <a:pt x="2687" y="2850"/>
                </a:lnTo>
                <a:lnTo>
                  <a:pt x="2687" y="2850"/>
                </a:lnTo>
                <a:lnTo>
                  <a:pt x="2687" y="2850"/>
                </a:lnTo>
                <a:lnTo>
                  <a:pt x="2687" y="2841"/>
                </a:lnTo>
                <a:lnTo>
                  <a:pt x="2687" y="2841"/>
                </a:lnTo>
                <a:lnTo>
                  <a:pt x="2687" y="2833"/>
                </a:lnTo>
                <a:lnTo>
                  <a:pt x="2687" y="2833"/>
                </a:lnTo>
                <a:lnTo>
                  <a:pt x="2687" y="2816"/>
                </a:lnTo>
                <a:lnTo>
                  <a:pt x="2687" y="2807"/>
                </a:lnTo>
                <a:lnTo>
                  <a:pt x="2687" y="2790"/>
                </a:lnTo>
                <a:lnTo>
                  <a:pt x="2687" y="2790"/>
                </a:lnTo>
                <a:lnTo>
                  <a:pt x="2687" y="2790"/>
                </a:lnTo>
                <a:lnTo>
                  <a:pt x="2687" y="2790"/>
                </a:lnTo>
                <a:lnTo>
                  <a:pt x="2687" y="2798"/>
                </a:lnTo>
                <a:lnTo>
                  <a:pt x="2687" y="2816"/>
                </a:lnTo>
                <a:lnTo>
                  <a:pt x="2696" y="2833"/>
                </a:lnTo>
                <a:lnTo>
                  <a:pt x="2696" y="2841"/>
                </a:lnTo>
                <a:lnTo>
                  <a:pt x="2696" y="2841"/>
                </a:lnTo>
                <a:lnTo>
                  <a:pt x="2696" y="2841"/>
                </a:lnTo>
                <a:lnTo>
                  <a:pt x="2696" y="2841"/>
                </a:lnTo>
                <a:lnTo>
                  <a:pt x="2696" y="2833"/>
                </a:lnTo>
                <a:lnTo>
                  <a:pt x="2696" y="2807"/>
                </a:lnTo>
                <a:lnTo>
                  <a:pt x="2696" y="2798"/>
                </a:lnTo>
                <a:lnTo>
                  <a:pt x="2696" y="2798"/>
                </a:lnTo>
                <a:lnTo>
                  <a:pt x="2696" y="2798"/>
                </a:lnTo>
                <a:lnTo>
                  <a:pt x="2696" y="2798"/>
                </a:lnTo>
                <a:lnTo>
                  <a:pt x="2696" y="2807"/>
                </a:lnTo>
                <a:lnTo>
                  <a:pt x="2696" y="2816"/>
                </a:lnTo>
                <a:lnTo>
                  <a:pt x="2696" y="2833"/>
                </a:lnTo>
                <a:lnTo>
                  <a:pt x="2696" y="2833"/>
                </a:lnTo>
                <a:lnTo>
                  <a:pt x="2696" y="2833"/>
                </a:lnTo>
                <a:lnTo>
                  <a:pt x="2696" y="2833"/>
                </a:lnTo>
                <a:lnTo>
                  <a:pt x="2696" y="2833"/>
                </a:lnTo>
                <a:lnTo>
                  <a:pt x="2704" y="2833"/>
                </a:lnTo>
                <a:lnTo>
                  <a:pt x="2704" y="2833"/>
                </a:lnTo>
                <a:lnTo>
                  <a:pt x="2704" y="2841"/>
                </a:lnTo>
                <a:lnTo>
                  <a:pt x="2704" y="2850"/>
                </a:lnTo>
                <a:lnTo>
                  <a:pt x="2704" y="2859"/>
                </a:lnTo>
                <a:lnTo>
                  <a:pt x="2704" y="2859"/>
                </a:lnTo>
                <a:lnTo>
                  <a:pt x="2704" y="2859"/>
                </a:lnTo>
                <a:lnTo>
                  <a:pt x="2704" y="2859"/>
                </a:lnTo>
                <a:lnTo>
                  <a:pt x="2704" y="2867"/>
                </a:lnTo>
                <a:lnTo>
                  <a:pt x="2704" y="2867"/>
                </a:lnTo>
                <a:lnTo>
                  <a:pt x="2704" y="2867"/>
                </a:lnTo>
                <a:lnTo>
                  <a:pt x="2704" y="2867"/>
                </a:lnTo>
                <a:lnTo>
                  <a:pt x="2704" y="2867"/>
                </a:lnTo>
                <a:lnTo>
                  <a:pt x="2704" y="2867"/>
                </a:lnTo>
                <a:lnTo>
                  <a:pt x="2704" y="2867"/>
                </a:lnTo>
                <a:lnTo>
                  <a:pt x="2704" y="2867"/>
                </a:lnTo>
                <a:lnTo>
                  <a:pt x="2704" y="2867"/>
                </a:lnTo>
                <a:lnTo>
                  <a:pt x="2704" y="2867"/>
                </a:lnTo>
                <a:lnTo>
                  <a:pt x="2704" y="2867"/>
                </a:lnTo>
                <a:lnTo>
                  <a:pt x="2713" y="2867"/>
                </a:lnTo>
                <a:lnTo>
                  <a:pt x="2713" y="2876"/>
                </a:lnTo>
                <a:lnTo>
                  <a:pt x="2713" y="2876"/>
                </a:lnTo>
                <a:lnTo>
                  <a:pt x="2713" y="2876"/>
                </a:lnTo>
                <a:lnTo>
                  <a:pt x="2713" y="2876"/>
                </a:lnTo>
                <a:lnTo>
                  <a:pt x="2713" y="2876"/>
                </a:lnTo>
                <a:lnTo>
                  <a:pt x="2713" y="2876"/>
                </a:lnTo>
                <a:lnTo>
                  <a:pt x="2713" y="2876"/>
                </a:lnTo>
                <a:lnTo>
                  <a:pt x="2713" y="2867"/>
                </a:lnTo>
                <a:lnTo>
                  <a:pt x="2713" y="2876"/>
                </a:lnTo>
                <a:lnTo>
                  <a:pt x="2713" y="2867"/>
                </a:lnTo>
                <a:lnTo>
                  <a:pt x="2713" y="2867"/>
                </a:lnTo>
                <a:lnTo>
                  <a:pt x="2713" y="2876"/>
                </a:lnTo>
                <a:lnTo>
                  <a:pt x="2713" y="2867"/>
                </a:lnTo>
                <a:lnTo>
                  <a:pt x="2713" y="2867"/>
                </a:lnTo>
                <a:lnTo>
                  <a:pt x="2713" y="2867"/>
                </a:lnTo>
                <a:lnTo>
                  <a:pt x="2713" y="2867"/>
                </a:lnTo>
                <a:lnTo>
                  <a:pt x="2713" y="2867"/>
                </a:lnTo>
                <a:lnTo>
                  <a:pt x="2713" y="2867"/>
                </a:lnTo>
                <a:lnTo>
                  <a:pt x="2722" y="2867"/>
                </a:lnTo>
                <a:lnTo>
                  <a:pt x="2722" y="2867"/>
                </a:lnTo>
                <a:lnTo>
                  <a:pt x="2722" y="2867"/>
                </a:lnTo>
                <a:lnTo>
                  <a:pt x="2722" y="2867"/>
                </a:lnTo>
                <a:lnTo>
                  <a:pt x="2722" y="2867"/>
                </a:lnTo>
                <a:lnTo>
                  <a:pt x="2722" y="2876"/>
                </a:lnTo>
                <a:lnTo>
                  <a:pt x="2722" y="2876"/>
                </a:lnTo>
                <a:lnTo>
                  <a:pt x="2722" y="2876"/>
                </a:lnTo>
                <a:lnTo>
                  <a:pt x="2722" y="2876"/>
                </a:lnTo>
                <a:lnTo>
                  <a:pt x="2722" y="2876"/>
                </a:lnTo>
                <a:lnTo>
                  <a:pt x="2722" y="2876"/>
                </a:lnTo>
                <a:lnTo>
                  <a:pt x="2722" y="2876"/>
                </a:lnTo>
                <a:lnTo>
                  <a:pt x="2722" y="2876"/>
                </a:lnTo>
                <a:lnTo>
                  <a:pt x="2722" y="2867"/>
                </a:lnTo>
                <a:lnTo>
                  <a:pt x="2722" y="2867"/>
                </a:lnTo>
                <a:lnTo>
                  <a:pt x="2722" y="2867"/>
                </a:lnTo>
                <a:lnTo>
                  <a:pt x="2722" y="2867"/>
                </a:lnTo>
                <a:lnTo>
                  <a:pt x="2722" y="2876"/>
                </a:lnTo>
                <a:lnTo>
                  <a:pt x="2722" y="2876"/>
                </a:lnTo>
                <a:lnTo>
                  <a:pt x="2730" y="2876"/>
                </a:lnTo>
                <a:lnTo>
                  <a:pt x="2730" y="2876"/>
                </a:lnTo>
                <a:lnTo>
                  <a:pt x="2730" y="2876"/>
                </a:lnTo>
                <a:lnTo>
                  <a:pt x="2730" y="2876"/>
                </a:lnTo>
                <a:lnTo>
                  <a:pt x="2730" y="2876"/>
                </a:lnTo>
                <a:lnTo>
                  <a:pt x="2730" y="2876"/>
                </a:lnTo>
                <a:lnTo>
                  <a:pt x="2730" y="2876"/>
                </a:lnTo>
                <a:lnTo>
                  <a:pt x="2730" y="2876"/>
                </a:lnTo>
                <a:lnTo>
                  <a:pt x="2730" y="2876"/>
                </a:lnTo>
                <a:lnTo>
                  <a:pt x="2730" y="2876"/>
                </a:lnTo>
                <a:lnTo>
                  <a:pt x="2730" y="2884"/>
                </a:lnTo>
                <a:lnTo>
                  <a:pt x="2730" y="2884"/>
                </a:lnTo>
                <a:lnTo>
                  <a:pt x="2730" y="2884"/>
                </a:lnTo>
                <a:lnTo>
                  <a:pt x="2730" y="2876"/>
                </a:lnTo>
                <a:lnTo>
                  <a:pt x="2730" y="2876"/>
                </a:lnTo>
                <a:lnTo>
                  <a:pt x="2730" y="2867"/>
                </a:lnTo>
                <a:lnTo>
                  <a:pt x="2730" y="2867"/>
                </a:lnTo>
                <a:lnTo>
                  <a:pt x="2730" y="2867"/>
                </a:lnTo>
                <a:lnTo>
                  <a:pt x="2730" y="2867"/>
                </a:lnTo>
                <a:lnTo>
                  <a:pt x="2739" y="2859"/>
                </a:lnTo>
                <a:lnTo>
                  <a:pt x="2739" y="2867"/>
                </a:lnTo>
                <a:lnTo>
                  <a:pt x="2739" y="2867"/>
                </a:lnTo>
                <a:lnTo>
                  <a:pt x="2739" y="2867"/>
                </a:lnTo>
                <a:lnTo>
                  <a:pt x="2739" y="2876"/>
                </a:lnTo>
                <a:lnTo>
                  <a:pt x="2739" y="2876"/>
                </a:lnTo>
                <a:lnTo>
                  <a:pt x="2739" y="2884"/>
                </a:lnTo>
                <a:lnTo>
                  <a:pt x="2739" y="2884"/>
                </a:lnTo>
                <a:lnTo>
                  <a:pt x="2739" y="2893"/>
                </a:lnTo>
                <a:lnTo>
                  <a:pt x="2739" y="2893"/>
                </a:lnTo>
                <a:lnTo>
                  <a:pt x="2739" y="2901"/>
                </a:lnTo>
                <a:lnTo>
                  <a:pt x="2739" y="2910"/>
                </a:lnTo>
                <a:lnTo>
                  <a:pt x="2739" y="2910"/>
                </a:lnTo>
                <a:lnTo>
                  <a:pt x="2739" y="2910"/>
                </a:lnTo>
                <a:lnTo>
                  <a:pt x="2739" y="2919"/>
                </a:lnTo>
                <a:lnTo>
                  <a:pt x="2739" y="2910"/>
                </a:lnTo>
                <a:lnTo>
                  <a:pt x="2739" y="2910"/>
                </a:lnTo>
                <a:lnTo>
                  <a:pt x="2739" y="2901"/>
                </a:lnTo>
                <a:lnTo>
                  <a:pt x="2739" y="2884"/>
                </a:lnTo>
                <a:lnTo>
                  <a:pt x="2748" y="2884"/>
                </a:lnTo>
                <a:lnTo>
                  <a:pt x="2748" y="2884"/>
                </a:lnTo>
                <a:lnTo>
                  <a:pt x="2748" y="2884"/>
                </a:lnTo>
                <a:lnTo>
                  <a:pt x="2748" y="2884"/>
                </a:lnTo>
                <a:lnTo>
                  <a:pt x="2748" y="2884"/>
                </a:lnTo>
                <a:lnTo>
                  <a:pt x="2748" y="2893"/>
                </a:lnTo>
                <a:lnTo>
                  <a:pt x="2748" y="2901"/>
                </a:lnTo>
                <a:lnTo>
                  <a:pt x="2748" y="2901"/>
                </a:lnTo>
                <a:lnTo>
                  <a:pt x="2748" y="2901"/>
                </a:lnTo>
                <a:lnTo>
                  <a:pt x="2748" y="2910"/>
                </a:lnTo>
                <a:lnTo>
                  <a:pt x="2748" y="2919"/>
                </a:lnTo>
                <a:lnTo>
                  <a:pt x="2748" y="2927"/>
                </a:lnTo>
                <a:lnTo>
                  <a:pt x="2748" y="2936"/>
                </a:lnTo>
                <a:lnTo>
                  <a:pt x="2748" y="2944"/>
                </a:lnTo>
                <a:lnTo>
                  <a:pt x="2748" y="2944"/>
                </a:lnTo>
                <a:lnTo>
                  <a:pt x="2748" y="2953"/>
                </a:lnTo>
                <a:lnTo>
                  <a:pt x="2748" y="2962"/>
                </a:lnTo>
                <a:lnTo>
                  <a:pt x="2748" y="2962"/>
                </a:lnTo>
                <a:lnTo>
                  <a:pt x="2748" y="2962"/>
                </a:lnTo>
                <a:lnTo>
                  <a:pt x="2756" y="2962"/>
                </a:lnTo>
                <a:lnTo>
                  <a:pt x="2756" y="2962"/>
                </a:lnTo>
                <a:lnTo>
                  <a:pt x="2756" y="2962"/>
                </a:lnTo>
                <a:lnTo>
                  <a:pt x="2756" y="2962"/>
                </a:lnTo>
                <a:lnTo>
                  <a:pt x="2756" y="2962"/>
                </a:lnTo>
                <a:lnTo>
                  <a:pt x="2756" y="2970"/>
                </a:lnTo>
                <a:lnTo>
                  <a:pt x="2756" y="2979"/>
                </a:lnTo>
                <a:lnTo>
                  <a:pt x="2756" y="2979"/>
                </a:lnTo>
                <a:lnTo>
                  <a:pt x="2756" y="2987"/>
                </a:lnTo>
                <a:lnTo>
                  <a:pt x="2756" y="2987"/>
                </a:lnTo>
                <a:lnTo>
                  <a:pt x="2756" y="2987"/>
                </a:lnTo>
                <a:lnTo>
                  <a:pt x="2756" y="2987"/>
                </a:lnTo>
                <a:lnTo>
                  <a:pt x="2756" y="2979"/>
                </a:lnTo>
                <a:lnTo>
                  <a:pt x="2756" y="2979"/>
                </a:lnTo>
                <a:lnTo>
                  <a:pt x="2756" y="2979"/>
                </a:lnTo>
                <a:lnTo>
                  <a:pt x="2756" y="2979"/>
                </a:lnTo>
                <a:lnTo>
                  <a:pt x="2756" y="2970"/>
                </a:lnTo>
                <a:lnTo>
                  <a:pt x="2756" y="2962"/>
                </a:lnTo>
                <a:lnTo>
                  <a:pt x="2756" y="2962"/>
                </a:lnTo>
                <a:lnTo>
                  <a:pt x="2765" y="2962"/>
                </a:lnTo>
                <a:lnTo>
                  <a:pt x="2765" y="2962"/>
                </a:lnTo>
                <a:lnTo>
                  <a:pt x="2765" y="2953"/>
                </a:lnTo>
                <a:lnTo>
                  <a:pt x="2765" y="2953"/>
                </a:lnTo>
                <a:lnTo>
                  <a:pt x="2765" y="2962"/>
                </a:lnTo>
                <a:lnTo>
                  <a:pt x="2765" y="2970"/>
                </a:lnTo>
                <a:lnTo>
                  <a:pt x="2765" y="2979"/>
                </a:lnTo>
                <a:lnTo>
                  <a:pt x="2765" y="2979"/>
                </a:lnTo>
                <a:lnTo>
                  <a:pt x="2765" y="2987"/>
                </a:lnTo>
                <a:lnTo>
                  <a:pt x="2765" y="2996"/>
                </a:lnTo>
                <a:lnTo>
                  <a:pt x="2765" y="3004"/>
                </a:lnTo>
                <a:lnTo>
                  <a:pt x="2765" y="3013"/>
                </a:lnTo>
                <a:lnTo>
                  <a:pt x="2765" y="3013"/>
                </a:lnTo>
                <a:lnTo>
                  <a:pt x="2765" y="3013"/>
                </a:lnTo>
                <a:lnTo>
                  <a:pt x="2765" y="3013"/>
                </a:lnTo>
                <a:lnTo>
                  <a:pt x="2765" y="3013"/>
                </a:lnTo>
                <a:lnTo>
                  <a:pt x="2765" y="3013"/>
                </a:lnTo>
                <a:lnTo>
                  <a:pt x="2765" y="3004"/>
                </a:lnTo>
                <a:lnTo>
                  <a:pt x="2765" y="2996"/>
                </a:lnTo>
                <a:lnTo>
                  <a:pt x="2774" y="3004"/>
                </a:lnTo>
                <a:lnTo>
                  <a:pt x="2774" y="3004"/>
                </a:lnTo>
                <a:lnTo>
                  <a:pt x="2774" y="3004"/>
                </a:lnTo>
                <a:lnTo>
                  <a:pt x="2774" y="3004"/>
                </a:lnTo>
                <a:lnTo>
                  <a:pt x="2774" y="3004"/>
                </a:lnTo>
                <a:lnTo>
                  <a:pt x="2774" y="3013"/>
                </a:lnTo>
                <a:lnTo>
                  <a:pt x="2774" y="3013"/>
                </a:lnTo>
                <a:lnTo>
                  <a:pt x="2774" y="3013"/>
                </a:lnTo>
                <a:lnTo>
                  <a:pt x="2774" y="3013"/>
                </a:lnTo>
                <a:lnTo>
                  <a:pt x="2774" y="3013"/>
                </a:lnTo>
                <a:lnTo>
                  <a:pt x="2774" y="3013"/>
                </a:lnTo>
                <a:lnTo>
                  <a:pt x="2774" y="3022"/>
                </a:lnTo>
                <a:lnTo>
                  <a:pt x="2774" y="3022"/>
                </a:lnTo>
                <a:lnTo>
                  <a:pt x="2774" y="3030"/>
                </a:lnTo>
                <a:lnTo>
                  <a:pt x="2774" y="3030"/>
                </a:lnTo>
                <a:lnTo>
                  <a:pt x="2774" y="3022"/>
                </a:lnTo>
                <a:lnTo>
                  <a:pt x="2774" y="3022"/>
                </a:lnTo>
                <a:lnTo>
                  <a:pt x="2774" y="3022"/>
                </a:lnTo>
                <a:lnTo>
                  <a:pt x="2782" y="3022"/>
                </a:lnTo>
                <a:lnTo>
                  <a:pt x="2782" y="3022"/>
                </a:lnTo>
                <a:lnTo>
                  <a:pt x="2782" y="3022"/>
                </a:lnTo>
                <a:lnTo>
                  <a:pt x="2782" y="3022"/>
                </a:lnTo>
                <a:lnTo>
                  <a:pt x="2782" y="3022"/>
                </a:lnTo>
                <a:lnTo>
                  <a:pt x="2782" y="3013"/>
                </a:lnTo>
                <a:lnTo>
                  <a:pt x="2782" y="3013"/>
                </a:lnTo>
                <a:lnTo>
                  <a:pt x="2782" y="3013"/>
                </a:lnTo>
                <a:lnTo>
                  <a:pt x="2782" y="3004"/>
                </a:lnTo>
                <a:lnTo>
                  <a:pt x="2782" y="3004"/>
                </a:lnTo>
                <a:lnTo>
                  <a:pt x="2782" y="2996"/>
                </a:lnTo>
                <a:lnTo>
                  <a:pt x="2782" y="2996"/>
                </a:lnTo>
                <a:lnTo>
                  <a:pt x="2782" y="2996"/>
                </a:lnTo>
                <a:lnTo>
                  <a:pt x="2782" y="2987"/>
                </a:lnTo>
                <a:lnTo>
                  <a:pt x="2782" y="2979"/>
                </a:lnTo>
                <a:lnTo>
                  <a:pt x="2782" y="2970"/>
                </a:lnTo>
                <a:lnTo>
                  <a:pt x="2782" y="2962"/>
                </a:lnTo>
                <a:lnTo>
                  <a:pt x="2782" y="2953"/>
                </a:lnTo>
                <a:lnTo>
                  <a:pt x="2782" y="2944"/>
                </a:lnTo>
                <a:lnTo>
                  <a:pt x="2791" y="2936"/>
                </a:lnTo>
                <a:lnTo>
                  <a:pt x="2791" y="2927"/>
                </a:lnTo>
                <a:lnTo>
                  <a:pt x="2791" y="2927"/>
                </a:lnTo>
                <a:lnTo>
                  <a:pt x="2791" y="2936"/>
                </a:lnTo>
                <a:lnTo>
                  <a:pt x="2791" y="2936"/>
                </a:lnTo>
                <a:lnTo>
                  <a:pt x="2791" y="2944"/>
                </a:lnTo>
                <a:lnTo>
                  <a:pt x="2791" y="2944"/>
                </a:lnTo>
                <a:lnTo>
                  <a:pt x="2791" y="2944"/>
                </a:lnTo>
                <a:lnTo>
                  <a:pt x="2791" y="2953"/>
                </a:lnTo>
                <a:lnTo>
                  <a:pt x="2791" y="2953"/>
                </a:lnTo>
                <a:lnTo>
                  <a:pt x="2791" y="2953"/>
                </a:lnTo>
                <a:lnTo>
                  <a:pt x="2791" y="2944"/>
                </a:lnTo>
                <a:lnTo>
                  <a:pt x="2791" y="2944"/>
                </a:lnTo>
                <a:lnTo>
                  <a:pt x="2791" y="2953"/>
                </a:lnTo>
                <a:lnTo>
                  <a:pt x="2791" y="2944"/>
                </a:lnTo>
                <a:lnTo>
                  <a:pt x="2791" y="2944"/>
                </a:lnTo>
                <a:lnTo>
                  <a:pt x="2791" y="2936"/>
                </a:lnTo>
                <a:lnTo>
                  <a:pt x="2791" y="2927"/>
                </a:lnTo>
                <a:lnTo>
                  <a:pt x="2791" y="2927"/>
                </a:lnTo>
                <a:lnTo>
                  <a:pt x="2800" y="2927"/>
                </a:lnTo>
                <a:lnTo>
                  <a:pt x="2800" y="2919"/>
                </a:lnTo>
                <a:lnTo>
                  <a:pt x="2800" y="2919"/>
                </a:lnTo>
                <a:lnTo>
                  <a:pt x="2800" y="2927"/>
                </a:lnTo>
                <a:lnTo>
                  <a:pt x="2800" y="2927"/>
                </a:lnTo>
                <a:lnTo>
                  <a:pt x="2800" y="2927"/>
                </a:lnTo>
                <a:lnTo>
                  <a:pt x="2800" y="2936"/>
                </a:lnTo>
                <a:lnTo>
                  <a:pt x="2800" y="2944"/>
                </a:lnTo>
                <a:lnTo>
                  <a:pt x="2800" y="2944"/>
                </a:lnTo>
                <a:lnTo>
                  <a:pt x="2800" y="2944"/>
                </a:lnTo>
                <a:lnTo>
                  <a:pt x="2800" y="2944"/>
                </a:lnTo>
                <a:lnTo>
                  <a:pt x="2800" y="2944"/>
                </a:lnTo>
                <a:lnTo>
                  <a:pt x="2800" y="2944"/>
                </a:lnTo>
                <a:lnTo>
                  <a:pt x="2800" y="2944"/>
                </a:lnTo>
                <a:lnTo>
                  <a:pt x="2800" y="2944"/>
                </a:lnTo>
                <a:lnTo>
                  <a:pt x="2800" y="2944"/>
                </a:lnTo>
                <a:lnTo>
                  <a:pt x="2800" y="2944"/>
                </a:lnTo>
                <a:lnTo>
                  <a:pt x="2800" y="2953"/>
                </a:lnTo>
                <a:lnTo>
                  <a:pt x="2800" y="2953"/>
                </a:lnTo>
                <a:lnTo>
                  <a:pt x="2808" y="2962"/>
                </a:lnTo>
                <a:lnTo>
                  <a:pt x="2808" y="2962"/>
                </a:lnTo>
                <a:lnTo>
                  <a:pt x="2808" y="2962"/>
                </a:lnTo>
                <a:lnTo>
                  <a:pt x="2808" y="2970"/>
                </a:lnTo>
                <a:lnTo>
                  <a:pt x="2808" y="2970"/>
                </a:lnTo>
                <a:lnTo>
                  <a:pt x="2808" y="2970"/>
                </a:lnTo>
                <a:lnTo>
                  <a:pt x="2808" y="2970"/>
                </a:lnTo>
                <a:lnTo>
                  <a:pt x="2808" y="2962"/>
                </a:lnTo>
                <a:lnTo>
                  <a:pt x="2808" y="2953"/>
                </a:lnTo>
                <a:lnTo>
                  <a:pt x="2808" y="2944"/>
                </a:lnTo>
                <a:lnTo>
                  <a:pt x="2808" y="2936"/>
                </a:lnTo>
                <a:lnTo>
                  <a:pt x="2808" y="2927"/>
                </a:lnTo>
                <a:lnTo>
                  <a:pt x="2808" y="2910"/>
                </a:lnTo>
                <a:lnTo>
                  <a:pt x="2808" y="2901"/>
                </a:lnTo>
                <a:lnTo>
                  <a:pt x="2808" y="2901"/>
                </a:lnTo>
                <a:lnTo>
                  <a:pt x="2808" y="2893"/>
                </a:lnTo>
                <a:lnTo>
                  <a:pt x="2808" y="2893"/>
                </a:lnTo>
                <a:lnTo>
                  <a:pt x="2808" y="2884"/>
                </a:lnTo>
                <a:lnTo>
                  <a:pt x="2808" y="2876"/>
                </a:lnTo>
                <a:lnTo>
                  <a:pt x="2817" y="2867"/>
                </a:lnTo>
                <a:lnTo>
                  <a:pt x="2817" y="2867"/>
                </a:lnTo>
                <a:lnTo>
                  <a:pt x="2817" y="2867"/>
                </a:lnTo>
                <a:lnTo>
                  <a:pt x="2817" y="2867"/>
                </a:lnTo>
                <a:lnTo>
                  <a:pt x="2817" y="2867"/>
                </a:lnTo>
                <a:lnTo>
                  <a:pt x="2817" y="2867"/>
                </a:lnTo>
                <a:lnTo>
                  <a:pt x="2817" y="2876"/>
                </a:lnTo>
                <a:lnTo>
                  <a:pt x="2817" y="2876"/>
                </a:lnTo>
                <a:lnTo>
                  <a:pt x="2817" y="2876"/>
                </a:lnTo>
                <a:lnTo>
                  <a:pt x="2817" y="2867"/>
                </a:lnTo>
                <a:lnTo>
                  <a:pt x="2817" y="2867"/>
                </a:lnTo>
                <a:lnTo>
                  <a:pt x="2817" y="2859"/>
                </a:lnTo>
                <a:lnTo>
                  <a:pt x="2817" y="2859"/>
                </a:lnTo>
                <a:lnTo>
                  <a:pt x="2817" y="2859"/>
                </a:lnTo>
                <a:lnTo>
                  <a:pt x="2817" y="2867"/>
                </a:lnTo>
                <a:lnTo>
                  <a:pt x="2817" y="2867"/>
                </a:lnTo>
                <a:lnTo>
                  <a:pt x="2817" y="2867"/>
                </a:lnTo>
                <a:lnTo>
                  <a:pt x="2817" y="2867"/>
                </a:lnTo>
                <a:lnTo>
                  <a:pt x="2817" y="2876"/>
                </a:lnTo>
                <a:lnTo>
                  <a:pt x="2825" y="2876"/>
                </a:lnTo>
                <a:lnTo>
                  <a:pt x="2825" y="2876"/>
                </a:lnTo>
                <a:lnTo>
                  <a:pt x="2825" y="2884"/>
                </a:lnTo>
                <a:lnTo>
                  <a:pt x="2825" y="2884"/>
                </a:lnTo>
                <a:lnTo>
                  <a:pt x="2825" y="2884"/>
                </a:lnTo>
                <a:lnTo>
                  <a:pt x="2825" y="2893"/>
                </a:lnTo>
                <a:lnTo>
                  <a:pt x="2825" y="2893"/>
                </a:lnTo>
                <a:lnTo>
                  <a:pt x="2825" y="2893"/>
                </a:lnTo>
                <a:lnTo>
                  <a:pt x="2825" y="2893"/>
                </a:lnTo>
                <a:lnTo>
                  <a:pt x="2825" y="2884"/>
                </a:lnTo>
                <a:lnTo>
                  <a:pt x="2825" y="2884"/>
                </a:lnTo>
                <a:lnTo>
                  <a:pt x="2825" y="2884"/>
                </a:lnTo>
                <a:lnTo>
                  <a:pt x="2825" y="2884"/>
                </a:lnTo>
                <a:lnTo>
                  <a:pt x="2825" y="2876"/>
                </a:lnTo>
                <a:lnTo>
                  <a:pt x="2825" y="2876"/>
                </a:lnTo>
                <a:lnTo>
                  <a:pt x="2825" y="2850"/>
                </a:lnTo>
                <a:lnTo>
                  <a:pt x="2825" y="2850"/>
                </a:lnTo>
                <a:lnTo>
                  <a:pt x="2825" y="2841"/>
                </a:lnTo>
                <a:lnTo>
                  <a:pt x="2825" y="2841"/>
                </a:lnTo>
                <a:lnTo>
                  <a:pt x="2834" y="2850"/>
                </a:lnTo>
                <a:lnTo>
                  <a:pt x="2834" y="2850"/>
                </a:lnTo>
                <a:lnTo>
                  <a:pt x="2834" y="2859"/>
                </a:lnTo>
                <a:lnTo>
                  <a:pt x="2834" y="2876"/>
                </a:lnTo>
                <a:lnTo>
                  <a:pt x="2834" y="2884"/>
                </a:lnTo>
                <a:lnTo>
                  <a:pt x="2834" y="2893"/>
                </a:lnTo>
                <a:lnTo>
                  <a:pt x="2834" y="2893"/>
                </a:lnTo>
                <a:lnTo>
                  <a:pt x="2834" y="2893"/>
                </a:lnTo>
                <a:lnTo>
                  <a:pt x="2834" y="2901"/>
                </a:lnTo>
                <a:lnTo>
                  <a:pt x="2834" y="2910"/>
                </a:lnTo>
                <a:lnTo>
                  <a:pt x="2834" y="2910"/>
                </a:lnTo>
                <a:lnTo>
                  <a:pt x="2834" y="2919"/>
                </a:lnTo>
                <a:lnTo>
                  <a:pt x="2834" y="2919"/>
                </a:lnTo>
                <a:lnTo>
                  <a:pt x="2834" y="2927"/>
                </a:lnTo>
                <a:lnTo>
                  <a:pt x="2834" y="2927"/>
                </a:lnTo>
                <a:lnTo>
                  <a:pt x="2834" y="2927"/>
                </a:lnTo>
                <a:lnTo>
                  <a:pt x="2834" y="2910"/>
                </a:lnTo>
                <a:lnTo>
                  <a:pt x="2834" y="2901"/>
                </a:lnTo>
                <a:lnTo>
                  <a:pt x="2834" y="2893"/>
                </a:lnTo>
                <a:lnTo>
                  <a:pt x="2843" y="2876"/>
                </a:lnTo>
                <a:lnTo>
                  <a:pt x="2843" y="2867"/>
                </a:lnTo>
                <a:lnTo>
                  <a:pt x="2843" y="2867"/>
                </a:lnTo>
                <a:lnTo>
                  <a:pt x="2843" y="2876"/>
                </a:lnTo>
                <a:lnTo>
                  <a:pt x="2843" y="2884"/>
                </a:lnTo>
                <a:lnTo>
                  <a:pt x="2843" y="2910"/>
                </a:lnTo>
                <a:lnTo>
                  <a:pt x="2843" y="2927"/>
                </a:lnTo>
                <a:lnTo>
                  <a:pt x="2843" y="2953"/>
                </a:lnTo>
                <a:lnTo>
                  <a:pt x="2843" y="2970"/>
                </a:lnTo>
                <a:lnTo>
                  <a:pt x="2843" y="2987"/>
                </a:lnTo>
                <a:lnTo>
                  <a:pt x="2843" y="2987"/>
                </a:lnTo>
                <a:lnTo>
                  <a:pt x="2843" y="2987"/>
                </a:lnTo>
                <a:lnTo>
                  <a:pt x="2843" y="2979"/>
                </a:lnTo>
                <a:lnTo>
                  <a:pt x="2843" y="2970"/>
                </a:lnTo>
                <a:lnTo>
                  <a:pt x="2843" y="2970"/>
                </a:lnTo>
                <a:lnTo>
                  <a:pt x="2843" y="2962"/>
                </a:lnTo>
                <a:lnTo>
                  <a:pt x="2843" y="2953"/>
                </a:lnTo>
                <a:lnTo>
                  <a:pt x="2843" y="2944"/>
                </a:lnTo>
                <a:lnTo>
                  <a:pt x="2851" y="2944"/>
                </a:lnTo>
                <a:lnTo>
                  <a:pt x="2851" y="2944"/>
                </a:lnTo>
                <a:lnTo>
                  <a:pt x="2851" y="2936"/>
                </a:lnTo>
                <a:lnTo>
                  <a:pt x="2851" y="2919"/>
                </a:lnTo>
                <a:lnTo>
                  <a:pt x="2851" y="2893"/>
                </a:lnTo>
                <a:lnTo>
                  <a:pt x="2851" y="2876"/>
                </a:lnTo>
                <a:lnTo>
                  <a:pt x="2851" y="2859"/>
                </a:lnTo>
                <a:lnTo>
                  <a:pt x="2851" y="2850"/>
                </a:lnTo>
                <a:lnTo>
                  <a:pt x="2851" y="2833"/>
                </a:lnTo>
                <a:lnTo>
                  <a:pt x="2851" y="2824"/>
                </a:lnTo>
                <a:lnTo>
                  <a:pt x="2851" y="2824"/>
                </a:lnTo>
                <a:lnTo>
                  <a:pt x="2851" y="2816"/>
                </a:lnTo>
                <a:lnTo>
                  <a:pt x="2851" y="2807"/>
                </a:lnTo>
                <a:lnTo>
                  <a:pt x="2851" y="2807"/>
                </a:lnTo>
                <a:lnTo>
                  <a:pt x="2851" y="2798"/>
                </a:lnTo>
                <a:lnTo>
                  <a:pt x="2851" y="2781"/>
                </a:lnTo>
                <a:lnTo>
                  <a:pt x="2851" y="2747"/>
                </a:lnTo>
                <a:lnTo>
                  <a:pt x="2851" y="2730"/>
                </a:lnTo>
                <a:lnTo>
                  <a:pt x="2851" y="2678"/>
                </a:lnTo>
                <a:lnTo>
                  <a:pt x="2860" y="2687"/>
                </a:lnTo>
                <a:lnTo>
                  <a:pt x="2860" y="2687"/>
                </a:lnTo>
                <a:lnTo>
                  <a:pt x="2860" y="2695"/>
                </a:lnTo>
                <a:lnTo>
                  <a:pt x="2860" y="2721"/>
                </a:lnTo>
                <a:lnTo>
                  <a:pt x="2860" y="2764"/>
                </a:lnTo>
                <a:lnTo>
                  <a:pt x="2860" y="2807"/>
                </a:lnTo>
                <a:lnTo>
                  <a:pt x="2860" y="2884"/>
                </a:lnTo>
                <a:lnTo>
                  <a:pt x="2860" y="2910"/>
                </a:lnTo>
                <a:lnTo>
                  <a:pt x="2860" y="2927"/>
                </a:lnTo>
                <a:lnTo>
                  <a:pt x="2860" y="2936"/>
                </a:lnTo>
                <a:lnTo>
                  <a:pt x="2860" y="2944"/>
                </a:lnTo>
                <a:lnTo>
                  <a:pt x="2860" y="2944"/>
                </a:lnTo>
                <a:lnTo>
                  <a:pt x="2860" y="2944"/>
                </a:lnTo>
                <a:lnTo>
                  <a:pt x="2860" y="2944"/>
                </a:lnTo>
                <a:lnTo>
                  <a:pt x="2860" y="2936"/>
                </a:lnTo>
                <a:lnTo>
                  <a:pt x="2860" y="2927"/>
                </a:lnTo>
                <a:lnTo>
                  <a:pt x="2860" y="2936"/>
                </a:lnTo>
                <a:lnTo>
                  <a:pt x="2860" y="2936"/>
                </a:lnTo>
                <a:lnTo>
                  <a:pt x="2860" y="2936"/>
                </a:lnTo>
                <a:lnTo>
                  <a:pt x="2869" y="2936"/>
                </a:lnTo>
                <a:lnTo>
                  <a:pt x="2869" y="2936"/>
                </a:lnTo>
                <a:lnTo>
                  <a:pt x="2869" y="2936"/>
                </a:lnTo>
                <a:lnTo>
                  <a:pt x="2869" y="2936"/>
                </a:lnTo>
                <a:lnTo>
                  <a:pt x="2869" y="2927"/>
                </a:lnTo>
                <a:lnTo>
                  <a:pt x="2869" y="2919"/>
                </a:lnTo>
                <a:lnTo>
                  <a:pt x="2869" y="2910"/>
                </a:lnTo>
                <a:lnTo>
                  <a:pt x="2869" y="2910"/>
                </a:lnTo>
                <a:lnTo>
                  <a:pt x="2869" y="2901"/>
                </a:lnTo>
                <a:lnTo>
                  <a:pt x="2869" y="2901"/>
                </a:lnTo>
                <a:lnTo>
                  <a:pt x="2869" y="2910"/>
                </a:lnTo>
                <a:lnTo>
                  <a:pt x="2869" y="2910"/>
                </a:lnTo>
                <a:lnTo>
                  <a:pt x="2869" y="2919"/>
                </a:lnTo>
                <a:lnTo>
                  <a:pt x="2869" y="2927"/>
                </a:lnTo>
                <a:lnTo>
                  <a:pt x="2869" y="2919"/>
                </a:lnTo>
                <a:lnTo>
                  <a:pt x="2869" y="2919"/>
                </a:lnTo>
                <a:lnTo>
                  <a:pt x="2869" y="2919"/>
                </a:lnTo>
                <a:lnTo>
                  <a:pt x="2869" y="2910"/>
                </a:lnTo>
                <a:lnTo>
                  <a:pt x="2869" y="2910"/>
                </a:lnTo>
                <a:lnTo>
                  <a:pt x="2877" y="2901"/>
                </a:lnTo>
                <a:lnTo>
                  <a:pt x="2877" y="2901"/>
                </a:lnTo>
                <a:lnTo>
                  <a:pt x="2877" y="2893"/>
                </a:lnTo>
                <a:lnTo>
                  <a:pt x="2877" y="2893"/>
                </a:lnTo>
                <a:lnTo>
                  <a:pt x="2877" y="2893"/>
                </a:lnTo>
                <a:lnTo>
                  <a:pt x="2877" y="2893"/>
                </a:lnTo>
                <a:lnTo>
                  <a:pt x="2877" y="2893"/>
                </a:lnTo>
                <a:lnTo>
                  <a:pt x="2877" y="2893"/>
                </a:lnTo>
                <a:lnTo>
                  <a:pt x="2877" y="2893"/>
                </a:lnTo>
                <a:lnTo>
                  <a:pt x="2877" y="2893"/>
                </a:lnTo>
                <a:lnTo>
                  <a:pt x="2877" y="2893"/>
                </a:lnTo>
                <a:lnTo>
                  <a:pt x="2877" y="2884"/>
                </a:lnTo>
                <a:lnTo>
                  <a:pt x="2877" y="2884"/>
                </a:lnTo>
                <a:lnTo>
                  <a:pt x="2877" y="2884"/>
                </a:lnTo>
                <a:lnTo>
                  <a:pt x="2877" y="2884"/>
                </a:lnTo>
                <a:lnTo>
                  <a:pt x="2877" y="2884"/>
                </a:lnTo>
                <a:lnTo>
                  <a:pt x="2877" y="2893"/>
                </a:lnTo>
                <a:lnTo>
                  <a:pt x="2877" y="2893"/>
                </a:lnTo>
                <a:lnTo>
                  <a:pt x="2877" y="2901"/>
                </a:lnTo>
                <a:lnTo>
                  <a:pt x="2886" y="2901"/>
                </a:lnTo>
                <a:lnTo>
                  <a:pt x="2886" y="2901"/>
                </a:lnTo>
                <a:lnTo>
                  <a:pt x="2886" y="2901"/>
                </a:lnTo>
                <a:lnTo>
                  <a:pt x="2886" y="2901"/>
                </a:lnTo>
                <a:lnTo>
                  <a:pt x="2886" y="2901"/>
                </a:lnTo>
                <a:lnTo>
                  <a:pt x="2886" y="2901"/>
                </a:lnTo>
                <a:lnTo>
                  <a:pt x="2886" y="2910"/>
                </a:lnTo>
                <a:lnTo>
                  <a:pt x="2886" y="2910"/>
                </a:lnTo>
                <a:lnTo>
                  <a:pt x="2886" y="2910"/>
                </a:lnTo>
                <a:lnTo>
                  <a:pt x="2886" y="2919"/>
                </a:lnTo>
                <a:lnTo>
                  <a:pt x="2886" y="2919"/>
                </a:lnTo>
                <a:lnTo>
                  <a:pt x="2886" y="2919"/>
                </a:lnTo>
                <a:lnTo>
                  <a:pt x="2886" y="2919"/>
                </a:lnTo>
                <a:lnTo>
                  <a:pt x="2886" y="2919"/>
                </a:lnTo>
                <a:lnTo>
                  <a:pt x="2886" y="2919"/>
                </a:lnTo>
                <a:lnTo>
                  <a:pt x="2886" y="2910"/>
                </a:lnTo>
                <a:lnTo>
                  <a:pt x="2886" y="2901"/>
                </a:lnTo>
                <a:lnTo>
                  <a:pt x="2886" y="2901"/>
                </a:lnTo>
                <a:lnTo>
                  <a:pt x="2886" y="2901"/>
                </a:lnTo>
                <a:lnTo>
                  <a:pt x="2895" y="2901"/>
                </a:lnTo>
                <a:lnTo>
                  <a:pt x="2895" y="2910"/>
                </a:lnTo>
                <a:lnTo>
                  <a:pt x="2895" y="2910"/>
                </a:lnTo>
                <a:lnTo>
                  <a:pt x="2895" y="2901"/>
                </a:lnTo>
                <a:lnTo>
                  <a:pt x="2895" y="2901"/>
                </a:lnTo>
                <a:lnTo>
                  <a:pt x="2895" y="2910"/>
                </a:lnTo>
                <a:lnTo>
                  <a:pt x="2895" y="2901"/>
                </a:lnTo>
                <a:lnTo>
                  <a:pt x="2895" y="2901"/>
                </a:lnTo>
                <a:lnTo>
                  <a:pt x="2895" y="2893"/>
                </a:lnTo>
                <a:lnTo>
                  <a:pt x="2895" y="2893"/>
                </a:lnTo>
                <a:lnTo>
                  <a:pt x="2895" y="2901"/>
                </a:lnTo>
                <a:lnTo>
                  <a:pt x="2895" y="2901"/>
                </a:lnTo>
                <a:lnTo>
                  <a:pt x="2895" y="2901"/>
                </a:lnTo>
                <a:lnTo>
                  <a:pt x="2895" y="2910"/>
                </a:lnTo>
                <a:lnTo>
                  <a:pt x="2895" y="2910"/>
                </a:lnTo>
                <a:lnTo>
                  <a:pt x="2895" y="2910"/>
                </a:lnTo>
                <a:lnTo>
                  <a:pt x="2895" y="2910"/>
                </a:lnTo>
                <a:lnTo>
                  <a:pt x="2895" y="2901"/>
                </a:lnTo>
                <a:lnTo>
                  <a:pt x="2895" y="2901"/>
                </a:lnTo>
                <a:lnTo>
                  <a:pt x="2903" y="2893"/>
                </a:lnTo>
                <a:lnTo>
                  <a:pt x="2903" y="2893"/>
                </a:lnTo>
                <a:lnTo>
                  <a:pt x="2903" y="2884"/>
                </a:lnTo>
                <a:lnTo>
                  <a:pt x="2903" y="2884"/>
                </a:lnTo>
                <a:lnTo>
                  <a:pt x="2903" y="2884"/>
                </a:lnTo>
                <a:lnTo>
                  <a:pt x="2903" y="2884"/>
                </a:lnTo>
                <a:lnTo>
                  <a:pt x="2903" y="2884"/>
                </a:lnTo>
                <a:lnTo>
                  <a:pt x="2903" y="2884"/>
                </a:lnTo>
                <a:lnTo>
                  <a:pt x="2903" y="2884"/>
                </a:lnTo>
                <a:lnTo>
                  <a:pt x="2903" y="2893"/>
                </a:lnTo>
                <a:lnTo>
                  <a:pt x="2903" y="2893"/>
                </a:lnTo>
                <a:lnTo>
                  <a:pt x="2903" y="2893"/>
                </a:lnTo>
                <a:lnTo>
                  <a:pt x="2903" y="2901"/>
                </a:lnTo>
                <a:lnTo>
                  <a:pt x="2903" y="2910"/>
                </a:lnTo>
                <a:lnTo>
                  <a:pt x="2903" y="2910"/>
                </a:lnTo>
                <a:lnTo>
                  <a:pt x="2903" y="2910"/>
                </a:lnTo>
                <a:lnTo>
                  <a:pt x="2903" y="2910"/>
                </a:lnTo>
                <a:lnTo>
                  <a:pt x="2903" y="2901"/>
                </a:lnTo>
                <a:lnTo>
                  <a:pt x="2903" y="2901"/>
                </a:lnTo>
                <a:lnTo>
                  <a:pt x="2912" y="2893"/>
                </a:lnTo>
                <a:lnTo>
                  <a:pt x="2912" y="2893"/>
                </a:lnTo>
                <a:lnTo>
                  <a:pt x="2912" y="2893"/>
                </a:lnTo>
                <a:lnTo>
                  <a:pt x="2912" y="2893"/>
                </a:lnTo>
                <a:lnTo>
                  <a:pt x="2912" y="2884"/>
                </a:lnTo>
                <a:lnTo>
                  <a:pt x="2912" y="2884"/>
                </a:lnTo>
                <a:lnTo>
                  <a:pt x="2912" y="2876"/>
                </a:lnTo>
                <a:lnTo>
                  <a:pt x="2912" y="2876"/>
                </a:lnTo>
                <a:lnTo>
                  <a:pt x="2912" y="2876"/>
                </a:lnTo>
                <a:lnTo>
                  <a:pt x="2912" y="2876"/>
                </a:lnTo>
                <a:lnTo>
                  <a:pt x="2912" y="2876"/>
                </a:lnTo>
                <a:lnTo>
                  <a:pt x="2912" y="2884"/>
                </a:lnTo>
                <a:lnTo>
                  <a:pt x="2912" y="2884"/>
                </a:lnTo>
                <a:lnTo>
                  <a:pt x="2912" y="2884"/>
                </a:lnTo>
                <a:lnTo>
                  <a:pt x="2912" y="2884"/>
                </a:lnTo>
                <a:lnTo>
                  <a:pt x="2912" y="2884"/>
                </a:lnTo>
                <a:lnTo>
                  <a:pt x="2912" y="2884"/>
                </a:lnTo>
                <a:lnTo>
                  <a:pt x="2912" y="2884"/>
                </a:lnTo>
                <a:lnTo>
                  <a:pt x="2921" y="2884"/>
                </a:lnTo>
                <a:lnTo>
                  <a:pt x="2921" y="2884"/>
                </a:lnTo>
                <a:lnTo>
                  <a:pt x="2921" y="2884"/>
                </a:lnTo>
                <a:lnTo>
                  <a:pt x="2921" y="2884"/>
                </a:lnTo>
                <a:lnTo>
                  <a:pt x="2921" y="2876"/>
                </a:lnTo>
                <a:lnTo>
                  <a:pt x="2921" y="2876"/>
                </a:lnTo>
                <a:lnTo>
                  <a:pt x="2921" y="2876"/>
                </a:lnTo>
                <a:lnTo>
                  <a:pt x="2921" y="2867"/>
                </a:lnTo>
                <a:lnTo>
                  <a:pt x="2921" y="2867"/>
                </a:lnTo>
                <a:lnTo>
                  <a:pt x="2921" y="2867"/>
                </a:lnTo>
                <a:lnTo>
                  <a:pt x="2921" y="2859"/>
                </a:lnTo>
                <a:lnTo>
                  <a:pt x="2921" y="2859"/>
                </a:lnTo>
                <a:lnTo>
                  <a:pt x="2921" y="2859"/>
                </a:lnTo>
                <a:lnTo>
                  <a:pt x="2921" y="2859"/>
                </a:lnTo>
                <a:lnTo>
                  <a:pt x="2921" y="2859"/>
                </a:lnTo>
                <a:lnTo>
                  <a:pt x="2921" y="2850"/>
                </a:lnTo>
                <a:lnTo>
                  <a:pt x="2921" y="2859"/>
                </a:lnTo>
                <a:lnTo>
                  <a:pt x="2921" y="2859"/>
                </a:lnTo>
                <a:lnTo>
                  <a:pt x="2921" y="2859"/>
                </a:lnTo>
                <a:lnTo>
                  <a:pt x="2929" y="2859"/>
                </a:lnTo>
                <a:lnTo>
                  <a:pt x="2929" y="2859"/>
                </a:lnTo>
                <a:lnTo>
                  <a:pt x="2929" y="2859"/>
                </a:lnTo>
                <a:lnTo>
                  <a:pt x="2929" y="2859"/>
                </a:lnTo>
                <a:lnTo>
                  <a:pt x="2929" y="2859"/>
                </a:lnTo>
                <a:lnTo>
                  <a:pt x="2929" y="2859"/>
                </a:lnTo>
                <a:lnTo>
                  <a:pt x="2929" y="2859"/>
                </a:lnTo>
                <a:lnTo>
                  <a:pt x="2929" y="2859"/>
                </a:lnTo>
                <a:lnTo>
                  <a:pt x="2929" y="2859"/>
                </a:lnTo>
                <a:lnTo>
                  <a:pt x="2929" y="2859"/>
                </a:lnTo>
                <a:lnTo>
                  <a:pt x="2929" y="2859"/>
                </a:lnTo>
                <a:lnTo>
                  <a:pt x="2929" y="2859"/>
                </a:lnTo>
                <a:lnTo>
                  <a:pt x="2929" y="2867"/>
                </a:lnTo>
                <a:lnTo>
                  <a:pt x="2929" y="2867"/>
                </a:lnTo>
                <a:lnTo>
                  <a:pt x="2929" y="2876"/>
                </a:lnTo>
                <a:lnTo>
                  <a:pt x="2929" y="2884"/>
                </a:lnTo>
                <a:lnTo>
                  <a:pt x="2929" y="2884"/>
                </a:lnTo>
                <a:lnTo>
                  <a:pt x="2929" y="2884"/>
                </a:lnTo>
                <a:lnTo>
                  <a:pt x="2929" y="2884"/>
                </a:lnTo>
                <a:lnTo>
                  <a:pt x="2938" y="2876"/>
                </a:lnTo>
                <a:lnTo>
                  <a:pt x="2938" y="2884"/>
                </a:lnTo>
                <a:lnTo>
                  <a:pt x="2938" y="2884"/>
                </a:lnTo>
                <a:lnTo>
                  <a:pt x="2938" y="2876"/>
                </a:lnTo>
                <a:lnTo>
                  <a:pt x="2938" y="2876"/>
                </a:lnTo>
                <a:lnTo>
                  <a:pt x="2938" y="2876"/>
                </a:lnTo>
                <a:lnTo>
                  <a:pt x="2938" y="2876"/>
                </a:lnTo>
                <a:lnTo>
                  <a:pt x="2938" y="2876"/>
                </a:lnTo>
                <a:lnTo>
                  <a:pt x="2938" y="2876"/>
                </a:lnTo>
                <a:lnTo>
                  <a:pt x="2938" y="2867"/>
                </a:lnTo>
                <a:lnTo>
                  <a:pt x="2938" y="2867"/>
                </a:lnTo>
                <a:lnTo>
                  <a:pt x="2938" y="2867"/>
                </a:lnTo>
                <a:lnTo>
                  <a:pt x="2938" y="2867"/>
                </a:lnTo>
                <a:lnTo>
                  <a:pt x="2938" y="2859"/>
                </a:lnTo>
                <a:lnTo>
                  <a:pt x="2938" y="2859"/>
                </a:lnTo>
                <a:lnTo>
                  <a:pt x="2938" y="2859"/>
                </a:lnTo>
                <a:lnTo>
                  <a:pt x="2938" y="2859"/>
                </a:lnTo>
                <a:lnTo>
                  <a:pt x="2938" y="2859"/>
                </a:lnTo>
                <a:lnTo>
                  <a:pt x="2938" y="2859"/>
                </a:lnTo>
                <a:lnTo>
                  <a:pt x="2946" y="2859"/>
                </a:lnTo>
                <a:lnTo>
                  <a:pt x="2946" y="2859"/>
                </a:lnTo>
                <a:lnTo>
                  <a:pt x="2946" y="2867"/>
                </a:lnTo>
                <a:lnTo>
                  <a:pt x="2946" y="2867"/>
                </a:lnTo>
                <a:lnTo>
                  <a:pt x="2946" y="2867"/>
                </a:lnTo>
                <a:lnTo>
                  <a:pt x="2946" y="2867"/>
                </a:lnTo>
                <a:lnTo>
                  <a:pt x="2946" y="2876"/>
                </a:lnTo>
                <a:lnTo>
                  <a:pt x="2946" y="2876"/>
                </a:lnTo>
                <a:lnTo>
                  <a:pt x="2946" y="2876"/>
                </a:lnTo>
                <a:lnTo>
                  <a:pt x="2946" y="2876"/>
                </a:lnTo>
                <a:lnTo>
                  <a:pt x="2946" y="2884"/>
                </a:lnTo>
                <a:lnTo>
                  <a:pt x="2946" y="2884"/>
                </a:lnTo>
                <a:lnTo>
                  <a:pt x="2946" y="2884"/>
                </a:lnTo>
                <a:lnTo>
                  <a:pt x="2946" y="2884"/>
                </a:lnTo>
                <a:lnTo>
                  <a:pt x="2946" y="2884"/>
                </a:lnTo>
                <a:lnTo>
                  <a:pt x="2946" y="2893"/>
                </a:lnTo>
                <a:lnTo>
                  <a:pt x="2946" y="2884"/>
                </a:lnTo>
                <a:lnTo>
                  <a:pt x="2946" y="2884"/>
                </a:lnTo>
                <a:lnTo>
                  <a:pt x="2946" y="2884"/>
                </a:lnTo>
                <a:lnTo>
                  <a:pt x="2955" y="2876"/>
                </a:lnTo>
                <a:lnTo>
                  <a:pt x="2955" y="2876"/>
                </a:lnTo>
                <a:lnTo>
                  <a:pt x="2955" y="2876"/>
                </a:lnTo>
                <a:lnTo>
                  <a:pt x="2955" y="2867"/>
                </a:lnTo>
                <a:lnTo>
                  <a:pt x="2955" y="2867"/>
                </a:lnTo>
                <a:lnTo>
                  <a:pt x="2955" y="2867"/>
                </a:lnTo>
                <a:lnTo>
                  <a:pt x="2955" y="2859"/>
                </a:lnTo>
                <a:lnTo>
                  <a:pt x="2955" y="2859"/>
                </a:lnTo>
                <a:lnTo>
                  <a:pt x="2955" y="2859"/>
                </a:lnTo>
                <a:lnTo>
                  <a:pt x="2955" y="2859"/>
                </a:lnTo>
                <a:lnTo>
                  <a:pt x="2955" y="2867"/>
                </a:lnTo>
                <a:lnTo>
                  <a:pt x="2955" y="2867"/>
                </a:lnTo>
                <a:lnTo>
                  <a:pt x="2955" y="2867"/>
                </a:lnTo>
                <a:lnTo>
                  <a:pt x="2955" y="2867"/>
                </a:lnTo>
                <a:lnTo>
                  <a:pt x="2955" y="2867"/>
                </a:lnTo>
                <a:lnTo>
                  <a:pt x="2955" y="2867"/>
                </a:lnTo>
                <a:lnTo>
                  <a:pt x="2955" y="2867"/>
                </a:lnTo>
                <a:lnTo>
                  <a:pt x="2955" y="2867"/>
                </a:lnTo>
                <a:lnTo>
                  <a:pt x="2955" y="2867"/>
                </a:lnTo>
                <a:lnTo>
                  <a:pt x="2964" y="2867"/>
                </a:lnTo>
                <a:lnTo>
                  <a:pt x="2964" y="2876"/>
                </a:lnTo>
                <a:lnTo>
                  <a:pt x="2964" y="2876"/>
                </a:lnTo>
                <a:lnTo>
                  <a:pt x="2964" y="2876"/>
                </a:lnTo>
                <a:lnTo>
                  <a:pt x="2964" y="2876"/>
                </a:lnTo>
                <a:lnTo>
                  <a:pt x="2964" y="2876"/>
                </a:lnTo>
                <a:lnTo>
                  <a:pt x="2964" y="2876"/>
                </a:lnTo>
                <a:lnTo>
                  <a:pt x="2964" y="2876"/>
                </a:lnTo>
                <a:lnTo>
                  <a:pt x="2964" y="2876"/>
                </a:lnTo>
                <a:lnTo>
                  <a:pt x="2964" y="2876"/>
                </a:lnTo>
                <a:lnTo>
                  <a:pt x="2964" y="2876"/>
                </a:lnTo>
                <a:lnTo>
                  <a:pt x="2964" y="2876"/>
                </a:lnTo>
                <a:lnTo>
                  <a:pt x="2964" y="2876"/>
                </a:lnTo>
                <a:lnTo>
                  <a:pt x="2964" y="2876"/>
                </a:lnTo>
                <a:lnTo>
                  <a:pt x="2964" y="2867"/>
                </a:lnTo>
                <a:lnTo>
                  <a:pt x="2964" y="2867"/>
                </a:lnTo>
                <a:lnTo>
                  <a:pt x="2964" y="2867"/>
                </a:lnTo>
                <a:lnTo>
                  <a:pt x="2964" y="2867"/>
                </a:lnTo>
                <a:lnTo>
                  <a:pt x="2964" y="2867"/>
                </a:lnTo>
                <a:lnTo>
                  <a:pt x="2972" y="2867"/>
                </a:lnTo>
                <a:lnTo>
                  <a:pt x="2972" y="2867"/>
                </a:lnTo>
                <a:lnTo>
                  <a:pt x="2972" y="2867"/>
                </a:lnTo>
                <a:lnTo>
                  <a:pt x="2972" y="2867"/>
                </a:lnTo>
                <a:lnTo>
                  <a:pt x="2972" y="2876"/>
                </a:lnTo>
                <a:lnTo>
                  <a:pt x="2972" y="2876"/>
                </a:lnTo>
                <a:lnTo>
                  <a:pt x="2972" y="2876"/>
                </a:lnTo>
                <a:lnTo>
                  <a:pt x="2972" y="2876"/>
                </a:lnTo>
                <a:lnTo>
                  <a:pt x="2972" y="2876"/>
                </a:lnTo>
                <a:lnTo>
                  <a:pt x="2972" y="2876"/>
                </a:lnTo>
                <a:lnTo>
                  <a:pt x="2972" y="2876"/>
                </a:lnTo>
                <a:lnTo>
                  <a:pt x="2972" y="2867"/>
                </a:lnTo>
                <a:lnTo>
                  <a:pt x="2972" y="2859"/>
                </a:lnTo>
                <a:lnTo>
                  <a:pt x="2972" y="2859"/>
                </a:lnTo>
                <a:lnTo>
                  <a:pt x="2972" y="2850"/>
                </a:lnTo>
                <a:lnTo>
                  <a:pt x="2972" y="2850"/>
                </a:lnTo>
                <a:lnTo>
                  <a:pt x="2972" y="2841"/>
                </a:lnTo>
                <a:lnTo>
                  <a:pt x="2972" y="2833"/>
                </a:lnTo>
                <a:lnTo>
                  <a:pt x="2972" y="2824"/>
                </a:lnTo>
                <a:lnTo>
                  <a:pt x="2981" y="2824"/>
                </a:lnTo>
                <a:lnTo>
                  <a:pt x="2981" y="2816"/>
                </a:lnTo>
                <a:lnTo>
                  <a:pt x="2981" y="2816"/>
                </a:lnTo>
                <a:lnTo>
                  <a:pt x="2981" y="2816"/>
                </a:lnTo>
                <a:lnTo>
                  <a:pt x="2981" y="2816"/>
                </a:lnTo>
                <a:lnTo>
                  <a:pt x="2981" y="2807"/>
                </a:lnTo>
                <a:lnTo>
                  <a:pt x="2981" y="2807"/>
                </a:lnTo>
                <a:lnTo>
                  <a:pt x="2981" y="2807"/>
                </a:lnTo>
                <a:lnTo>
                  <a:pt x="2981" y="2798"/>
                </a:lnTo>
                <a:lnTo>
                  <a:pt x="2981" y="2790"/>
                </a:lnTo>
                <a:lnTo>
                  <a:pt x="2981" y="2790"/>
                </a:lnTo>
                <a:lnTo>
                  <a:pt x="2981" y="2781"/>
                </a:lnTo>
                <a:lnTo>
                  <a:pt x="2981" y="2773"/>
                </a:lnTo>
                <a:lnTo>
                  <a:pt x="2981" y="2773"/>
                </a:lnTo>
                <a:lnTo>
                  <a:pt x="2981" y="2773"/>
                </a:lnTo>
                <a:lnTo>
                  <a:pt x="2981" y="2773"/>
                </a:lnTo>
                <a:lnTo>
                  <a:pt x="2981" y="2773"/>
                </a:lnTo>
                <a:lnTo>
                  <a:pt x="2981" y="2773"/>
                </a:lnTo>
                <a:lnTo>
                  <a:pt x="2990" y="2764"/>
                </a:lnTo>
                <a:lnTo>
                  <a:pt x="2990" y="2773"/>
                </a:lnTo>
                <a:lnTo>
                  <a:pt x="2990" y="2773"/>
                </a:lnTo>
                <a:lnTo>
                  <a:pt x="2990" y="2773"/>
                </a:lnTo>
                <a:lnTo>
                  <a:pt x="2990" y="2764"/>
                </a:lnTo>
                <a:lnTo>
                  <a:pt x="2990" y="2756"/>
                </a:lnTo>
                <a:lnTo>
                  <a:pt x="2990" y="2756"/>
                </a:lnTo>
                <a:lnTo>
                  <a:pt x="2990" y="2756"/>
                </a:lnTo>
                <a:lnTo>
                  <a:pt x="2990" y="2738"/>
                </a:lnTo>
                <a:lnTo>
                  <a:pt x="2990" y="2730"/>
                </a:lnTo>
                <a:lnTo>
                  <a:pt x="2990" y="2721"/>
                </a:lnTo>
                <a:lnTo>
                  <a:pt x="2990" y="2713"/>
                </a:lnTo>
                <a:lnTo>
                  <a:pt x="2990" y="2713"/>
                </a:lnTo>
                <a:lnTo>
                  <a:pt x="2990" y="2713"/>
                </a:lnTo>
                <a:lnTo>
                  <a:pt x="2990" y="2713"/>
                </a:lnTo>
                <a:lnTo>
                  <a:pt x="2990" y="2721"/>
                </a:lnTo>
                <a:lnTo>
                  <a:pt x="2990" y="2730"/>
                </a:lnTo>
                <a:lnTo>
                  <a:pt x="2990" y="2747"/>
                </a:lnTo>
                <a:lnTo>
                  <a:pt x="2990" y="2756"/>
                </a:lnTo>
                <a:lnTo>
                  <a:pt x="2998" y="2764"/>
                </a:lnTo>
                <a:lnTo>
                  <a:pt x="2998" y="2764"/>
                </a:lnTo>
                <a:lnTo>
                  <a:pt x="2998" y="2773"/>
                </a:lnTo>
                <a:lnTo>
                  <a:pt x="2998" y="2773"/>
                </a:lnTo>
                <a:lnTo>
                  <a:pt x="2998" y="2773"/>
                </a:lnTo>
                <a:lnTo>
                  <a:pt x="2998" y="2773"/>
                </a:lnTo>
                <a:lnTo>
                  <a:pt x="2998" y="2773"/>
                </a:lnTo>
                <a:lnTo>
                  <a:pt x="2998" y="2773"/>
                </a:lnTo>
                <a:lnTo>
                  <a:pt x="2998" y="2773"/>
                </a:lnTo>
                <a:lnTo>
                  <a:pt x="2998" y="2773"/>
                </a:lnTo>
                <a:lnTo>
                  <a:pt x="2998" y="2773"/>
                </a:lnTo>
                <a:lnTo>
                  <a:pt x="2998" y="2781"/>
                </a:lnTo>
                <a:lnTo>
                  <a:pt x="2998" y="2790"/>
                </a:lnTo>
                <a:lnTo>
                  <a:pt x="2998" y="2790"/>
                </a:lnTo>
                <a:lnTo>
                  <a:pt x="2998" y="2781"/>
                </a:lnTo>
                <a:lnTo>
                  <a:pt x="2998" y="2781"/>
                </a:lnTo>
                <a:lnTo>
                  <a:pt x="2998" y="2790"/>
                </a:lnTo>
                <a:lnTo>
                  <a:pt x="2998" y="2781"/>
                </a:lnTo>
                <a:lnTo>
                  <a:pt x="2998" y="2781"/>
                </a:lnTo>
                <a:lnTo>
                  <a:pt x="3007" y="2781"/>
                </a:lnTo>
                <a:lnTo>
                  <a:pt x="3007" y="2790"/>
                </a:lnTo>
                <a:lnTo>
                  <a:pt x="3007" y="2798"/>
                </a:lnTo>
                <a:lnTo>
                  <a:pt x="3007" y="2807"/>
                </a:lnTo>
                <a:lnTo>
                  <a:pt x="3007" y="2798"/>
                </a:lnTo>
                <a:lnTo>
                  <a:pt x="3007" y="2816"/>
                </a:lnTo>
                <a:lnTo>
                  <a:pt x="3007" y="2807"/>
                </a:lnTo>
                <a:lnTo>
                  <a:pt x="3007" y="2798"/>
                </a:lnTo>
                <a:lnTo>
                  <a:pt x="3007" y="2798"/>
                </a:lnTo>
                <a:lnTo>
                  <a:pt x="3007" y="2790"/>
                </a:lnTo>
                <a:lnTo>
                  <a:pt x="3007" y="2790"/>
                </a:lnTo>
                <a:lnTo>
                  <a:pt x="3007" y="2798"/>
                </a:lnTo>
                <a:lnTo>
                  <a:pt x="3007" y="2798"/>
                </a:lnTo>
                <a:lnTo>
                  <a:pt x="3007" y="2807"/>
                </a:lnTo>
                <a:lnTo>
                  <a:pt x="3007" y="2816"/>
                </a:lnTo>
                <a:lnTo>
                  <a:pt x="3007" y="2824"/>
                </a:lnTo>
                <a:lnTo>
                  <a:pt x="3007" y="2833"/>
                </a:lnTo>
                <a:lnTo>
                  <a:pt x="3007" y="2841"/>
                </a:lnTo>
                <a:lnTo>
                  <a:pt x="3007" y="2850"/>
                </a:lnTo>
                <a:lnTo>
                  <a:pt x="3016" y="2859"/>
                </a:lnTo>
                <a:lnTo>
                  <a:pt x="3016" y="2859"/>
                </a:lnTo>
                <a:lnTo>
                  <a:pt x="3016" y="2859"/>
                </a:lnTo>
                <a:lnTo>
                  <a:pt x="3016" y="2850"/>
                </a:lnTo>
                <a:lnTo>
                  <a:pt x="3016" y="2850"/>
                </a:lnTo>
                <a:lnTo>
                  <a:pt x="3016" y="2850"/>
                </a:lnTo>
                <a:lnTo>
                  <a:pt x="3016" y="2841"/>
                </a:lnTo>
                <a:lnTo>
                  <a:pt x="3016" y="2833"/>
                </a:lnTo>
                <a:lnTo>
                  <a:pt x="3016" y="2833"/>
                </a:lnTo>
                <a:lnTo>
                  <a:pt x="3016" y="2824"/>
                </a:lnTo>
                <a:lnTo>
                  <a:pt x="3016" y="2816"/>
                </a:lnTo>
                <a:lnTo>
                  <a:pt x="3016" y="2816"/>
                </a:lnTo>
                <a:lnTo>
                  <a:pt x="3016" y="2807"/>
                </a:lnTo>
                <a:lnTo>
                  <a:pt x="3016" y="2816"/>
                </a:lnTo>
                <a:lnTo>
                  <a:pt x="3016" y="2816"/>
                </a:lnTo>
                <a:lnTo>
                  <a:pt x="3016" y="2816"/>
                </a:lnTo>
                <a:lnTo>
                  <a:pt x="3016" y="2833"/>
                </a:lnTo>
                <a:lnTo>
                  <a:pt x="3016" y="2833"/>
                </a:lnTo>
                <a:lnTo>
                  <a:pt x="3016" y="2833"/>
                </a:lnTo>
                <a:lnTo>
                  <a:pt x="3024" y="2833"/>
                </a:lnTo>
                <a:lnTo>
                  <a:pt x="3024" y="2816"/>
                </a:lnTo>
                <a:lnTo>
                  <a:pt x="3024" y="2816"/>
                </a:lnTo>
                <a:lnTo>
                  <a:pt x="3024" y="2807"/>
                </a:lnTo>
                <a:lnTo>
                  <a:pt x="3024" y="2807"/>
                </a:lnTo>
                <a:lnTo>
                  <a:pt x="3024" y="2816"/>
                </a:lnTo>
                <a:lnTo>
                  <a:pt x="3024" y="2816"/>
                </a:lnTo>
                <a:lnTo>
                  <a:pt x="3024" y="2816"/>
                </a:lnTo>
                <a:lnTo>
                  <a:pt x="3024" y="2833"/>
                </a:lnTo>
                <a:lnTo>
                  <a:pt x="3024" y="2841"/>
                </a:lnTo>
                <a:lnTo>
                  <a:pt x="3024" y="2841"/>
                </a:lnTo>
                <a:lnTo>
                  <a:pt x="3024" y="2833"/>
                </a:lnTo>
                <a:lnTo>
                  <a:pt x="3024" y="2833"/>
                </a:lnTo>
                <a:lnTo>
                  <a:pt x="3024" y="2833"/>
                </a:lnTo>
                <a:lnTo>
                  <a:pt x="3024" y="2833"/>
                </a:lnTo>
                <a:lnTo>
                  <a:pt x="3024" y="2833"/>
                </a:lnTo>
                <a:lnTo>
                  <a:pt x="3024" y="2833"/>
                </a:lnTo>
                <a:lnTo>
                  <a:pt x="3024" y="2833"/>
                </a:lnTo>
                <a:lnTo>
                  <a:pt x="3024" y="2824"/>
                </a:lnTo>
                <a:lnTo>
                  <a:pt x="3033" y="2824"/>
                </a:lnTo>
                <a:lnTo>
                  <a:pt x="3033" y="2824"/>
                </a:lnTo>
                <a:lnTo>
                  <a:pt x="3033" y="2816"/>
                </a:lnTo>
                <a:lnTo>
                  <a:pt x="3033" y="2816"/>
                </a:lnTo>
                <a:lnTo>
                  <a:pt x="3033" y="2807"/>
                </a:lnTo>
                <a:lnTo>
                  <a:pt x="3033" y="2798"/>
                </a:lnTo>
                <a:lnTo>
                  <a:pt x="3033" y="2781"/>
                </a:lnTo>
                <a:lnTo>
                  <a:pt x="3033" y="2781"/>
                </a:lnTo>
                <a:lnTo>
                  <a:pt x="3033" y="2781"/>
                </a:lnTo>
                <a:lnTo>
                  <a:pt x="3033" y="2781"/>
                </a:lnTo>
                <a:lnTo>
                  <a:pt x="3033" y="2781"/>
                </a:lnTo>
                <a:lnTo>
                  <a:pt x="3033" y="2781"/>
                </a:lnTo>
                <a:lnTo>
                  <a:pt x="3033" y="2790"/>
                </a:lnTo>
                <a:lnTo>
                  <a:pt x="3033" y="2798"/>
                </a:lnTo>
                <a:lnTo>
                  <a:pt x="3033" y="2807"/>
                </a:lnTo>
                <a:lnTo>
                  <a:pt x="3033" y="2807"/>
                </a:lnTo>
                <a:lnTo>
                  <a:pt x="3033" y="2816"/>
                </a:lnTo>
                <a:lnTo>
                  <a:pt x="3033" y="2816"/>
                </a:lnTo>
                <a:lnTo>
                  <a:pt x="3033" y="2824"/>
                </a:lnTo>
                <a:lnTo>
                  <a:pt x="3041" y="2833"/>
                </a:lnTo>
                <a:lnTo>
                  <a:pt x="3041" y="2833"/>
                </a:lnTo>
                <a:lnTo>
                  <a:pt x="3041" y="2833"/>
                </a:lnTo>
                <a:lnTo>
                  <a:pt x="3041" y="2833"/>
                </a:lnTo>
                <a:lnTo>
                  <a:pt x="3041" y="2833"/>
                </a:lnTo>
                <a:lnTo>
                  <a:pt x="3041" y="2833"/>
                </a:lnTo>
                <a:lnTo>
                  <a:pt x="3041" y="2833"/>
                </a:lnTo>
                <a:lnTo>
                  <a:pt x="3041" y="2833"/>
                </a:lnTo>
                <a:lnTo>
                  <a:pt x="3041" y="2824"/>
                </a:lnTo>
                <a:lnTo>
                  <a:pt x="3041" y="2824"/>
                </a:lnTo>
                <a:lnTo>
                  <a:pt x="3041" y="2824"/>
                </a:lnTo>
                <a:lnTo>
                  <a:pt x="3041" y="2824"/>
                </a:lnTo>
                <a:lnTo>
                  <a:pt x="3041" y="2824"/>
                </a:lnTo>
                <a:lnTo>
                  <a:pt x="3041" y="2816"/>
                </a:lnTo>
                <a:lnTo>
                  <a:pt x="3041" y="2807"/>
                </a:lnTo>
                <a:lnTo>
                  <a:pt x="3041" y="2807"/>
                </a:lnTo>
                <a:lnTo>
                  <a:pt x="3041" y="2807"/>
                </a:lnTo>
                <a:lnTo>
                  <a:pt x="3041" y="2807"/>
                </a:lnTo>
                <a:lnTo>
                  <a:pt x="3041" y="2807"/>
                </a:lnTo>
                <a:lnTo>
                  <a:pt x="3050" y="2807"/>
                </a:lnTo>
                <a:lnTo>
                  <a:pt x="3050" y="2824"/>
                </a:lnTo>
                <a:lnTo>
                  <a:pt x="3050" y="2824"/>
                </a:lnTo>
                <a:lnTo>
                  <a:pt x="3050" y="2833"/>
                </a:lnTo>
                <a:lnTo>
                  <a:pt x="3050" y="2833"/>
                </a:lnTo>
                <a:lnTo>
                  <a:pt x="3050" y="2841"/>
                </a:lnTo>
                <a:lnTo>
                  <a:pt x="3050" y="2841"/>
                </a:lnTo>
                <a:lnTo>
                  <a:pt x="3050" y="2841"/>
                </a:lnTo>
                <a:lnTo>
                  <a:pt x="3050" y="2841"/>
                </a:lnTo>
                <a:lnTo>
                  <a:pt x="3050" y="2841"/>
                </a:lnTo>
                <a:lnTo>
                  <a:pt x="3050" y="2841"/>
                </a:lnTo>
                <a:lnTo>
                  <a:pt x="3050" y="2833"/>
                </a:lnTo>
                <a:lnTo>
                  <a:pt x="3050" y="2833"/>
                </a:lnTo>
                <a:lnTo>
                  <a:pt x="3050" y="2833"/>
                </a:lnTo>
                <a:lnTo>
                  <a:pt x="3050" y="2841"/>
                </a:lnTo>
                <a:lnTo>
                  <a:pt x="3050" y="2833"/>
                </a:lnTo>
                <a:lnTo>
                  <a:pt x="3050" y="2833"/>
                </a:lnTo>
                <a:lnTo>
                  <a:pt x="3050" y="2833"/>
                </a:lnTo>
                <a:lnTo>
                  <a:pt x="3059" y="2833"/>
                </a:lnTo>
                <a:lnTo>
                  <a:pt x="3059" y="2833"/>
                </a:lnTo>
                <a:lnTo>
                  <a:pt x="3059" y="2841"/>
                </a:lnTo>
                <a:lnTo>
                  <a:pt x="3059" y="2833"/>
                </a:lnTo>
                <a:lnTo>
                  <a:pt x="3059" y="2841"/>
                </a:lnTo>
                <a:lnTo>
                  <a:pt x="3059" y="2841"/>
                </a:lnTo>
                <a:lnTo>
                  <a:pt x="3059" y="2850"/>
                </a:lnTo>
                <a:lnTo>
                  <a:pt x="3059" y="2850"/>
                </a:lnTo>
                <a:lnTo>
                  <a:pt x="3059" y="2850"/>
                </a:lnTo>
                <a:lnTo>
                  <a:pt x="3059" y="2850"/>
                </a:lnTo>
                <a:lnTo>
                  <a:pt x="3059" y="2850"/>
                </a:lnTo>
                <a:lnTo>
                  <a:pt x="3059" y="2859"/>
                </a:lnTo>
                <a:lnTo>
                  <a:pt x="3059" y="2859"/>
                </a:lnTo>
                <a:lnTo>
                  <a:pt x="3059" y="2859"/>
                </a:lnTo>
                <a:lnTo>
                  <a:pt x="3059" y="2859"/>
                </a:lnTo>
                <a:lnTo>
                  <a:pt x="3059" y="2859"/>
                </a:lnTo>
                <a:lnTo>
                  <a:pt x="3059" y="2859"/>
                </a:lnTo>
                <a:lnTo>
                  <a:pt x="3059" y="2850"/>
                </a:lnTo>
                <a:lnTo>
                  <a:pt x="3059" y="2841"/>
                </a:lnTo>
                <a:lnTo>
                  <a:pt x="3067" y="2833"/>
                </a:lnTo>
                <a:lnTo>
                  <a:pt x="3067" y="2833"/>
                </a:lnTo>
                <a:lnTo>
                  <a:pt x="3067" y="2833"/>
                </a:lnTo>
                <a:lnTo>
                  <a:pt x="3067" y="2833"/>
                </a:lnTo>
                <a:lnTo>
                  <a:pt x="3067" y="2841"/>
                </a:lnTo>
                <a:lnTo>
                  <a:pt x="3067" y="2833"/>
                </a:lnTo>
                <a:lnTo>
                  <a:pt x="3067" y="2833"/>
                </a:lnTo>
                <a:lnTo>
                  <a:pt x="3067" y="2833"/>
                </a:lnTo>
                <a:lnTo>
                  <a:pt x="3067" y="2824"/>
                </a:lnTo>
                <a:lnTo>
                  <a:pt x="3067" y="2807"/>
                </a:lnTo>
                <a:lnTo>
                  <a:pt x="3067" y="2807"/>
                </a:lnTo>
                <a:lnTo>
                  <a:pt x="3067" y="2807"/>
                </a:lnTo>
                <a:lnTo>
                  <a:pt x="3067" y="2807"/>
                </a:lnTo>
                <a:lnTo>
                  <a:pt x="3067" y="2816"/>
                </a:lnTo>
                <a:lnTo>
                  <a:pt x="3067" y="2824"/>
                </a:lnTo>
                <a:lnTo>
                  <a:pt x="3067" y="2833"/>
                </a:lnTo>
                <a:lnTo>
                  <a:pt x="3067" y="2833"/>
                </a:lnTo>
                <a:lnTo>
                  <a:pt x="3067" y="2833"/>
                </a:lnTo>
                <a:lnTo>
                  <a:pt x="3067" y="2833"/>
                </a:lnTo>
                <a:lnTo>
                  <a:pt x="3076" y="2833"/>
                </a:lnTo>
                <a:lnTo>
                  <a:pt x="3076" y="2824"/>
                </a:lnTo>
                <a:lnTo>
                  <a:pt x="3076" y="2816"/>
                </a:lnTo>
                <a:lnTo>
                  <a:pt x="3076" y="2816"/>
                </a:lnTo>
                <a:lnTo>
                  <a:pt x="3076" y="2816"/>
                </a:lnTo>
                <a:lnTo>
                  <a:pt x="3076" y="2816"/>
                </a:lnTo>
                <a:lnTo>
                  <a:pt x="3076" y="2816"/>
                </a:lnTo>
                <a:lnTo>
                  <a:pt x="3076" y="2807"/>
                </a:lnTo>
                <a:lnTo>
                  <a:pt x="3076" y="2816"/>
                </a:lnTo>
                <a:lnTo>
                  <a:pt x="3076" y="2824"/>
                </a:lnTo>
                <a:lnTo>
                  <a:pt x="3076" y="2833"/>
                </a:lnTo>
                <a:lnTo>
                  <a:pt x="3076" y="2841"/>
                </a:lnTo>
                <a:lnTo>
                  <a:pt x="3076" y="2850"/>
                </a:lnTo>
                <a:lnTo>
                  <a:pt x="3076" y="2859"/>
                </a:lnTo>
                <a:lnTo>
                  <a:pt x="3076" y="2867"/>
                </a:lnTo>
                <a:lnTo>
                  <a:pt x="3076" y="2867"/>
                </a:lnTo>
                <a:lnTo>
                  <a:pt x="3076" y="2867"/>
                </a:lnTo>
                <a:lnTo>
                  <a:pt x="3076" y="2876"/>
                </a:lnTo>
                <a:lnTo>
                  <a:pt x="3076" y="2876"/>
                </a:lnTo>
                <a:lnTo>
                  <a:pt x="3085" y="2876"/>
                </a:lnTo>
                <a:lnTo>
                  <a:pt x="3085" y="2867"/>
                </a:lnTo>
                <a:lnTo>
                  <a:pt x="3085" y="2867"/>
                </a:lnTo>
                <a:lnTo>
                  <a:pt x="3085" y="2867"/>
                </a:lnTo>
                <a:lnTo>
                  <a:pt x="3085" y="2867"/>
                </a:lnTo>
                <a:lnTo>
                  <a:pt x="3085" y="2859"/>
                </a:lnTo>
                <a:lnTo>
                  <a:pt x="3085" y="2859"/>
                </a:lnTo>
                <a:lnTo>
                  <a:pt x="3085" y="2859"/>
                </a:lnTo>
                <a:lnTo>
                  <a:pt x="3085" y="2850"/>
                </a:lnTo>
                <a:lnTo>
                  <a:pt x="3085" y="2859"/>
                </a:lnTo>
                <a:lnTo>
                  <a:pt x="3085" y="2867"/>
                </a:lnTo>
                <a:lnTo>
                  <a:pt x="3085" y="2876"/>
                </a:lnTo>
                <a:lnTo>
                  <a:pt x="3085" y="2876"/>
                </a:lnTo>
                <a:lnTo>
                  <a:pt x="3085" y="2884"/>
                </a:lnTo>
                <a:lnTo>
                  <a:pt x="3085" y="2884"/>
                </a:lnTo>
                <a:lnTo>
                  <a:pt x="3085" y="2884"/>
                </a:lnTo>
                <a:lnTo>
                  <a:pt x="3085" y="2893"/>
                </a:lnTo>
                <a:lnTo>
                  <a:pt x="3085" y="2893"/>
                </a:lnTo>
                <a:lnTo>
                  <a:pt x="3085" y="2884"/>
                </a:lnTo>
                <a:lnTo>
                  <a:pt x="3093" y="2876"/>
                </a:lnTo>
                <a:lnTo>
                  <a:pt x="3093" y="2884"/>
                </a:lnTo>
                <a:lnTo>
                  <a:pt x="3093" y="2884"/>
                </a:lnTo>
                <a:lnTo>
                  <a:pt x="3093" y="2884"/>
                </a:lnTo>
                <a:lnTo>
                  <a:pt x="3093" y="2876"/>
                </a:lnTo>
                <a:lnTo>
                  <a:pt x="3093" y="2876"/>
                </a:lnTo>
                <a:lnTo>
                  <a:pt x="3093" y="2876"/>
                </a:lnTo>
                <a:lnTo>
                  <a:pt x="3093" y="2876"/>
                </a:lnTo>
                <a:lnTo>
                  <a:pt x="3093" y="2876"/>
                </a:lnTo>
                <a:lnTo>
                  <a:pt x="3093" y="2876"/>
                </a:lnTo>
                <a:lnTo>
                  <a:pt x="3093" y="2876"/>
                </a:lnTo>
                <a:lnTo>
                  <a:pt x="3093" y="2876"/>
                </a:lnTo>
                <a:lnTo>
                  <a:pt x="3093" y="2876"/>
                </a:lnTo>
                <a:lnTo>
                  <a:pt x="3093" y="2884"/>
                </a:lnTo>
                <a:lnTo>
                  <a:pt x="3093" y="2884"/>
                </a:lnTo>
                <a:lnTo>
                  <a:pt x="3093" y="2884"/>
                </a:lnTo>
                <a:lnTo>
                  <a:pt x="3093" y="2884"/>
                </a:lnTo>
                <a:lnTo>
                  <a:pt x="3093" y="2876"/>
                </a:lnTo>
                <a:lnTo>
                  <a:pt x="3093" y="2876"/>
                </a:lnTo>
                <a:lnTo>
                  <a:pt x="3102" y="2876"/>
                </a:lnTo>
                <a:lnTo>
                  <a:pt x="3102" y="2876"/>
                </a:lnTo>
                <a:lnTo>
                  <a:pt x="3102" y="2867"/>
                </a:lnTo>
                <a:lnTo>
                  <a:pt x="3102" y="2867"/>
                </a:lnTo>
                <a:lnTo>
                  <a:pt x="3102" y="2859"/>
                </a:lnTo>
                <a:lnTo>
                  <a:pt x="3102" y="2859"/>
                </a:lnTo>
                <a:lnTo>
                  <a:pt x="3102" y="2850"/>
                </a:lnTo>
                <a:lnTo>
                  <a:pt x="3102" y="2850"/>
                </a:lnTo>
                <a:lnTo>
                  <a:pt x="3102" y="2850"/>
                </a:lnTo>
                <a:lnTo>
                  <a:pt x="3102" y="2850"/>
                </a:lnTo>
                <a:lnTo>
                  <a:pt x="3102" y="2859"/>
                </a:lnTo>
                <a:lnTo>
                  <a:pt x="3102" y="2859"/>
                </a:lnTo>
                <a:lnTo>
                  <a:pt x="3102" y="2859"/>
                </a:lnTo>
                <a:lnTo>
                  <a:pt x="3102" y="2859"/>
                </a:lnTo>
                <a:lnTo>
                  <a:pt x="3102" y="2859"/>
                </a:lnTo>
                <a:lnTo>
                  <a:pt x="3102" y="2867"/>
                </a:lnTo>
                <a:lnTo>
                  <a:pt x="3102" y="2867"/>
                </a:lnTo>
                <a:lnTo>
                  <a:pt x="3102" y="2867"/>
                </a:lnTo>
                <a:lnTo>
                  <a:pt x="3102" y="2867"/>
                </a:lnTo>
                <a:lnTo>
                  <a:pt x="3111" y="2867"/>
                </a:lnTo>
                <a:lnTo>
                  <a:pt x="3111" y="2859"/>
                </a:lnTo>
                <a:lnTo>
                  <a:pt x="3111" y="2859"/>
                </a:lnTo>
                <a:lnTo>
                  <a:pt x="3111" y="2859"/>
                </a:lnTo>
                <a:lnTo>
                  <a:pt x="3111" y="2859"/>
                </a:lnTo>
                <a:lnTo>
                  <a:pt x="3111" y="2859"/>
                </a:lnTo>
                <a:lnTo>
                  <a:pt x="3111" y="2867"/>
                </a:lnTo>
                <a:lnTo>
                  <a:pt x="3111" y="2867"/>
                </a:lnTo>
                <a:lnTo>
                  <a:pt x="3111" y="2867"/>
                </a:lnTo>
                <a:lnTo>
                  <a:pt x="3111" y="2867"/>
                </a:lnTo>
                <a:lnTo>
                  <a:pt x="3111" y="2867"/>
                </a:lnTo>
                <a:lnTo>
                  <a:pt x="3111" y="2867"/>
                </a:lnTo>
                <a:lnTo>
                  <a:pt x="3111" y="2867"/>
                </a:lnTo>
                <a:lnTo>
                  <a:pt x="3111" y="2867"/>
                </a:lnTo>
                <a:lnTo>
                  <a:pt x="3111" y="2876"/>
                </a:lnTo>
                <a:lnTo>
                  <a:pt x="3111" y="2876"/>
                </a:lnTo>
                <a:lnTo>
                  <a:pt x="3111" y="2876"/>
                </a:lnTo>
                <a:lnTo>
                  <a:pt x="3111" y="2876"/>
                </a:lnTo>
                <a:lnTo>
                  <a:pt x="3111" y="2876"/>
                </a:lnTo>
                <a:lnTo>
                  <a:pt x="3119" y="2876"/>
                </a:lnTo>
                <a:lnTo>
                  <a:pt x="3119" y="2876"/>
                </a:lnTo>
                <a:lnTo>
                  <a:pt x="3119" y="2867"/>
                </a:lnTo>
                <a:lnTo>
                  <a:pt x="3119" y="2867"/>
                </a:lnTo>
                <a:lnTo>
                  <a:pt x="3119" y="2867"/>
                </a:lnTo>
                <a:lnTo>
                  <a:pt x="3119" y="2867"/>
                </a:lnTo>
                <a:lnTo>
                  <a:pt x="3119" y="2867"/>
                </a:lnTo>
                <a:lnTo>
                  <a:pt x="3119" y="2867"/>
                </a:lnTo>
                <a:lnTo>
                  <a:pt x="3119" y="2867"/>
                </a:lnTo>
                <a:lnTo>
                  <a:pt x="3119" y="2859"/>
                </a:lnTo>
                <a:lnTo>
                  <a:pt x="3119" y="2859"/>
                </a:lnTo>
                <a:lnTo>
                  <a:pt x="3119" y="2859"/>
                </a:lnTo>
                <a:lnTo>
                  <a:pt x="3119" y="2850"/>
                </a:lnTo>
                <a:lnTo>
                  <a:pt x="3119" y="2850"/>
                </a:lnTo>
                <a:lnTo>
                  <a:pt x="3119" y="2841"/>
                </a:lnTo>
                <a:lnTo>
                  <a:pt x="3119" y="2841"/>
                </a:lnTo>
                <a:lnTo>
                  <a:pt x="3119" y="2833"/>
                </a:lnTo>
                <a:lnTo>
                  <a:pt x="3119" y="2824"/>
                </a:lnTo>
                <a:lnTo>
                  <a:pt x="3128" y="2816"/>
                </a:lnTo>
                <a:lnTo>
                  <a:pt x="3128" y="2816"/>
                </a:lnTo>
                <a:lnTo>
                  <a:pt x="3128" y="2816"/>
                </a:lnTo>
                <a:lnTo>
                  <a:pt x="3128" y="2807"/>
                </a:lnTo>
                <a:lnTo>
                  <a:pt x="3128" y="2807"/>
                </a:lnTo>
                <a:lnTo>
                  <a:pt x="3128" y="2807"/>
                </a:lnTo>
                <a:lnTo>
                  <a:pt x="3128" y="2807"/>
                </a:lnTo>
                <a:lnTo>
                  <a:pt x="3128" y="2798"/>
                </a:lnTo>
                <a:lnTo>
                  <a:pt x="3128" y="2798"/>
                </a:lnTo>
                <a:lnTo>
                  <a:pt x="3128" y="2807"/>
                </a:lnTo>
                <a:lnTo>
                  <a:pt x="3128" y="2807"/>
                </a:lnTo>
                <a:lnTo>
                  <a:pt x="3128" y="2807"/>
                </a:lnTo>
                <a:lnTo>
                  <a:pt x="3128" y="2816"/>
                </a:lnTo>
                <a:lnTo>
                  <a:pt x="3128" y="2816"/>
                </a:lnTo>
                <a:lnTo>
                  <a:pt x="3128" y="2824"/>
                </a:lnTo>
                <a:lnTo>
                  <a:pt x="3128" y="2833"/>
                </a:lnTo>
                <a:lnTo>
                  <a:pt x="3128" y="2833"/>
                </a:lnTo>
                <a:lnTo>
                  <a:pt x="3128" y="2833"/>
                </a:lnTo>
                <a:lnTo>
                  <a:pt x="3128" y="2833"/>
                </a:lnTo>
                <a:lnTo>
                  <a:pt x="3137" y="2824"/>
                </a:lnTo>
                <a:lnTo>
                  <a:pt x="3137" y="2824"/>
                </a:lnTo>
                <a:lnTo>
                  <a:pt x="3137" y="2816"/>
                </a:lnTo>
                <a:lnTo>
                  <a:pt x="3137" y="2816"/>
                </a:lnTo>
                <a:lnTo>
                  <a:pt x="3137" y="2807"/>
                </a:lnTo>
                <a:lnTo>
                  <a:pt x="3137" y="2807"/>
                </a:lnTo>
                <a:lnTo>
                  <a:pt x="3137" y="2807"/>
                </a:lnTo>
                <a:lnTo>
                  <a:pt x="3137" y="2807"/>
                </a:lnTo>
                <a:lnTo>
                  <a:pt x="3137" y="2816"/>
                </a:lnTo>
                <a:lnTo>
                  <a:pt x="3137" y="2816"/>
                </a:lnTo>
                <a:lnTo>
                  <a:pt x="3137" y="2816"/>
                </a:lnTo>
                <a:lnTo>
                  <a:pt x="3137" y="2816"/>
                </a:lnTo>
                <a:lnTo>
                  <a:pt x="3137" y="2824"/>
                </a:lnTo>
                <a:lnTo>
                  <a:pt x="3137" y="2824"/>
                </a:lnTo>
                <a:lnTo>
                  <a:pt x="3137" y="2824"/>
                </a:lnTo>
                <a:lnTo>
                  <a:pt x="3137" y="2833"/>
                </a:lnTo>
                <a:lnTo>
                  <a:pt x="3137" y="2841"/>
                </a:lnTo>
                <a:lnTo>
                  <a:pt x="3137" y="2850"/>
                </a:lnTo>
                <a:lnTo>
                  <a:pt x="3137" y="2859"/>
                </a:lnTo>
                <a:lnTo>
                  <a:pt x="3145" y="2859"/>
                </a:lnTo>
                <a:lnTo>
                  <a:pt x="3145" y="2859"/>
                </a:lnTo>
                <a:lnTo>
                  <a:pt x="3145" y="2859"/>
                </a:lnTo>
                <a:lnTo>
                  <a:pt x="3145" y="2841"/>
                </a:lnTo>
                <a:lnTo>
                  <a:pt x="3145" y="2833"/>
                </a:lnTo>
                <a:lnTo>
                  <a:pt x="3145" y="2824"/>
                </a:lnTo>
                <a:lnTo>
                  <a:pt x="3145" y="2824"/>
                </a:lnTo>
                <a:lnTo>
                  <a:pt x="3145" y="2824"/>
                </a:lnTo>
                <a:lnTo>
                  <a:pt x="3145" y="2824"/>
                </a:lnTo>
                <a:lnTo>
                  <a:pt x="3145" y="2833"/>
                </a:lnTo>
                <a:lnTo>
                  <a:pt x="3145" y="2841"/>
                </a:lnTo>
                <a:lnTo>
                  <a:pt x="3145" y="2841"/>
                </a:lnTo>
                <a:lnTo>
                  <a:pt x="3145" y="2850"/>
                </a:lnTo>
                <a:lnTo>
                  <a:pt x="3145" y="2841"/>
                </a:lnTo>
                <a:lnTo>
                  <a:pt x="3145" y="2841"/>
                </a:lnTo>
                <a:lnTo>
                  <a:pt x="3145" y="2841"/>
                </a:lnTo>
                <a:lnTo>
                  <a:pt x="3145" y="2841"/>
                </a:lnTo>
                <a:lnTo>
                  <a:pt x="3145" y="2833"/>
                </a:lnTo>
                <a:lnTo>
                  <a:pt x="3145" y="2824"/>
                </a:lnTo>
                <a:lnTo>
                  <a:pt x="3154" y="2833"/>
                </a:lnTo>
                <a:lnTo>
                  <a:pt x="3154" y="2833"/>
                </a:lnTo>
                <a:lnTo>
                  <a:pt x="3154" y="2833"/>
                </a:lnTo>
                <a:lnTo>
                  <a:pt x="3154" y="2841"/>
                </a:lnTo>
                <a:lnTo>
                  <a:pt x="3154" y="2850"/>
                </a:lnTo>
                <a:lnTo>
                  <a:pt x="3154" y="2859"/>
                </a:lnTo>
                <a:lnTo>
                  <a:pt x="3154" y="2850"/>
                </a:lnTo>
                <a:lnTo>
                  <a:pt x="3154" y="2850"/>
                </a:lnTo>
                <a:lnTo>
                  <a:pt x="3154" y="2859"/>
                </a:lnTo>
                <a:lnTo>
                  <a:pt x="3154" y="2850"/>
                </a:lnTo>
                <a:lnTo>
                  <a:pt x="3154" y="2850"/>
                </a:lnTo>
                <a:lnTo>
                  <a:pt x="3154" y="2841"/>
                </a:lnTo>
                <a:lnTo>
                  <a:pt x="3154" y="2841"/>
                </a:lnTo>
                <a:lnTo>
                  <a:pt x="3154" y="2841"/>
                </a:lnTo>
                <a:lnTo>
                  <a:pt x="3154" y="2833"/>
                </a:lnTo>
                <a:lnTo>
                  <a:pt x="3154" y="2833"/>
                </a:lnTo>
                <a:lnTo>
                  <a:pt x="3154" y="2833"/>
                </a:lnTo>
                <a:lnTo>
                  <a:pt x="3154" y="2833"/>
                </a:lnTo>
                <a:lnTo>
                  <a:pt x="3154" y="2833"/>
                </a:lnTo>
                <a:lnTo>
                  <a:pt x="3162" y="2824"/>
                </a:lnTo>
                <a:lnTo>
                  <a:pt x="3162" y="2824"/>
                </a:lnTo>
                <a:lnTo>
                  <a:pt x="3162" y="2824"/>
                </a:lnTo>
                <a:lnTo>
                  <a:pt x="3162" y="2824"/>
                </a:lnTo>
                <a:lnTo>
                  <a:pt x="3162" y="2824"/>
                </a:lnTo>
                <a:lnTo>
                  <a:pt x="3162" y="2824"/>
                </a:lnTo>
                <a:lnTo>
                  <a:pt x="3162" y="2824"/>
                </a:lnTo>
                <a:lnTo>
                  <a:pt x="3162" y="2816"/>
                </a:lnTo>
                <a:lnTo>
                  <a:pt x="3162" y="2807"/>
                </a:lnTo>
                <a:lnTo>
                  <a:pt x="3162" y="2807"/>
                </a:lnTo>
                <a:lnTo>
                  <a:pt x="3162" y="2807"/>
                </a:lnTo>
                <a:lnTo>
                  <a:pt x="3162" y="2807"/>
                </a:lnTo>
                <a:lnTo>
                  <a:pt x="3162" y="2798"/>
                </a:lnTo>
                <a:lnTo>
                  <a:pt x="3162" y="2798"/>
                </a:lnTo>
                <a:lnTo>
                  <a:pt x="3162" y="2807"/>
                </a:lnTo>
                <a:lnTo>
                  <a:pt x="3162" y="2816"/>
                </a:lnTo>
                <a:lnTo>
                  <a:pt x="3162" y="2790"/>
                </a:lnTo>
                <a:lnTo>
                  <a:pt x="3162" y="2773"/>
                </a:lnTo>
                <a:lnTo>
                  <a:pt x="3162" y="2764"/>
                </a:lnTo>
                <a:lnTo>
                  <a:pt x="3171" y="2764"/>
                </a:lnTo>
                <a:lnTo>
                  <a:pt x="3171" y="2764"/>
                </a:lnTo>
                <a:lnTo>
                  <a:pt x="3171" y="2756"/>
                </a:lnTo>
                <a:lnTo>
                  <a:pt x="3171" y="2764"/>
                </a:lnTo>
                <a:lnTo>
                  <a:pt x="3171" y="2790"/>
                </a:lnTo>
                <a:lnTo>
                  <a:pt x="3171" y="2807"/>
                </a:lnTo>
                <a:lnTo>
                  <a:pt x="3171" y="2824"/>
                </a:lnTo>
                <a:lnTo>
                  <a:pt x="3171" y="2833"/>
                </a:lnTo>
                <a:lnTo>
                  <a:pt x="3171" y="2833"/>
                </a:lnTo>
                <a:lnTo>
                  <a:pt x="3171" y="2824"/>
                </a:lnTo>
                <a:lnTo>
                  <a:pt x="3171" y="2824"/>
                </a:lnTo>
                <a:lnTo>
                  <a:pt x="3171" y="2824"/>
                </a:lnTo>
                <a:lnTo>
                  <a:pt x="3171" y="2824"/>
                </a:lnTo>
                <a:lnTo>
                  <a:pt x="3171" y="2807"/>
                </a:lnTo>
                <a:lnTo>
                  <a:pt x="3171" y="2807"/>
                </a:lnTo>
                <a:lnTo>
                  <a:pt x="3171" y="2798"/>
                </a:lnTo>
                <a:lnTo>
                  <a:pt x="3171" y="2807"/>
                </a:lnTo>
                <a:lnTo>
                  <a:pt x="3171" y="2798"/>
                </a:lnTo>
                <a:lnTo>
                  <a:pt x="3171" y="2790"/>
                </a:lnTo>
                <a:lnTo>
                  <a:pt x="3180" y="2790"/>
                </a:lnTo>
                <a:lnTo>
                  <a:pt x="3180" y="2807"/>
                </a:lnTo>
                <a:lnTo>
                  <a:pt x="3180" y="2816"/>
                </a:lnTo>
                <a:lnTo>
                  <a:pt x="3180" y="2816"/>
                </a:lnTo>
                <a:lnTo>
                  <a:pt x="3180" y="2833"/>
                </a:lnTo>
                <a:lnTo>
                  <a:pt x="3180" y="2859"/>
                </a:lnTo>
                <a:lnTo>
                  <a:pt x="3180" y="2859"/>
                </a:lnTo>
                <a:lnTo>
                  <a:pt x="3180" y="2859"/>
                </a:lnTo>
                <a:lnTo>
                  <a:pt x="3180" y="2859"/>
                </a:lnTo>
                <a:lnTo>
                  <a:pt x="3180" y="2850"/>
                </a:lnTo>
                <a:lnTo>
                  <a:pt x="3180" y="2850"/>
                </a:lnTo>
                <a:lnTo>
                  <a:pt x="3180" y="2850"/>
                </a:lnTo>
                <a:lnTo>
                  <a:pt x="3180" y="2841"/>
                </a:lnTo>
                <a:lnTo>
                  <a:pt x="3180" y="2841"/>
                </a:lnTo>
                <a:lnTo>
                  <a:pt x="3180" y="2841"/>
                </a:lnTo>
                <a:lnTo>
                  <a:pt x="3180" y="2841"/>
                </a:lnTo>
                <a:lnTo>
                  <a:pt x="3180" y="2833"/>
                </a:lnTo>
                <a:lnTo>
                  <a:pt x="3180" y="2833"/>
                </a:lnTo>
                <a:lnTo>
                  <a:pt x="3180" y="2824"/>
                </a:lnTo>
                <a:lnTo>
                  <a:pt x="3188" y="2824"/>
                </a:lnTo>
                <a:lnTo>
                  <a:pt x="3188" y="2807"/>
                </a:lnTo>
                <a:lnTo>
                  <a:pt x="3188" y="2798"/>
                </a:lnTo>
                <a:lnTo>
                  <a:pt x="3188" y="2790"/>
                </a:lnTo>
                <a:lnTo>
                  <a:pt x="3188" y="2790"/>
                </a:lnTo>
                <a:lnTo>
                  <a:pt x="3188" y="2790"/>
                </a:lnTo>
                <a:lnTo>
                  <a:pt x="3188" y="2798"/>
                </a:lnTo>
                <a:lnTo>
                  <a:pt x="3188" y="2798"/>
                </a:lnTo>
                <a:lnTo>
                  <a:pt x="3188" y="2798"/>
                </a:lnTo>
                <a:lnTo>
                  <a:pt x="3188" y="2807"/>
                </a:lnTo>
                <a:lnTo>
                  <a:pt x="3188" y="2798"/>
                </a:lnTo>
                <a:lnTo>
                  <a:pt x="3188" y="2798"/>
                </a:lnTo>
                <a:lnTo>
                  <a:pt x="3188" y="2798"/>
                </a:lnTo>
                <a:lnTo>
                  <a:pt x="3188" y="2781"/>
                </a:lnTo>
                <a:lnTo>
                  <a:pt x="3188" y="2764"/>
                </a:lnTo>
                <a:lnTo>
                  <a:pt x="3188" y="2773"/>
                </a:lnTo>
                <a:lnTo>
                  <a:pt x="3188" y="2781"/>
                </a:lnTo>
                <a:lnTo>
                  <a:pt x="3188" y="2790"/>
                </a:lnTo>
                <a:lnTo>
                  <a:pt x="3197" y="2790"/>
                </a:lnTo>
                <a:lnTo>
                  <a:pt x="3197" y="2798"/>
                </a:lnTo>
                <a:lnTo>
                  <a:pt x="3197" y="2816"/>
                </a:lnTo>
                <a:lnTo>
                  <a:pt x="3197" y="2824"/>
                </a:lnTo>
                <a:lnTo>
                  <a:pt x="3197" y="2824"/>
                </a:lnTo>
                <a:lnTo>
                  <a:pt x="3197" y="2824"/>
                </a:lnTo>
                <a:lnTo>
                  <a:pt x="3197" y="2816"/>
                </a:lnTo>
                <a:lnTo>
                  <a:pt x="3197" y="2816"/>
                </a:lnTo>
                <a:lnTo>
                  <a:pt x="3197" y="2807"/>
                </a:lnTo>
                <a:lnTo>
                  <a:pt x="3197" y="2790"/>
                </a:lnTo>
                <a:lnTo>
                  <a:pt x="3197" y="2773"/>
                </a:lnTo>
                <a:lnTo>
                  <a:pt x="3197" y="2756"/>
                </a:lnTo>
                <a:lnTo>
                  <a:pt x="3197" y="2747"/>
                </a:lnTo>
                <a:lnTo>
                  <a:pt x="3197" y="2747"/>
                </a:lnTo>
                <a:lnTo>
                  <a:pt x="3197" y="2747"/>
                </a:lnTo>
                <a:lnTo>
                  <a:pt x="3197" y="2756"/>
                </a:lnTo>
                <a:lnTo>
                  <a:pt x="3197" y="2773"/>
                </a:lnTo>
                <a:lnTo>
                  <a:pt x="3197" y="2790"/>
                </a:lnTo>
                <a:lnTo>
                  <a:pt x="3197" y="2798"/>
                </a:lnTo>
                <a:lnTo>
                  <a:pt x="3206" y="2807"/>
                </a:lnTo>
                <a:lnTo>
                  <a:pt x="3206" y="2798"/>
                </a:lnTo>
                <a:lnTo>
                  <a:pt x="3206" y="2790"/>
                </a:lnTo>
                <a:lnTo>
                  <a:pt x="3206" y="2781"/>
                </a:lnTo>
                <a:lnTo>
                  <a:pt x="3206" y="2764"/>
                </a:lnTo>
                <a:lnTo>
                  <a:pt x="3206" y="2747"/>
                </a:lnTo>
                <a:lnTo>
                  <a:pt x="3206" y="2730"/>
                </a:lnTo>
                <a:lnTo>
                  <a:pt x="3206" y="2713"/>
                </a:lnTo>
                <a:lnTo>
                  <a:pt x="3206" y="2704"/>
                </a:lnTo>
                <a:lnTo>
                  <a:pt x="3206" y="2704"/>
                </a:lnTo>
                <a:lnTo>
                  <a:pt x="3206" y="2704"/>
                </a:lnTo>
                <a:lnTo>
                  <a:pt x="3206" y="2704"/>
                </a:lnTo>
                <a:lnTo>
                  <a:pt x="3206" y="2713"/>
                </a:lnTo>
                <a:lnTo>
                  <a:pt x="3206" y="2713"/>
                </a:lnTo>
                <a:lnTo>
                  <a:pt x="3206" y="2687"/>
                </a:lnTo>
                <a:lnTo>
                  <a:pt x="3206" y="2678"/>
                </a:lnTo>
                <a:lnTo>
                  <a:pt x="3206" y="2670"/>
                </a:lnTo>
                <a:lnTo>
                  <a:pt x="3206" y="2670"/>
                </a:lnTo>
                <a:lnTo>
                  <a:pt x="3206" y="2661"/>
                </a:lnTo>
                <a:lnTo>
                  <a:pt x="3214" y="2653"/>
                </a:lnTo>
                <a:lnTo>
                  <a:pt x="3214" y="2661"/>
                </a:lnTo>
                <a:lnTo>
                  <a:pt x="3214" y="2687"/>
                </a:lnTo>
                <a:lnTo>
                  <a:pt x="3214" y="2704"/>
                </a:lnTo>
                <a:lnTo>
                  <a:pt x="3214" y="2713"/>
                </a:lnTo>
                <a:lnTo>
                  <a:pt x="3214" y="2713"/>
                </a:lnTo>
                <a:lnTo>
                  <a:pt x="3214" y="2730"/>
                </a:lnTo>
                <a:lnTo>
                  <a:pt x="3214" y="2738"/>
                </a:lnTo>
                <a:lnTo>
                  <a:pt x="3214" y="2738"/>
                </a:lnTo>
                <a:lnTo>
                  <a:pt x="3214" y="2738"/>
                </a:lnTo>
                <a:lnTo>
                  <a:pt x="3214" y="2738"/>
                </a:lnTo>
                <a:lnTo>
                  <a:pt x="3214" y="2738"/>
                </a:lnTo>
                <a:lnTo>
                  <a:pt x="3214" y="2738"/>
                </a:lnTo>
                <a:lnTo>
                  <a:pt x="3214" y="2738"/>
                </a:lnTo>
                <a:lnTo>
                  <a:pt x="3214" y="2730"/>
                </a:lnTo>
                <a:lnTo>
                  <a:pt x="3214" y="2738"/>
                </a:lnTo>
                <a:lnTo>
                  <a:pt x="3214" y="2738"/>
                </a:lnTo>
                <a:lnTo>
                  <a:pt x="3214" y="2730"/>
                </a:lnTo>
                <a:lnTo>
                  <a:pt x="3214" y="2730"/>
                </a:lnTo>
                <a:lnTo>
                  <a:pt x="3223" y="2721"/>
                </a:lnTo>
                <a:lnTo>
                  <a:pt x="3223" y="2721"/>
                </a:lnTo>
                <a:lnTo>
                  <a:pt x="3223" y="2713"/>
                </a:lnTo>
                <a:lnTo>
                  <a:pt x="3223" y="2713"/>
                </a:lnTo>
                <a:lnTo>
                  <a:pt x="3223" y="2713"/>
                </a:lnTo>
                <a:lnTo>
                  <a:pt x="3223" y="2721"/>
                </a:lnTo>
                <a:lnTo>
                  <a:pt x="3223" y="2721"/>
                </a:lnTo>
                <a:lnTo>
                  <a:pt x="3223" y="2721"/>
                </a:lnTo>
                <a:lnTo>
                  <a:pt x="3223" y="2730"/>
                </a:lnTo>
                <a:lnTo>
                  <a:pt x="3223" y="2738"/>
                </a:lnTo>
                <a:lnTo>
                  <a:pt x="3223" y="2738"/>
                </a:lnTo>
                <a:lnTo>
                  <a:pt x="3223" y="2738"/>
                </a:lnTo>
                <a:lnTo>
                  <a:pt x="3223" y="2738"/>
                </a:lnTo>
                <a:lnTo>
                  <a:pt x="3223" y="2738"/>
                </a:lnTo>
                <a:lnTo>
                  <a:pt x="3223" y="2738"/>
                </a:lnTo>
                <a:lnTo>
                  <a:pt x="3223" y="2730"/>
                </a:lnTo>
                <a:lnTo>
                  <a:pt x="3223" y="2738"/>
                </a:lnTo>
                <a:lnTo>
                  <a:pt x="3223" y="2738"/>
                </a:lnTo>
                <a:lnTo>
                  <a:pt x="3223" y="2738"/>
                </a:lnTo>
                <a:lnTo>
                  <a:pt x="3232" y="2747"/>
                </a:lnTo>
                <a:lnTo>
                  <a:pt x="3232" y="2747"/>
                </a:lnTo>
                <a:lnTo>
                  <a:pt x="3232" y="2738"/>
                </a:lnTo>
                <a:lnTo>
                  <a:pt x="3232" y="2738"/>
                </a:lnTo>
                <a:lnTo>
                  <a:pt x="3232" y="2738"/>
                </a:lnTo>
                <a:lnTo>
                  <a:pt x="3232" y="2730"/>
                </a:lnTo>
                <a:lnTo>
                  <a:pt x="3232" y="2730"/>
                </a:lnTo>
                <a:lnTo>
                  <a:pt x="3232" y="2738"/>
                </a:lnTo>
                <a:lnTo>
                  <a:pt x="3232" y="2747"/>
                </a:lnTo>
                <a:lnTo>
                  <a:pt x="3232" y="2747"/>
                </a:lnTo>
                <a:lnTo>
                  <a:pt x="3232" y="2764"/>
                </a:lnTo>
                <a:lnTo>
                  <a:pt x="3232" y="2773"/>
                </a:lnTo>
                <a:lnTo>
                  <a:pt x="3232" y="2781"/>
                </a:lnTo>
                <a:lnTo>
                  <a:pt x="3232" y="2781"/>
                </a:lnTo>
                <a:lnTo>
                  <a:pt x="3232" y="2781"/>
                </a:lnTo>
                <a:lnTo>
                  <a:pt x="3232" y="2773"/>
                </a:lnTo>
                <a:lnTo>
                  <a:pt x="3232" y="2773"/>
                </a:lnTo>
                <a:lnTo>
                  <a:pt x="3232" y="2781"/>
                </a:lnTo>
                <a:lnTo>
                  <a:pt x="3232" y="2790"/>
                </a:lnTo>
                <a:lnTo>
                  <a:pt x="3240" y="2790"/>
                </a:lnTo>
                <a:lnTo>
                  <a:pt x="3240" y="2790"/>
                </a:lnTo>
                <a:lnTo>
                  <a:pt x="3240" y="2790"/>
                </a:lnTo>
                <a:lnTo>
                  <a:pt x="3240" y="2790"/>
                </a:lnTo>
                <a:lnTo>
                  <a:pt x="3240" y="2807"/>
                </a:lnTo>
                <a:lnTo>
                  <a:pt x="3240" y="2807"/>
                </a:lnTo>
                <a:lnTo>
                  <a:pt x="3240" y="2807"/>
                </a:lnTo>
                <a:lnTo>
                  <a:pt x="3240" y="2824"/>
                </a:lnTo>
                <a:lnTo>
                  <a:pt x="3240" y="2850"/>
                </a:lnTo>
                <a:lnTo>
                  <a:pt x="3240" y="2867"/>
                </a:lnTo>
                <a:lnTo>
                  <a:pt x="3240" y="2867"/>
                </a:lnTo>
                <a:lnTo>
                  <a:pt x="3240" y="2876"/>
                </a:lnTo>
                <a:lnTo>
                  <a:pt x="3240" y="2867"/>
                </a:lnTo>
                <a:lnTo>
                  <a:pt x="3240" y="2859"/>
                </a:lnTo>
                <a:lnTo>
                  <a:pt x="3240" y="2841"/>
                </a:lnTo>
                <a:lnTo>
                  <a:pt x="3240" y="2824"/>
                </a:lnTo>
                <a:lnTo>
                  <a:pt x="3240" y="2816"/>
                </a:lnTo>
                <a:lnTo>
                  <a:pt x="3240" y="2816"/>
                </a:lnTo>
                <a:lnTo>
                  <a:pt x="3240" y="2807"/>
                </a:lnTo>
                <a:lnTo>
                  <a:pt x="3249" y="2807"/>
                </a:lnTo>
                <a:lnTo>
                  <a:pt x="3249" y="2807"/>
                </a:lnTo>
                <a:lnTo>
                  <a:pt x="3249" y="2798"/>
                </a:lnTo>
                <a:lnTo>
                  <a:pt x="3249" y="2790"/>
                </a:lnTo>
                <a:lnTo>
                  <a:pt x="3249" y="2781"/>
                </a:lnTo>
                <a:lnTo>
                  <a:pt x="3249" y="2781"/>
                </a:lnTo>
                <a:lnTo>
                  <a:pt x="3249" y="2764"/>
                </a:lnTo>
                <a:lnTo>
                  <a:pt x="3249" y="2747"/>
                </a:lnTo>
                <a:lnTo>
                  <a:pt x="3249" y="2747"/>
                </a:lnTo>
                <a:lnTo>
                  <a:pt x="3249" y="2738"/>
                </a:lnTo>
                <a:lnTo>
                  <a:pt x="3249" y="2738"/>
                </a:lnTo>
                <a:lnTo>
                  <a:pt x="3249" y="2730"/>
                </a:lnTo>
                <a:lnTo>
                  <a:pt x="3249" y="2730"/>
                </a:lnTo>
                <a:lnTo>
                  <a:pt x="3249" y="2721"/>
                </a:lnTo>
                <a:lnTo>
                  <a:pt x="3249" y="2721"/>
                </a:lnTo>
                <a:lnTo>
                  <a:pt x="3249" y="2721"/>
                </a:lnTo>
                <a:lnTo>
                  <a:pt x="3249" y="2713"/>
                </a:lnTo>
                <a:lnTo>
                  <a:pt x="3249" y="2704"/>
                </a:lnTo>
                <a:lnTo>
                  <a:pt x="3249" y="2695"/>
                </a:lnTo>
                <a:lnTo>
                  <a:pt x="3258" y="2695"/>
                </a:lnTo>
                <a:lnTo>
                  <a:pt x="3258" y="2687"/>
                </a:lnTo>
                <a:lnTo>
                  <a:pt x="3258" y="2687"/>
                </a:lnTo>
                <a:lnTo>
                  <a:pt x="3258" y="2687"/>
                </a:lnTo>
                <a:lnTo>
                  <a:pt x="3258" y="2678"/>
                </a:lnTo>
                <a:lnTo>
                  <a:pt x="3258" y="2687"/>
                </a:lnTo>
                <a:lnTo>
                  <a:pt x="3258" y="2687"/>
                </a:lnTo>
                <a:lnTo>
                  <a:pt x="3258" y="2695"/>
                </a:lnTo>
                <a:lnTo>
                  <a:pt x="3258" y="2695"/>
                </a:lnTo>
                <a:lnTo>
                  <a:pt x="3258" y="2695"/>
                </a:lnTo>
                <a:lnTo>
                  <a:pt x="3258" y="2704"/>
                </a:lnTo>
                <a:lnTo>
                  <a:pt x="3258" y="2713"/>
                </a:lnTo>
                <a:lnTo>
                  <a:pt x="3258" y="2713"/>
                </a:lnTo>
                <a:lnTo>
                  <a:pt x="3258" y="2721"/>
                </a:lnTo>
                <a:lnTo>
                  <a:pt x="3258" y="2721"/>
                </a:lnTo>
                <a:lnTo>
                  <a:pt x="3258" y="2730"/>
                </a:lnTo>
                <a:lnTo>
                  <a:pt x="3258" y="2721"/>
                </a:lnTo>
                <a:lnTo>
                  <a:pt x="3258" y="2721"/>
                </a:lnTo>
                <a:lnTo>
                  <a:pt x="3266" y="2713"/>
                </a:lnTo>
                <a:lnTo>
                  <a:pt x="3266" y="2713"/>
                </a:lnTo>
                <a:lnTo>
                  <a:pt x="3266" y="2704"/>
                </a:lnTo>
                <a:lnTo>
                  <a:pt x="3266" y="2695"/>
                </a:lnTo>
                <a:lnTo>
                  <a:pt x="3266" y="2695"/>
                </a:lnTo>
                <a:lnTo>
                  <a:pt x="3266" y="2687"/>
                </a:lnTo>
                <a:lnTo>
                  <a:pt x="3266" y="2678"/>
                </a:lnTo>
                <a:lnTo>
                  <a:pt x="3266" y="2678"/>
                </a:lnTo>
                <a:lnTo>
                  <a:pt x="3266" y="2670"/>
                </a:lnTo>
                <a:lnTo>
                  <a:pt x="3266" y="2670"/>
                </a:lnTo>
                <a:lnTo>
                  <a:pt x="3266" y="2661"/>
                </a:lnTo>
                <a:lnTo>
                  <a:pt x="3266" y="2661"/>
                </a:lnTo>
                <a:lnTo>
                  <a:pt x="3266" y="2661"/>
                </a:lnTo>
                <a:lnTo>
                  <a:pt x="3266" y="2653"/>
                </a:lnTo>
                <a:lnTo>
                  <a:pt x="3266" y="2653"/>
                </a:lnTo>
                <a:lnTo>
                  <a:pt x="3266" y="2653"/>
                </a:lnTo>
                <a:lnTo>
                  <a:pt x="3266" y="2653"/>
                </a:lnTo>
                <a:lnTo>
                  <a:pt x="3266" y="2644"/>
                </a:lnTo>
                <a:lnTo>
                  <a:pt x="3266" y="2644"/>
                </a:lnTo>
                <a:lnTo>
                  <a:pt x="3275" y="2635"/>
                </a:lnTo>
                <a:lnTo>
                  <a:pt x="3275" y="2635"/>
                </a:lnTo>
                <a:lnTo>
                  <a:pt x="3275" y="2635"/>
                </a:lnTo>
                <a:lnTo>
                  <a:pt x="3275" y="2635"/>
                </a:lnTo>
                <a:lnTo>
                  <a:pt x="3275" y="2635"/>
                </a:lnTo>
                <a:lnTo>
                  <a:pt x="3275" y="2635"/>
                </a:lnTo>
                <a:lnTo>
                  <a:pt x="3275" y="2635"/>
                </a:lnTo>
                <a:lnTo>
                  <a:pt x="3275" y="2635"/>
                </a:lnTo>
                <a:lnTo>
                  <a:pt x="3275" y="2627"/>
                </a:lnTo>
                <a:lnTo>
                  <a:pt x="3275" y="2627"/>
                </a:lnTo>
                <a:lnTo>
                  <a:pt x="3275" y="2627"/>
                </a:lnTo>
                <a:lnTo>
                  <a:pt x="3275" y="2627"/>
                </a:lnTo>
                <a:lnTo>
                  <a:pt x="3275" y="2627"/>
                </a:lnTo>
                <a:lnTo>
                  <a:pt x="3275" y="2635"/>
                </a:lnTo>
                <a:lnTo>
                  <a:pt x="3275" y="2635"/>
                </a:lnTo>
                <a:lnTo>
                  <a:pt x="3275" y="2635"/>
                </a:lnTo>
                <a:lnTo>
                  <a:pt x="3275" y="2635"/>
                </a:lnTo>
                <a:lnTo>
                  <a:pt x="3275" y="2635"/>
                </a:lnTo>
                <a:lnTo>
                  <a:pt x="3275" y="2635"/>
                </a:lnTo>
                <a:lnTo>
                  <a:pt x="3283" y="2635"/>
                </a:lnTo>
                <a:lnTo>
                  <a:pt x="3283" y="2635"/>
                </a:lnTo>
                <a:lnTo>
                  <a:pt x="3283" y="2635"/>
                </a:lnTo>
                <a:lnTo>
                  <a:pt x="3283" y="2635"/>
                </a:lnTo>
                <a:lnTo>
                  <a:pt x="3283" y="2635"/>
                </a:lnTo>
                <a:lnTo>
                  <a:pt x="3283" y="2644"/>
                </a:lnTo>
                <a:lnTo>
                  <a:pt x="3283" y="2653"/>
                </a:lnTo>
                <a:lnTo>
                  <a:pt x="3283" y="2653"/>
                </a:lnTo>
                <a:lnTo>
                  <a:pt x="3283" y="2661"/>
                </a:lnTo>
                <a:lnTo>
                  <a:pt x="3283" y="2661"/>
                </a:lnTo>
                <a:lnTo>
                  <a:pt x="3283" y="2661"/>
                </a:lnTo>
                <a:lnTo>
                  <a:pt x="3283" y="2661"/>
                </a:lnTo>
                <a:lnTo>
                  <a:pt x="3283" y="2661"/>
                </a:lnTo>
                <a:lnTo>
                  <a:pt x="3283" y="2661"/>
                </a:lnTo>
                <a:lnTo>
                  <a:pt x="3283" y="2661"/>
                </a:lnTo>
                <a:lnTo>
                  <a:pt x="3283" y="2661"/>
                </a:lnTo>
                <a:lnTo>
                  <a:pt x="3283" y="2661"/>
                </a:lnTo>
                <a:lnTo>
                  <a:pt x="3283" y="2661"/>
                </a:lnTo>
                <a:lnTo>
                  <a:pt x="3283" y="2661"/>
                </a:lnTo>
                <a:lnTo>
                  <a:pt x="3292" y="2661"/>
                </a:lnTo>
                <a:lnTo>
                  <a:pt x="3292" y="2661"/>
                </a:lnTo>
                <a:lnTo>
                  <a:pt x="3292" y="2653"/>
                </a:lnTo>
                <a:lnTo>
                  <a:pt x="3292" y="2644"/>
                </a:lnTo>
                <a:lnTo>
                  <a:pt x="3292" y="2644"/>
                </a:lnTo>
                <a:lnTo>
                  <a:pt x="3292" y="2635"/>
                </a:lnTo>
                <a:lnTo>
                  <a:pt x="3292" y="2627"/>
                </a:lnTo>
                <a:lnTo>
                  <a:pt x="3292" y="2618"/>
                </a:lnTo>
                <a:lnTo>
                  <a:pt x="3292" y="2610"/>
                </a:lnTo>
                <a:lnTo>
                  <a:pt x="3292" y="2601"/>
                </a:lnTo>
                <a:lnTo>
                  <a:pt x="3292" y="2592"/>
                </a:lnTo>
                <a:lnTo>
                  <a:pt x="3292" y="2584"/>
                </a:lnTo>
                <a:lnTo>
                  <a:pt x="3292" y="2584"/>
                </a:lnTo>
                <a:lnTo>
                  <a:pt x="3292" y="2584"/>
                </a:lnTo>
                <a:lnTo>
                  <a:pt x="3292" y="2575"/>
                </a:lnTo>
                <a:lnTo>
                  <a:pt x="3292" y="2575"/>
                </a:lnTo>
                <a:lnTo>
                  <a:pt x="3292" y="2584"/>
                </a:lnTo>
                <a:lnTo>
                  <a:pt x="3292" y="2584"/>
                </a:lnTo>
                <a:lnTo>
                  <a:pt x="3292" y="2592"/>
                </a:lnTo>
                <a:lnTo>
                  <a:pt x="3301" y="2601"/>
                </a:lnTo>
                <a:lnTo>
                  <a:pt x="3301" y="2610"/>
                </a:lnTo>
                <a:lnTo>
                  <a:pt x="3301" y="2618"/>
                </a:lnTo>
                <a:lnTo>
                  <a:pt x="3301" y="2618"/>
                </a:lnTo>
                <a:lnTo>
                  <a:pt x="3301" y="2627"/>
                </a:lnTo>
                <a:lnTo>
                  <a:pt x="3301" y="2635"/>
                </a:lnTo>
                <a:lnTo>
                  <a:pt x="3301" y="2635"/>
                </a:lnTo>
                <a:lnTo>
                  <a:pt x="3301" y="2644"/>
                </a:lnTo>
                <a:lnTo>
                  <a:pt x="3301" y="2653"/>
                </a:lnTo>
                <a:lnTo>
                  <a:pt x="3301" y="2661"/>
                </a:lnTo>
                <a:lnTo>
                  <a:pt x="3301" y="2687"/>
                </a:lnTo>
                <a:lnTo>
                  <a:pt x="3301" y="2721"/>
                </a:lnTo>
                <a:lnTo>
                  <a:pt x="3301" y="2738"/>
                </a:lnTo>
                <a:lnTo>
                  <a:pt x="3301" y="2756"/>
                </a:lnTo>
                <a:lnTo>
                  <a:pt x="3301" y="2764"/>
                </a:lnTo>
                <a:lnTo>
                  <a:pt x="3301" y="2781"/>
                </a:lnTo>
                <a:lnTo>
                  <a:pt x="3301" y="2798"/>
                </a:lnTo>
                <a:lnTo>
                  <a:pt x="3301" y="2790"/>
                </a:lnTo>
                <a:lnTo>
                  <a:pt x="3301" y="2773"/>
                </a:lnTo>
                <a:lnTo>
                  <a:pt x="3309" y="2773"/>
                </a:lnTo>
                <a:lnTo>
                  <a:pt x="3309" y="2756"/>
                </a:lnTo>
                <a:lnTo>
                  <a:pt x="3309" y="2756"/>
                </a:lnTo>
                <a:lnTo>
                  <a:pt x="3309" y="2730"/>
                </a:lnTo>
                <a:lnTo>
                  <a:pt x="3309" y="2713"/>
                </a:lnTo>
                <a:lnTo>
                  <a:pt x="3309" y="2704"/>
                </a:lnTo>
                <a:lnTo>
                  <a:pt x="3309" y="2695"/>
                </a:lnTo>
                <a:lnTo>
                  <a:pt x="3309" y="2678"/>
                </a:lnTo>
                <a:lnTo>
                  <a:pt x="3309" y="2678"/>
                </a:lnTo>
                <a:lnTo>
                  <a:pt x="3309" y="2687"/>
                </a:lnTo>
                <a:lnTo>
                  <a:pt x="3309" y="2687"/>
                </a:lnTo>
                <a:lnTo>
                  <a:pt x="3309" y="2687"/>
                </a:lnTo>
                <a:lnTo>
                  <a:pt x="3309" y="2695"/>
                </a:lnTo>
                <a:lnTo>
                  <a:pt x="3309" y="2713"/>
                </a:lnTo>
                <a:lnTo>
                  <a:pt x="3309" y="2747"/>
                </a:lnTo>
                <a:lnTo>
                  <a:pt x="3309" y="2756"/>
                </a:lnTo>
                <a:lnTo>
                  <a:pt x="3309" y="2756"/>
                </a:lnTo>
                <a:lnTo>
                  <a:pt x="3309" y="2756"/>
                </a:lnTo>
                <a:lnTo>
                  <a:pt x="3309" y="2764"/>
                </a:lnTo>
                <a:lnTo>
                  <a:pt x="3318" y="2764"/>
                </a:lnTo>
                <a:lnTo>
                  <a:pt x="3318" y="2756"/>
                </a:lnTo>
                <a:lnTo>
                  <a:pt x="3318" y="2730"/>
                </a:lnTo>
                <a:lnTo>
                  <a:pt x="3318" y="2730"/>
                </a:lnTo>
                <a:lnTo>
                  <a:pt x="3318" y="2738"/>
                </a:lnTo>
                <a:lnTo>
                  <a:pt x="3318" y="2738"/>
                </a:lnTo>
                <a:lnTo>
                  <a:pt x="3318" y="2738"/>
                </a:lnTo>
                <a:lnTo>
                  <a:pt x="3318" y="2730"/>
                </a:lnTo>
                <a:lnTo>
                  <a:pt x="3318" y="2730"/>
                </a:lnTo>
                <a:lnTo>
                  <a:pt x="3318" y="2721"/>
                </a:lnTo>
                <a:lnTo>
                  <a:pt x="3318" y="2713"/>
                </a:lnTo>
                <a:lnTo>
                  <a:pt x="3318" y="2704"/>
                </a:lnTo>
                <a:lnTo>
                  <a:pt x="3318" y="2704"/>
                </a:lnTo>
                <a:lnTo>
                  <a:pt x="3318" y="2704"/>
                </a:lnTo>
                <a:lnTo>
                  <a:pt x="3318" y="2713"/>
                </a:lnTo>
                <a:lnTo>
                  <a:pt x="3318" y="2713"/>
                </a:lnTo>
                <a:lnTo>
                  <a:pt x="3318" y="2713"/>
                </a:lnTo>
                <a:lnTo>
                  <a:pt x="3318" y="2713"/>
                </a:lnTo>
                <a:lnTo>
                  <a:pt x="3318" y="2704"/>
                </a:lnTo>
                <a:lnTo>
                  <a:pt x="3327" y="2695"/>
                </a:lnTo>
                <a:lnTo>
                  <a:pt x="3327" y="2695"/>
                </a:lnTo>
                <a:lnTo>
                  <a:pt x="3327" y="2687"/>
                </a:lnTo>
                <a:lnTo>
                  <a:pt x="3327" y="2687"/>
                </a:lnTo>
                <a:lnTo>
                  <a:pt x="3327" y="2695"/>
                </a:lnTo>
                <a:lnTo>
                  <a:pt x="3327" y="2695"/>
                </a:lnTo>
                <a:lnTo>
                  <a:pt x="3327" y="2695"/>
                </a:lnTo>
                <a:lnTo>
                  <a:pt x="3327" y="2687"/>
                </a:lnTo>
                <a:lnTo>
                  <a:pt x="3327" y="2695"/>
                </a:lnTo>
                <a:lnTo>
                  <a:pt x="3327" y="2695"/>
                </a:lnTo>
                <a:lnTo>
                  <a:pt x="3327" y="2687"/>
                </a:lnTo>
                <a:lnTo>
                  <a:pt x="3327" y="2678"/>
                </a:lnTo>
                <a:lnTo>
                  <a:pt x="3327" y="2678"/>
                </a:lnTo>
                <a:lnTo>
                  <a:pt x="3327" y="2678"/>
                </a:lnTo>
                <a:lnTo>
                  <a:pt x="3327" y="2678"/>
                </a:lnTo>
                <a:lnTo>
                  <a:pt x="3327" y="2661"/>
                </a:lnTo>
                <a:lnTo>
                  <a:pt x="3327" y="2653"/>
                </a:lnTo>
                <a:lnTo>
                  <a:pt x="3327" y="2653"/>
                </a:lnTo>
                <a:lnTo>
                  <a:pt x="3335" y="2653"/>
                </a:lnTo>
                <a:lnTo>
                  <a:pt x="3335" y="2635"/>
                </a:lnTo>
                <a:lnTo>
                  <a:pt x="3335" y="2618"/>
                </a:lnTo>
                <a:lnTo>
                  <a:pt x="3335" y="2618"/>
                </a:lnTo>
                <a:lnTo>
                  <a:pt x="3335" y="2635"/>
                </a:lnTo>
                <a:lnTo>
                  <a:pt x="3335" y="2644"/>
                </a:lnTo>
                <a:lnTo>
                  <a:pt x="3335" y="2644"/>
                </a:lnTo>
                <a:lnTo>
                  <a:pt x="3335" y="2653"/>
                </a:lnTo>
                <a:lnTo>
                  <a:pt x="3335" y="2661"/>
                </a:lnTo>
                <a:lnTo>
                  <a:pt x="3335" y="2687"/>
                </a:lnTo>
                <a:lnTo>
                  <a:pt x="3335" y="2687"/>
                </a:lnTo>
                <a:lnTo>
                  <a:pt x="3335" y="2678"/>
                </a:lnTo>
                <a:lnTo>
                  <a:pt x="3335" y="2670"/>
                </a:lnTo>
                <a:lnTo>
                  <a:pt x="3335" y="2678"/>
                </a:lnTo>
                <a:lnTo>
                  <a:pt x="3335" y="2678"/>
                </a:lnTo>
                <a:lnTo>
                  <a:pt x="3335" y="2678"/>
                </a:lnTo>
                <a:lnTo>
                  <a:pt x="3335" y="2670"/>
                </a:lnTo>
                <a:lnTo>
                  <a:pt x="3335" y="2653"/>
                </a:lnTo>
                <a:lnTo>
                  <a:pt x="3335" y="2653"/>
                </a:lnTo>
                <a:lnTo>
                  <a:pt x="3344" y="2635"/>
                </a:lnTo>
                <a:lnTo>
                  <a:pt x="3344" y="2627"/>
                </a:lnTo>
                <a:lnTo>
                  <a:pt x="3344" y="2618"/>
                </a:lnTo>
                <a:lnTo>
                  <a:pt x="3344" y="2601"/>
                </a:lnTo>
                <a:lnTo>
                  <a:pt x="3344" y="2592"/>
                </a:lnTo>
                <a:lnTo>
                  <a:pt x="3344" y="2601"/>
                </a:lnTo>
                <a:lnTo>
                  <a:pt x="3344" y="2601"/>
                </a:lnTo>
                <a:lnTo>
                  <a:pt x="3344" y="2610"/>
                </a:lnTo>
                <a:lnTo>
                  <a:pt x="3344" y="2610"/>
                </a:lnTo>
                <a:lnTo>
                  <a:pt x="3344" y="2610"/>
                </a:lnTo>
                <a:lnTo>
                  <a:pt x="3344" y="2627"/>
                </a:lnTo>
                <a:lnTo>
                  <a:pt x="3344" y="2644"/>
                </a:lnTo>
                <a:lnTo>
                  <a:pt x="3344" y="2644"/>
                </a:lnTo>
                <a:lnTo>
                  <a:pt x="3344" y="2653"/>
                </a:lnTo>
                <a:lnTo>
                  <a:pt x="3344" y="2653"/>
                </a:lnTo>
                <a:lnTo>
                  <a:pt x="3344" y="2653"/>
                </a:lnTo>
                <a:lnTo>
                  <a:pt x="3344" y="2653"/>
                </a:lnTo>
                <a:lnTo>
                  <a:pt x="3344" y="2653"/>
                </a:lnTo>
                <a:lnTo>
                  <a:pt x="3344" y="2661"/>
                </a:lnTo>
                <a:lnTo>
                  <a:pt x="3353" y="2670"/>
                </a:lnTo>
                <a:lnTo>
                  <a:pt x="3353" y="2661"/>
                </a:lnTo>
                <a:lnTo>
                  <a:pt x="3353" y="2661"/>
                </a:lnTo>
                <a:lnTo>
                  <a:pt x="3353" y="2661"/>
                </a:lnTo>
                <a:lnTo>
                  <a:pt x="3353" y="2661"/>
                </a:lnTo>
                <a:lnTo>
                  <a:pt x="3353" y="2661"/>
                </a:lnTo>
                <a:lnTo>
                  <a:pt x="3353" y="2653"/>
                </a:lnTo>
                <a:lnTo>
                  <a:pt x="3353" y="2644"/>
                </a:lnTo>
                <a:lnTo>
                  <a:pt x="3353" y="2644"/>
                </a:lnTo>
                <a:lnTo>
                  <a:pt x="3353" y="2653"/>
                </a:lnTo>
                <a:lnTo>
                  <a:pt x="3353" y="2653"/>
                </a:lnTo>
                <a:lnTo>
                  <a:pt x="3353" y="2653"/>
                </a:lnTo>
                <a:lnTo>
                  <a:pt x="3353" y="2661"/>
                </a:lnTo>
                <a:lnTo>
                  <a:pt x="3353" y="2653"/>
                </a:lnTo>
                <a:lnTo>
                  <a:pt x="3353" y="2653"/>
                </a:lnTo>
                <a:lnTo>
                  <a:pt x="3353" y="2653"/>
                </a:lnTo>
                <a:lnTo>
                  <a:pt x="3353" y="2644"/>
                </a:lnTo>
                <a:lnTo>
                  <a:pt x="3353" y="2635"/>
                </a:lnTo>
                <a:lnTo>
                  <a:pt x="3353" y="2627"/>
                </a:lnTo>
                <a:lnTo>
                  <a:pt x="3361" y="2610"/>
                </a:lnTo>
                <a:lnTo>
                  <a:pt x="3361" y="2601"/>
                </a:lnTo>
                <a:lnTo>
                  <a:pt x="3361" y="2592"/>
                </a:lnTo>
                <a:lnTo>
                  <a:pt x="3361" y="2567"/>
                </a:lnTo>
                <a:lnTo>
                  <a:pt x="3361" y="2567"/>
                </a:lnTo>
                <a:lnTo>
                  <a:pt x="3361" y="2567"/>
                </a:lnTo>
                <a:lnTo>
                  <a:pt x="3361" y="2567"/>
                </a:lnTo>
                <a:lnTo>
                  <a:pt x="3361" y="2575"/>
                </a:lnTo>
                <a:lnTo>
                  <a:pt x="3361" y="2584"/>
                </a:lnTo>
                <a:lnTo>
                  <a:pt x="3361" y="2592"/>
                </a:lnTo>
                <a:lnTo>
                  <a:pt x="3361" y="2601"/>
                </a:lnTo>
                <a:lnTo>
                  <a:pt x="3361" y="2610"/>
                </a:lnTo>
                <a:lnTo>
                  <a:pt x="3361" y="2618"/>
                </a:lnTo>
                <a:lnTo>
                  <a:pt x="3361" y="2618"/>
                </a:lnTo>
                <a:lnTo>
                  <a:pt x="3361" y="2618"/>
                </a:lnTo>
                <a:lnTo>
                  <a:pt x="3361" y="2627"/>
                </a:lnTo>
                <a:lnTo>
                  <a:pt x="3361" y="2635"/>
                </a:lnTo>
                <a:lnTo>
                  <a:pt x="3361" y="2644"/>
                </a:lnTo>
                <a:lnTo>
                  <a:pt x="3361" y="2644"/>
                </a:lnTo>
                <a:lnTo>
                  <a:pt x="3370" y="2653"/>
                </a:lnTo>
                <a:lnTo>
                  <a:pt x="3370" y="2661"/>
                </a:lnTo>
                <a:lnTo>
                  <a:pt x="3370" y="2661"/>
                </a:lnTo>
                <a:lnTo>
                  <a:pt x="3370" y="2670"/>
                </a:lnTo>
                <a:lnTo>
                  <a:pt x="3370" y="2678"/>
                </a:lnTo>
                <a:lnTo>
                  <a:pt x="3370" y="2687"/>
                </a:lnTo>
                <a:lnTo>
                  <a:pt x="3370" y="2687"/>
                </a:lnTo>
                <a:lnTo>
                  <a:pt x="3370" y="2695"/>
                </a:lnTo>
                <a:lnTo>
                  <a:pt x="3370" y="2704"/>
                </a:lnTo>
                <a:lnTo>
                  <a:pt x="3370" y="2704"/>
                </a:lnTo>
                <a:lnTo>
                  <a:pt x="3370" y="2713"/>
                </a:lnTo>
                <a:lnTo>
                  <a:pt x="3370" y="2713"/>
                </a:lnTo>
                <a:lnTo>
                  <a:pt x="3370" y="2721"/>
                </a:lnTo>
                <a:lnTo>
                  <a:pt x="3370" y="2721"/>
                </a:lnTo>
                <a:lnTo>
                  <a:pt x="3370" y="2721"/>
                </a:lnTo>
                <a:lnTo>
                  <a:pt x="3370" y="2721"/>
                </a:lnTo>
                <a:lnTo>
                  <a:pt x="3370" y="2730"/>
                </a:lnTo>
                <a:lnTo>
                  <a:pt x="3370" y="2730"/>
                </a:lnTo>
                <a:lnTo>
                  <a:pt x="3370" y="2730"/>
                </a:lnTo>
                <a:lnTo>
                  <a:pt x="3378" y="2730"/>
                </a:lnTo>
                <a:lnTo>
                  <a:pt x="3378" y="2730"/>
                </a:lnTo>
                <a:lnTo>
                  <a:pt x="3378" y="2730"/>
                </a:lnTo>
                <a:lnTo>
                  <a:pt x="3378" y="2730"/>
                </a:lnTo>
                <a:lnTo>
                  <a:pt x="3378" y="2730"/>
                </a:lnTo>
                <a:lnTo>
                  <a:pt x="3378" y="2721"/>
                </a:lnTo>
                <a:lnTo>
                  <a:pt x="3378" y="2721"/>
                </a:lnTo>
                <a:lnTo>
                  <a:pt x="3378" y="2721"/>
                </a:lnTo>
                <a:lnTo>
                  <a:pt x="3378" y="2721"/>
                </a:lnTo>
                <a:lnTo>
                  <a:pt x="3378" y="2721"/>
                </a:lnTo>
                <a:lnTo>
                  <a:pt x="3378" y="2721"/>
                </a:lnTo>
                <a:lnTo>
                  <a:pt x="3378" y="2721"/>
                </a:lnTo>
                <a:lnTo>
                  <a:pt x="3378" y="2713"/>
                </a:lnTo>
                <a:lnTo>
                  <a:pt x="3378" y="2721"/>
                </a:lnTo>
                <a:lnTo>
                  <a:pt x="3378" y="2721"/>
                </a:lnTo>
                <a:lnTo>
                  <a:pt x="3378" y="2721"/>
                </a:lnTo>
                <a:lnTo>
                  <a:pt x="3378" y="2721"/>
                </a:lnTo>
                <a:lnTo>
                  <a:pt x="3378" y="2730"/>
                </a:lnTo>
                <a:lnTo>
                  <a:pt x="3378" y="2730"/>
                </a:lnTo>
                <a:lnTo>
                  <a:pt x="3387" y="2730"/>
                </a:lnTo>
                <a:lnTo>
                  <a:pt x="3387" y="2730"/>
                </a:lnTo>
                <a:lnTo>
                  <a:pt x="3387" y="2730"/>
                </a:lnTo>
                <a:lnTo>
                  <a:pt x="3387" y="2738"/>
                </a:lnTo>
                <a:lnTo>
                  <a:pt x="3387" y="2738"/>
                </a:lnTo>
                <a:lnTo>
                  <a:pt x="3387" y="2738"/>
                </a:lnTo>
                <a:lnTo>
                  <a:pt x="3387" y="2747"/>
                </a:lnTo>
                <a:lnTo>
                  <a:pt x="3387" y="2756"/>
                </a:lnTo>
                <a:lnTo>
                  <a:pt x="3387" y="2756"/>
                </a:lnTo>
                <a:lnTo>
                  <a:pt x="3387" y="2756"/>
                </a:lnTo>
                <a:lnTo>
                  <a:pt x="3387" y="2764"/>
                </a:lnTo>
                <a:lnTo>
                  <a:pt x="3387" y="2764"/>
                </a:lnTo>
                <a:lnTo>
                  <a:pt x="3387" y="2764"/>
                </a:lnTo>
                <a:lnTo>
                  <a:pt x="3387" y="2764"/>
                </a:lnTo>
                <a:lnTo>
                  <a:pt x="3387" y="2764"/>
                </a:lnTo>
                <a:lnTo>
                  <a:pt x="3387" y="2764"/>
                </a:lnTo>
                <a:lnTo>
                  <a:pt x="3387" y="2764"/>
                </a:lnTo>
                <a:lnTo>
                  <a:pt x="3387" y="2764"/>
                </a:lnTo>
                <a:lnTo>
                  <a:pt x="3387" y="2756"/>
                </a:lnTo>
                <a:lnTo>
                  <a:pt x="3396" y="2747"/>
                </a:lnTo>
                <a:lnTo>
                  <a:pt x="3396" y="2747"/>
                </a:lnTo>
                <a:lnTo>
                  <a:pt x="3396" y="2738"/>
                </a:lnTo>
                <a:lnTo>
                  <a:pt x="3396" y="2738"/>
                </a:lnTo>
                <a:lnTo>
                  <a:pt x="3396" y="2730"/>
                </a:lnTo>
                <a:lnTo>
                  <a:pt x="3396" y="2721"/>
                </a:lnTo>
                <a:lnTo>
                  <a:pt x="3396" y="2713"/>
                </a:lnTo>
                <a:lnTo>
                  <a:pt x="3396" y="2713"/>
                </a:lnTo>
                <a:lnTo>
                  <a:pt x="3396" y="2704"/>
                </a:lnTo>
                <a:lnTo>
                  <a:pt x="3396" y="2704"/>
                </a:lnTo>
                <a:lnTo>
                  <a:pt x="3396" y="2704"/>
                </a:lnTo>
                <a:lnTo>
                  <a:pt x="3396" y="2704"/>
                </a:lnTo>
                <a:lnTo>
                  <a:pt x="3396" y="2713"/>
                </a:lnTo>
                <a:lnTo>
                  <a:pt x="3396" y="2713"/>
                </a:lnTo>
                <a:lnTo>
                  <a:pt x="3396" y="2721"/>
                </a:lnTo>
                <a:lnTo>
                  <a:pt x="3396" y="2730"/>
                </a:lnTo>
                <a:lnTo>
                  <a:pt x="3396" y="2738"/>
                </a:lnTo>
                <a:lnTo>
                  <a:pt x="3396" y="2747"/>
                </a:lnTo>
                <a:lnTo>
                  <a:pt x="3396" y="2747"/>
                </a:lnTo>
                <a:lnTo>
                  <a:pt x="3404" y="2747"/>
                </a:lnTo>
                <a:lnTo>
                  <a:pt x="3404" y="2756"/>
                </a:lnTo>
                <a:lnTo>
                  <a:pt x="3404" y="2773"/>
                </a:lnTo>
                <a:lnTo>
                  <a:pt x="3404" y="2773"/>
                </a:lnTo>
                <a:lnTo>
                  <a:pt x="3404" y="2764"/>
                </a:lnTo>
                <a:lnTo>
                  <a:pt x="3404" y="2781"/>
                </a:lnTo>
                <a:lnTo>
                  <a:pt x="3404" y="2790"/>
                </a:lnTo>
                <a:lnTo>
                  <a:pt x="3404" y="2790"/>
                </a:lnTo>
                <a:lnTo>
                  <a:pt x="3404" y="2781"/>
                </a:lnTo>
                <a:lnTo>
                  <a:pt x="3404" y="2773"/>
                </a:lnTo>
                <a:lnTo>
                  <a:pt x="3404" y="2764"/>
                </a:lnTo>
                <a:lnTo>
                  <a:pt x="3404" y="2764"/>
                </a:lnTo>
                <a:lnTo>
                  <a:pt x="3404" y="2747"/>
                </a:lnTo>
                <a:lnTo>
                  <a:pt x="3404" y="2730"/>
                </a:lnTo>
                <a:lnTo>
                  <a:pt x="3404" y="2721"/>
                </a:lnTo>
                <a:lnTo>
                  <a:pt x="3404" y="2721"/>
                </a:lnTo>
                <a:lnTo>
                  <a:pt x="3404" y="2730"/>
                </a:lnTo>
                <a:lnTo>
                  <a:pt x="3404" y="2738"/>
                </a:lnTo>
                <a:lnTo>
                  <a:pt x="3413" y="2738"/>
                </a:lnTo>
                <a:lnTo>
                  <a:pt x="3413" y="2738"/>
                </a:lnTo>
                <a:lnTo>
                  <a:pt x="3413" y="2738"/>
                </a:lnTo>
                <a:lnTo>
                  <a:pt x="3413" y="2747"/>
                </a:lnTo>
                <a:lnTo>
                  <a:pt x="3413" y="2747"/>
                </a:lnTo>
                <a:lnTo>
                  <a:pt x="3413" y="2747"/>
                </a:lnTo>
                <a:lnTo>
                  <a:pt x="3413" y="2747"/>
                </a:lnTo>
                <a:lnTo>
                  <a:pt x="3413" y="2747"/>
                </a:lnTo>
                <a:lnTo>
                  <a:pt x="3413" y="2756"/>
                </a:lnTo>
                <a:lnTo>
                  <a:pt x="3413" y="2756"/>
                </a:lnTo>
                <a:lnTo>
                  <a:pt x="3413" y="2756"/>
                </a:lnTo>
                <a:lnTo>
                  <a:pt x="3413" y="2756"/>
                </a:lnTo>
                <a:lnTo>
                  <a:pt x="3413" y="2764"/>
                </a:lnTo>
                <a:lnTo>
                  <a:pt x="3413" y="2773"/>
                </a:lnTo>
                <a:lnTo>
                  <a:pt x="3413" y="2773"/>
                </a:lnTo>
                <a:lnTo>
                  <a:pt x="3413" y="2781"/>
                </a:lnTo>
                <a:lnTo>
                  <a:pt x="3413" y="2798"/>
                </a:lnTo>
                <a:lnTo>
                  <a:pt x="3413" y="2798"/>
                </a:lnTo>
                <a:lnTo>
                  <a:pt x="3413" y="2807"/>
                </a:lnTo>
                <a:lnTo>
                  <a:pt x="3422" y="2807"/>
                </a:lnTo>
                <a:lnTo>
                  <a:pt x="3422" y="2816"/>
                </a:lnTo>
                <a:lnTo>
                  <a:pt x="3422" y="2816"/>
                </a:lnTo>
                <a:lnTo>
                  <a:pt x="3422" y="2824"/>
                </a:lnTo>
                <a:lnTo>
                  <a:pt x="3422" y="2824"/>
                </a:lnTo>
                <a:lnTo>
                  <a:pt x="3422" y="2833"/>
                </a:lnTo>
                <a:lnTo>
                  <a:pt x="3422" y="2859"/>
                </a:lnTo>
                <a:lnTo>
                  <a:pt x="3422" y="2876"/>
                </a:lnTo>
                <a:lnTo>
                  <a:pt x="3422" y="2884"/>
                </a:lnTo>
                <a:lnTo>
                  <a:pt x="3422" y="2893"/>
                </a:lnTo>
                <a:lnTo>
                  <a:pt x="3422" y="2893"/>
                </a:lnTo>
                <a:lnTo>
                  <a:pt x="3422" y="2884"/>
                </a:lnTo>
                <a:lnTo>
                  <a:pt x="3422" y="2884"/>
                </a:lnTo>
                <a:lnTo>
                  <a:pt x="3422" y="2859"/>
                </a:lnTo>
                <a:lnTo>
                  <a:pt x="3422" y="2850"/>
                </a:lnTo>
                <a:lnTo>
                  <a:pt x="3422" y="2841"/>
                </a:lnTo>
                <a:lnTo>
                  <a:pt x="3422" y="2841"/>
                </a:lnTo>
                <a:lnTo>
                  <a:pt x="3422" y="2833"/>
                </a:lnTo>
                <a:lnTo>
                  <a:pt x="3422" y="2833"/>
                </a:lnTo>
                <a:lnTo>
                  <a:pt x="3430" y="2833"/>
                </a:lnTo>
                <a:lnTo>
                  <a:pt x="3430" y="2833"/>
                </a:lnTo>
                <a:lnTo>
                  <a:pt x="3430" y="2833"/>
                </a:lnTo>
                <a:lnTo>
                  <a:pt x="3430" y="2833"/>
                </a:lnTo>
                <a:lnTo>
                  <a:pt x="3430" y="2833"/>
                </a:lnTo>
                <a:lnTo>
                  <a:pt x="3430" y="2833"/>
                </a:lnTo>
                <a:lnTo>
                  <a:pt x="3430" y="2833"/>
                </a:lnTo>
                <a:lnTo>
                  <a:pt x="3430" y="2833"/>
                </a:lnTo>
                <a:lnTo>
                  <a:pt x="3430" y="2833"/>
                </a:lnTo>
                <a:lnTo>
                  <a:pt x="3430" y="2841"/>
                </a:lnTo>
                <a:lnTo>
                  <a:pt x="3430" y="2850"/>
                </a:lnTo>
                <a:lnTo>
                  <a:pt x="3430" y="2850"/>
                </a:lnTo>
                <a:lnTo>
                  <a:pt x="3430" y="2850"/>
                </a:lnTo>
                <a:lnTo>
                  <a:pt x="3430" y="2850"/>
                </a:lnTo>
                <a:lnTo>
                  <a:pt x="3430" y="2859"/>
                </a:lnTo>
                <a:lnTo>
                  <a:pt x="3430" y="2850"/>
                </a:lnTo>
                <a:lnTo>
                  <a:pt x="3430" y="2841"/>
                </a:lnTo>
                <a:lnTo>
                  <a:pt x="3430" y="2841"/>
                </a:lnTo>
                <a:lnTo>
                  <a:pt x="3430" y="2833"/>
                </a:lnTo>
                <a:lnTo>
                  <a:pt x="3439" y="2833"/>
                </a:lnTo>
                <a:lnTo>
                  <a:pt x="3439" y="2824"/>
                </a:lnTo>
                <a:lnTo>
                  <a:pt x="3439" y="2816"/>
                </a:lnTo>
                <a:lnTo>
                  <a:pt x="3439" y="2807"/>
                </a:lnTo>
                <a:lnTo>
                  <a:pt x="3439" y="2790"/>
                </a:lnTo>
                <a:lnTo>
                  <a:pt x="3439" y="2781"/>
                </a:lnTo>
                <a:lnTo>
                  <a:pt x="3439" y="2773"/>
                </a:lnTo>
                <a:lnTo>
                  <a:pt x="3439" y="2773"/>
                </a:lnTo>
                <a:lnTo>
                  <a:pt x="3439" y="2764"/>
                </a:lnTo>
                <a:lnTo>
                  <a:pt x="3439" y="2764"/>
                </a:lnTo>
                <a:lnTo>
                  <a:pt x="3439" y="2764"/>
                </a:lnTo>
                <a:lnTo>
                  <a:pt x="3439" y="2764"/>
                </a:lnTo>
                <a:lnTo>
                  <a:pt x="3439" y="2764"/>
                </a:lnTo>
                <a:lnTo>
                  <a:pt x="3439" y="2764"/>
                </a:lnTo>
                <a:lnTo>
                  <a:pt x="3439" y="2764"/>
                </a:lnTo>
                <a:lnTo>
                  <a:pt x="3439" y="2764"/>
                </a:lnTo>
                <a:lnTo>
                  <a:pt x="3439" y="2764"/>
                </a:lnTo>
                <a:lnTo>
                  <a:pt x="3439" y="2764"/>
                </a:lnTo>
                <a:lnTo>
                  <a:pt x="3439" y="2764"/>
                </a:lnTo>
                <a:lnTo>
                  <a:pt x="3448" y="2756"/>
                </a:lnTo>
                <a:lnTo>
                  <a:pt x="3448" y="2756"/>
                </a:lnTo>
                <a:lnTo>
                  <a:pt x="3448" y="2756"/>
                </a:lnTo>
                <a:lnTo>
                  <a:pt x="3448" y="2756"/>
                </a:lnTo>
                <a:lnTo>
                  <a:pt x="3448" y="2756"/>
                </a:lnTo>
                <a:lnTo>
                  <a:pt x="3448" y="2747"/>
                </a:lnTo>
                <a:lnTo>
                  <a:pt x="3448" y="2747"/>
                </a:lnTo>
                <a:lnTo>
                  <a:pt x="3448" y="2747"/>
                </a:lnTo>
                <a:lnTo>
                  <a:pt x="3448" y="2747"/>
                </a:lnTo>
                <a:lnTo>
                  <a:pt x="3448" y="2747"/>
                </a:lnTo>
                <a:lnTo>
                  <a:pt x="3448" y="2747"/>
                </a:lnTo>
                <a:lnTo>
                  <a:pt x="3448" y="2747"/>
                </a:lnTo>
                <a:lnTo>
                  <a:pt x="3448" y="2756"/>
                </a:lnTo>
                <a:lnTo>
                  <a:pt x="3448" y="2764"/>
                </a:lnTo>
                <a:lnTo>
                  <a:pt x="3448" y="2773"/>
                </a:lnTo>
                <a:lnTo>
                  <a:pt x="3448" y="2781"/>
                </a:lnTo>
                <a:lnTo>
                  <a:pt x="3448" y="2781"/>
                </a:lnTo>
                <a:lnTo>
                  <a:pt x="3448" y="2790"/>
                </a:lnTo>
                <a:lnTo>
                  <a:pt x="3448" y="2790"/>
                </a:lnTo>
                <a:lnTo>
                  <a:pt x="3456" y="2798"/>
                </a:lnTo>
                <a:lnTo>
                  <a:pt x="3456" y="2790"/>
                </a:lnTo>
                <a:lnTo>
                  <a:pt x="3456" y="2798"/>
                </a:lnTo>
                <a:lnTo>
                  <a:pt x="3456" y="2798"/>
                </a:lnTo>
                <a:lnTo>
                  <a:pt x="3456" y="2798"/>
                </a:lnTo>
                <a:lnTo>
                  <a:pt x="3456" y="2798"/>
                </a:lnTo>
                <a:lnTo>
                  <a:pt x="3456" y="2798"/>
                </a:lnTo>
                <a:lnTo>
                  <a:pt x="3456" y="2790"/>
                </a:lnTo>
                <a:lnTo>
                  <a:pt x="3456" y="2790"/>
                </a:lnTo>
                <a:lnTo>
                  <a:pt x="3456" y="2790"/>
                </a:lnTo>
                <a:lnTo>
                  <a:pt x="3456" y="2790"/>
                </a:lnTo>
                <a:lnTo>
                  <a:pt x="3456" y="2781"/>
                </a:lnTo>
                <a:lnTo>
                  <a:pt x="3456" y="2781"/>
                </a:lnTo>
                <a:lnTo>
                  <a:pt x="3456" y="2781"/>
                </a:lnTo>
                <a:lnTo>
                  <a:pt x="3456" y="2781"/>
                </a:lnTo>
                <a:lnTo>
                  <a:pt x="3456" y="2781"/>
                </a:lnTo>
                <a:lnTo>
                  <a:pt x="3456" y="2790"/>
                </a:lnTo>
                <a:lnTo>
                  <a:pt x="3456" y="2790"/>
                </a:lnTo>
                <a:lnTo>
                  <a:pt x="3456" y="2790"/>
                </a:lnTo>
                <a:lnTo>
                  <a:pt x="3465" y="2798"/>
                </a:lnTo>
                <a:lnTo>
                  <a:pt x="3465" y="2798"/>
                </a:lnTo>
                <a:lnTo>
                  <a:pt x="3465" y="2798"/>
                </a:lnTo>
                <a:lnTo>
                  <a:pt x="3465" y="2798"/>
                </a:lnTo>
                <a:lnTo>
                  <a:pt x="3465" y="2790"/>
                </a:lnTo>
                <a:lnTo>
                  <a:pt x="3465" y="2798"/>
                </a:lnTo>
                <a:lnTo>
                  <a:pt x="3465" y="2798"/>
                </a:lnTo>
                <a:lnTo>
                  <a:pt x="3465" y="2798"/>
                </a:lnTo>
                <a:lnTo>
                  <a:pt x="3465" y="2798"/>
                </a:lnTo>
                <a:lnTo>
                  <a:pt x="3465" y="2807"/>
                </a:lnTo>
                <a:lnTo>
                  <a:pt x="3465" y="2824"/>
                </a:lnTo>
                <a:lnTo>
                  <a:pt x="3465" y="2833"/>
                </a:lnTo>
                <a:lnTo>
                  <a:pt x="3465" y="2833"/>
                </a:lnTo>
                <a:lnTo>
                  <a:pt x="3465" y="2824"/>
                </a:lnTo>
                <a:lnTo>
                  <a:pt x="3465" y="2824"/>
                </a:lnTo>
                <a:lnTo>
                  <a:pt x="3465" y="2816"/>
                </a:lnTo>
                <a:lnTo>
                  <a:pt x="3465" y="2816"/>
                </a:lnTo>
                <a:lnTo>
                  <a:pt x="3465" y="2807"/>
                </a:lnTo>
                <a:lnTo>
                  <a:pt x="3465" y="2798"/>
                </a:lnTo>
                <a:lnTo>
                  <a:pt x="3474" y="2798"/>
                </a:lnTo>
                <a:lnTo>
                  <a:pt x="3474" y="2798"/>
                </a:lnTo>
                <a:lnTo>
                  <a:pt x="3474" y="2798"/>
                </a:lnTo>
                <a:lnTo>
                  <a:pt x="3474" y="2798"/>
                </a:lnTo>
                <a:lnTo>
                  <a:pt x="3474" y="2798"/>
                </a:lnTo>
                <a:lnTo>
                  <a:pt x="3474" y="2798"/>
                </a:lnTo>
                <a:lnTo>
                  <a:pt x="3474" y="2798"/>
                </a:lnTo>
                <a:lnTo>
                  <a:pt x="3474" y="2807"/>
                </a:lnTo>
                <a:lnTo>
                  <a:pt x="3474" y="2807"/>
                </a:lnTo>
                <a:lnTo>
                  <a:pt x="3474" y="2798"/>
                </a:lnTo>
                <a:lnTo>
                  <a:pt x="3474" y="2798"/>
                </a:lnTo>
                <a:lnTo>
                  <a:pt x="3474" y="2790"/>
                </a:lnTo>
                <a:lnTo>
                  <a:pt x="3474" y="2790"/>
                </a:lnTo>
                <a:lnTo>
                  <a:pt x="3474" y="2773"/>
                </a:lnTo>
                <a:lnTo>
                  <a:pt x="3474" y="2764"/>
                </a:lnTo>
                <a:lnTo>
                  <a:pt x="3474" y="2764"/>
                </a:lnTo>
                <a:lnTo>
                  <a:pt x="3474" y="2756"/>
                </a:lnTo>
                <a:lnTo>
                  <a:pt x="3474" y="2764"/>
                </a:lnTo>
                <a:lnTo>
                  <a:pt x="3482" y="2764"/>
                </a:lnTo>
                <a:lnTo>
                  <a:pt x="3482" y="2764"/>
                </a:lnTo>
                <a:lnTo>
                  <a:pt x="3482" y="2773"/>
                </a:lnTo>
                <a:lnTo>
                  <a:pt x="3482" y="2781"/>
                </a:lnTo>
                <a:lnTo>
                  <a:pt x="3482" y="2781"/>
                </a:lnTo>
                <a:lnTo>
                  <a:pt x="3482" y="2781"/>
                </a:lnTo>
                <a:lnTo>
                  <a:pt x="3482" y="2773"/>
                </a:lnTo>
                <a:lnTo>
                  <a:pt x="3482" y="2773"/>
                </a:lnTo>
                <a:lnTo>
                  <a:pt x="3482" y="2773"/>
                </a:lnTo>
                <a:lnTo>
                  <a:pt x="3482" y="2764"/>
                </a:lnTo>
                <a:lnTo>
                  <a:pt x="3482" y="2773"/>
                </a:lnTo>
                <a:lnTo>
                  <a:pt x="3482" y="2764"/>
                </a:lnTo>
                <a:lnTo>
                  <a:pt x="3482" y="2764"/>
                </a:lnTo>
                <a:lnTo>
                  <a:pt x="3482" y="2773"/>
                </a:lnTo>
                <a:lnTo>
                  <a:pt x="3482" y="2773"/>
                </a:lnTo>
                <a:lnTo>
                  <a:pt x="3482" y="2773"/>
                </a:lnTo>
                <a:lnTo>
                  <a:pt x="3482" y="2773"/>
                </a:lnTo>
                <a:lnTo>
                  <a:pt x="3482" y="2764"/>
                </a:lnTo>
                <a:lnTo>
                  <a:pt x="3482" y="2764"/>
                </a:lnTo>
                <a:lnTo>
                  <a:pt x="3491" y="2764"/>
                </a:lnTo>
                <a:lnTo>
                  <a:pt x="3491" y="2756"/>
                </a:lnTo>
                <a:lnTo>
                  <a:pt x="3491" y="2756"/>
                </a:lnTo>
                <a:lnTo>
                  <a:pt x="3491" y="2756"/>
                </a:lnTo>
                <a:lnTo>
                  <a:pt x="3491" y="2756"/>
                </a:lnTo>
                <a:lnTo>
                  <a:pt x="3491" y="2747"/>
                </a:lnTo>
                <a:lnTo>
                  <a:pt x="3491" y="2738"/>
                </a:lnTo>
                <a:lnTo>
                  <a:pt x="3491" y="2721"/>
                </a:lnTo>
                <a:lnTo>
                  <a:pt x="3491" y="2713"/>
                </a:lnTo>
                <a:lnTo>
                  <a:pt x="3491" y="2704"/>
                </a:lnTo>
                <a:lnTo>
                  <a:pt x="3491" y="2695"/>
                </a:lnTo>
                <a:lnTo>
                  <a:pt x="3491" y="2695"/>
                </a:lnTo>
                <a:lnTo>
                  <a:pt x="3491" y="2695"/>
                </a:lnTo>
                <a:lnTo>
                  <a:pt x="3491" y="2704"/>
                </a:lnTo>
                <a:lnTo>
                  <a:pt x="3491" y="2713"/>
                </a:lnTo>
                <a:lnTo>
                  <a:pt x="3491" y="2721"/>
                </a:lnTo>
                <a:lnTo>
                  <a:pt x="3491" y="2721"/>
                </a:lnTo>
                <a:lnTo>
                  <a:pt x="3491" y="2730"/>
                </a:lnTo>
                <a:lnTo>
                  <a:pt x="3491" y="2730"/>
                </a:lnTo>
                <a:lnTo>
                  <a:pt x="3499" y="2730"/>
                </a:lnTo>
                <a:lnTo>
                  <a:pt x="3499" y="2730"/>
                </a:lnTo>
                <a:lnTo>
                  <a:pt x="3499" y="2730"/>
                </a:lnTo>
                <a:lnTo>
                  <a:pt x="3499" y="2730"/>
                </a:lnTo>
                <a:lnTo>
                  <a:pt x="3499" y="2738"/>
                </a:lnTo>
                <a:lnTo>
                  <a:pt x="3499" y="2738"/>
                </a:lnTo>
                <a:lnTo>
                  <a:pt x="3499" y="2738"/>
                </a:lnTo>
                <a:lnTo>
                  <a:pt x="3499" y="2730"/>
                </a:lnTo>
                <a:lnTo>
                  <a:pt x="3499" y="2730"/>
                </a:lnTo>
                <a:lnTo>
                  <a:pt x="3499" y="2730"/>
                </a:lnTo>
                <a:lnTo>
                  <a:pt x="3499" y="2730"/>
                </a:lnTo>
                <a:lnTo>
                  <a:pt x="3499" y="2730"/>
                </a:lnTo>
                <a:lnTo>
                  <a:pt x="3499" y="2730"/>
                </a:lnTo>
                <a:lnTo>
                  <a:pt x="3499" y="2730"/>
                </a:lnTo>
                <a:lnTo>
                  <a:pt x="3499" y="2730"/>
                </a:lnTo>
                <a:lnTo>
                  <a:pt x="3499" y="2738"/>
                </a:lnTo>
                <a:lnTo>
                  <a:pt x="3499" y="2738"/>
                </a:lnTo>
                <a:lnTo>
                  <a:pt x="3499" y="2747"/>
                </a:lnTo>
                <a:lnTo>
                  <a:pt x="3499" y="2747"/>
                </a:lnTo>
                <a:lnTo>
                  <a:pt x="3508" y="2756"/>
                </a:lnTo>
                <a:lnTo>
                  <a:pt x="3508" y="2764"/>
                </a:lnTo>
                <a:lnTo>
                  <a:pt x="3508" y="2773"/>
                </a:lnTo>
                <a:lnTo>
                  <a:pt x="3508" y="2773"/>
                </a:lnTo>
                <a:lnTo>
                  <a:pt x="3508" y="2773"/>
                </a:lnTo>
                <a:lnTo>
                  <a:pt x="3508" y="2773"/>
                </a:lnTo>
                <a:lnTo>
                  <a:pt x="3508" y="2773"/>
                </a:lnTo>
                <a:lnTo>
                  <a:pt x="3508" y="2773"/>
                </a:lnTo>
                <a:lnTo>
                  <a:pt x="3508" y="2764"/>
                </a:lnTo>
                <a:lnTo>
                  <a:pt x="3508" y="2773"/>
                </a:lnTo>
                <a:lnTo>
                  <a:pt x="3508" y="2764"/>
                </a:lnTo>
                <a:lnTo>
                  <a:pt x="3508" y="2764"/>
                </a:lnTo>
                <a:lnTo>
                  <a:pt x="3508" y="2764"/>
                </a:lnTo>
                <a:lnTo>
                  <a:pt x="3508" y="2764"/>
                </a:lnTo>
                <a:lnTo>
                  <a:pt x="3508" y="2764"/>
                </a:lnTo>
                <a:lnTo>
                  <a:pt x="3508" y="2773"/>
                </a:lnTo>
                <a:lnTo>
                  <a:pt x="3508" y="2773"/>
                </a:lnTo>
                <a:lnTo>
                  <a:pt x="3508" y="2781"/>
                </a:lnTo>
                <a:lnTo>
                  <a:pt x="3508" y="2781"/>
                </a:lnTo>
                <a:lnTo>
                  <a:pt x="3517" y="2773"/>
                </a:lnTo>
                <a:lnTo>
                  <a:pt x="3517" y="2781"/>
                </a:lnTo>
                <a:lnTo>
                  <a:pt x="3517" y="2781"/>
                </a:lnTo>
                <a:lnTo>
                  <a:pt x="3517" y="2790"/>
                </a:lnTo>
                <a:lnTo>
                  <a:pt x="3517" y="2798"/>
                </a:lnTo>
                <a:lnTo>
                  <a:pt x="3517" y="2807"/>
                </a:lnTo>
                <a:lnTo>
                  <a:pt x="3517" y="2816"/>
                </a:lnTo>
                <a:lnTo>
                  <a:pt x="3517" y="2824"/>
                </a:lnTo>
                <a:lnTo>
                  <a:pt x="3517" y="2833"/>
                </a:lnTo>
                <a:lnTo>
                  <a:pt x="3517" y="2841"/>
                </a:lnTo>
                <a:lnTo>
                  <a:pt x="3517" y="2841"/>
                </a:lnTo>
                <a:lnTo>
                  <a:pt x="3517" y="2841"/>
                </a:lnTo>
                <a:lnTo>
                  <a:pt x="3517" y="2850"/>
                </a:lnTo>
                <a:lnTo>
                  <a:pt x="3517" y="2850"/>
                </a:lnTo>
                <a:lnTo>
                  <a:pt x="3517" y="2850"/>
                </a:lnTo>
                <a:lnTo>
                  <a:pt x="3517" y="2850"/>
                </a:lnTo>
                <a:lnTo>
                  <a:pt x="3517" y="2859"/>
                </a:lnTo>
                <a:lnTo>
                  <a:pt x="3517" y="2867"/>
                </a:lnTo>
                <a:lnTo>
                  <a:pt x="3517" y="2876"/>
                </a:lnTo>
                <a:lnTo>
                  <a:pt x="3525" y="2876"/>
                </a:lnTo>
                <a:lnTo>
                  <a:pt x="3525" y="2876"/>
                </a:lnTo>
                <a:lnTo>
                  <a:pt x="3525" y="2876"/>
                </a:lnTo>
                <a:lnTo>
                  <a:pt x="3525" y="2884"/>
                </a:lnTo>
                <a:lnTo>
                  <a:pt x="3525" y="2884"/>
                </a:lnTo>
                <a:lnTo>
                  <a:pt x="3525" y="2884"/>
                </a:lnTo>
                <a:lnTo>
                  <a:pt x="3525" y="2893"/>
                </a:lnTo>
                <a:lnTo>
                  <a:pt x="3525" y="2893"/>
                </a:lnTo>
                <a:lnTo>
                  <a:pt x="3525" y="2901"/>
                </a:lnTo>
                <a:lnTo>
                  <a:pt x="3525" y="2901"/>
                </a:lnTo>
                <a:lnTo>
                  <a:pt x="3525" y="2910"/>
                </a:lnTo>
                <a:lnTo>
                  <a:pt x="3525" y="2910"/>
                </a:lnTo>
                <a:lnTo>
                  <a:pt x="3525" y="2910"/>
                </a:lnTo>
                <a:lnTo>
                  <a:pt x="3525" y="2910"/>
                </a:lnTo>
                <a:lnTo>
                  <a:pt x="3525" y="2910"/>
                </a:lnTo>
                <a:lnTo>
                  <a:pt x="3525" y="2910"/>
                </a:lnTo>
                <a:lnTo>
                  <a:pt x="3525" y="2910"/>
                </a:lnTo>
                <a:lnTo>
                  <a:pt x="3525" y="2919"/>
                </a:lnTo>
                <a:lnTo>
                  <a:pt x="3525" y="2927"/>
                </a:lnTo>
                <a:lnTo>
                  <a:pt x="3534" y="2927"/>
                </a:lnTo>
                <a:lnTo>
                  <a:pt x="3534" y="2927"/>
                </a:lnTo>
                <a:lnTo>
                  <a:pt x="3534" y="2936"/>
                </a:lnTo>
                <a:lnTo>
                  <a:pt x="3534" y="2936"/>
                </a:lnTo>
                <a:lnTo>
                  <a:pt x="3534" y="2944"/>
                </a:lnTo>
                <a:lnTo>
                  <a:pt x="3534" y="2944"/>
                </a:lnTo>
                <a:lnTo>
                  <a:pt x="3534" y="2953"/>
                </a:lnTo>
                <a:lnTo>
                  <a:pt x="3534" y="2962"/>
                </a:lnTo>
                <a:lnTo>
                  <a:pt x="3534" y="2970"/>
                </a:lnTo>
                <a:lnTo>
                  <a:pt x="3534" y="2979"/>
                </a:lnTo>
                <a:lnTo>
                  <a:pt x="3534" y="2979"/>
                </a:lnTo>
                <a:lnTo>
                  <a:pt x="3534" y="2979"/>
                </a:lnTo>
                <a:lnTo>
                  <a:pt x="3534" y="2979"/>
                </a:lnTo>
                <a:lnTo>
                  <a:pt x="3534" y="2987"/>
                </a:lnTo>
                <a:lnTo>
                  <a:pt x="3534" y="2987"/>
                </a:lnTo>
                <a:lnTo>
                  <a:pt x="3534" y="2987"/>
                </a:lnTo>
                <a:lnTo>
                  <a:pt x="3534" y="2987"/>
                </a:lnTo>
                <a:lnTo>
                  <a:pt x="3534" y="2996"/>
                </a:lnTo>
                <a:lnTo>
                  <a:pt x="3534" y="3004"/>
                </a:lnTo>
                <a:lnTo>
                  <a:pt x="3543" y="3004"/>
                </a:lnTo>
                <a:lnTo>
                  <a:pt x="3543" y="3004"/>
                </a:lnTo>
                <a:lnTo>
                  <a:pt x="3543" y="3004"/>
                </a:lnTo>
                <a:lnTo>
                  <a:pt x="3543" y="3004"/>
                </a:lnTo>
                <a:lnTo>
                  <a:pt x="3543" y="3004"/>
                </a:lnTo>
                <a:lnTo>
                  <a:pt x="3543" y="2996"/>
                </a:lnTo>
                <a:lnTo>
                  <a:pt x="3543" y="2987"/>
                </a:lnTo>
                <a:lnTo>
                  <a:pt x="3543" y="2987"/>
                </a:lnTo>
                <a:lnTo>
                  <a:pt x="3543" y="2979"/>
                </a:lnTo>
                <a:lnTo>
                  <a:pt x="3543" y="2979"/>
                </a:lnTo>
                <a:lnTo>
                  <a:pt x="3543" y="2979"/>
                </a:lnTo>
                <a:lnTo>
                  <a:pt x="3543" y="2979"/>
                </a:lnTo>
                <a:lnTo>
                  <a:pt x="3543" y="2987"/>
                </a:lnTo>
                <a:lnTo>
                  <a:pt x="3543" y="2987"/>
                </a:lnTo>
                <a:lnTo>
                  <a:pt x="3543" y="2979"/>
                </a:lnTo>
                <a:lnTo>
                  <a:pt x="3543" y="2979"/>
                </a:lnTo>
                <a:lnTo>
                  <a:pt x="3543" y="2979"/>
                </a:lnTo>
                <a:lnTo>
                  <a:pt x="3543" y="2987"/>
                </a:lnTo>
                <a:lnTo>
                  <a:pt x="3551" y="2987"/>
                </a:lnTo>
                <a:lnTo>
                  <a:pt x="3551" y="2996"/>
                </a:lnTo>
                <a:lnTo>
                  <a:pt x="3551" y="3004"/>
                </a:lnTo>
                <a:lnTo>
                  <a:pt x="3551" y="3004"/>
                </a:lnTo>
                <a:lnTo>
                  <a:pt x="3551" y="3013"/>
                </a:lnTo>
                <a:lnTo>
                  <a:pt x="3551" y="3013"/>
                </a:lnTo>
                <a:lnTo>
                  <a:pt x="3551" y="3013"/>
                </a:lnTo>
                <a:lnTo>
                  <a:pt x="3551" y="3022"/>
                </a:lnTo>
                <a:lnTo>
                  <a:pt x="3551" y="3022"/>
                </a:lnTo>
                <a:lnTo>
                  <a:pt x="3551" y="3022"/>
                </a:lnTo>
                <a:lnTo>
                  <a:pt x="3551" y="3022"/>
                </a:lnTo>
                <a:lnTo>
                  <a:pt x="3551" y="3022"/>
                </a:lnTo>
                <a:lnTo>
                  <a:pt x="3551" y="3022"/>
                </a:lnTo>
                <a:lnTo>
                  <a:pt x="3551" y="3022"/>
                </a:lnTo>
                <a:lnTo>
                  <a:pt x="3551" y="3022"/>
                </a:lnTo>
                <a:lnTo>
                  <a:pt x="3551" y="3030"/>
                </a:lnTo>
                <a:lnTo>
                  <a:pt x="3551" y="3030"/>
                </a:lnTo>
                <a:lnTo>
                  <a:pt x="3551" y="3030"/>
                </a:lnTo>
                <a:lnTo>
                  <a:pt x="3551" y="3039"/>
                </a:lnTo>
                <a:lnTo>
                  <a:pt x="3560" y="3039"/>
                </a:lnTo>
                <a:lnTo>
                  <a:pt x="3560" y="3039"/>
                </a:lnTo>
                <a:lnTo>
                  <a:pt x="3560" y="3039"/>
                </a:lnTo>
                <a:lnTo>
                  <a:pt x="3560" y="3039"/>
                </a:lnTo>
                <a:lnTo>
                  <a:pt x="3560" y="3047"/>
                </a:lnTo>
                <a:lnTo>
                  <a:pt x="3560" y="3047"/>
                </a:lnTo>
                <a:lnTo>
                  <a:pt x="3560" y="3047"/>
                </a:lnTo>
                <a:lnTo>
                  <a:pt x="3560" y="3047"/>
                </a:lnTo>
                <a:lnTo>
                  <a:pt x="3560" y="3047"/>
                </a:lnTo>
                <a:lnTo>
                  <a:pt x="3560" y="3056"/>
                </a:lnTo>
                <a:lnTo>
                  <a:pt x="3560" y="3056"/>
                </a:lnTo>
                <a:lnTo>
                  <a:pt x="3560" y="3047"/>
                </a:lnTo>
                <a:lnTo>
                  <a:pt x="3560" y="3047"/>
                </a:lnTo>
                <a:lnTo>
                  <a:pt x="3560" y="3047"/>
                </a:lnTo>
                <a:lnTo>
                  <a:pt x="3560" y="3056"/>
                </a:lnTo>
                <a:lnTo>
                  <a:pt x="3560" y="3056"/>
                </a:lnTo>
                <a:lnTo>
                  <a:pt x="3560" y="3056"/>
                </a:lnTo>
                <a:lnTo>
                  <a:pt x="3560" y="3056"/>
                </a:lnTo>
                <a:lnTo>
                  <a:pt x="3560" y="3056"/>
                </a:lnTo>
                <a:lnTo>
                  <a:pt x="3569" y="3056"/>
                </a:lnTo>
                <a:lnTo>
                  <a:pt x="3569" y="3056"/>
                </a:lnTo>
                <a:lnTo>
                  <a:pt x="3569" y="3047"/>
                </a:lnTo>
                <a:lnTo>
                  <a:pt x="3569" y="3047"/>
                </a:lnTo>
                <a:lnTo>
                  <a:pt x="3569" y="3047"/>
                </a:lnTo>
                <a:lnTo>
                  <a:pt x="3569" y="3047"/>
                </a:lnTo>
                <a:lnTo>
                  <a:pt x="3569" y="3047"/>
                </a:lnTo>
                <a:lnTo>
                  <a:pt x="3569" y="3047"/>
                </a:lnTo>
                <a:lnTo>
                  <a:pt x="3569" y="3047"/>
                </a:lnTo>
                <a:lnTo>
                  <a:pt x="3569" y="3039"/>
                </a:lnTo>
                <a:lnTo>
                  <a:pt x="3569" y="3039"/>
                </a:lnTo>
                <a:lnTo>
                  <a:pt x="3569" y="3030"/>
                </a:lnTo>
                <a:lnTo>
                  <a:pt x="3569" y="3030"/>
                </a:lnTo>
                <a:lnTo>
                  <a:pt x="3569" y="3030"/>
                </a:lnTo>
                <a:lnTo>
                  <a:pt x="3569" y="3030"/>
                </a:lnTo>
                <a:lnTo>
                  <a:pt x="3569" y="3030"/>
                </a:lnTo>
                <a:lnTo>
                  <a:pt x="3569" y="3022"/>
                </a:lnTo>
                <a:lnTo>
                  <a:pt x="3569" y="3030"/>
                </a:lnTo>
                <a:lnTo>
                  <a:pt x="3569" y="3030"/>
                </a:lnTo>
                <a:lnTo>
                  <a:pt x="3577" y="3030"/>
                </a:lnTo>
                <a:lnTo>
                  <a:pt x="3577" y="3022"/>
                </a:lnTo>
                <a:lnTo>
                  <a:pt x="3577" y="3022"/>
                </a:lnTo>
                <a:lnTo>
                  <a:pt x="3577" y="3022"/>
                </a:lnTo>
                <a:lnTo>
                  <a:pt x="3577" y="3022"/>
                </a:lnTo>
                <a:lnTo>
                  <a:pt x="3577" y="3022"/>
                </a:lnTo>
                <a:lnTo>
                  <a:pt x="3577" y="3004"/>
                </a:lnTo>
                <a:lnTo>
                  <a:pt x="3577" y="2996"/>
                </a:lnTo>
                <a:lnTo>
                  <a:pt x="3577" y="2996"/>
                </a:lnTo>
                <a:lnTo>
                  <a:pt x="3577" y="2996"/>
                </a:lnTo>
                <a:lnTo>
                  <a:pt x="3577" y="2987"/>
                </a:lnTo>
                <a:lnTo>
                  <a:pt x="3577" y="2979"/>
                </a:lnTo>
                <a:lnTo>
                  <a:pt x="3577" y="2979"/>
                </a:lnTo>
                <a:lnTo>
                  <a:pt x="3577" y="2979"/>
                </a:lnTo>
                <a:lnTo>
                  <a:pt x="3577" y="2987"/>
                </a:lnTo>
                <a:lnTo>
                  <a:pt x="3577" y="2987"/>
                </a:lnTo>
                <a:lnTo>
                  <a:pt x="3577" y="2996"/>
                </a:lnTo>
                <a:lnTo>
                  <a:pt x="3577" y="3004"/>
                </a:lnTo>
                <a:lnTo>
                  <a:pt x="3577" y="3013"/>
                </a:lnTo>
                <a:lnTo>
                  <a:pt x="3586" y="3022"/>
                </a:lnTo>
                <a:lnTo>
                  <a:pt x="3586" y="3039"/>
                </a:lnTo>
                <a:lnTo>
                  <a:pt x="3586" y="3047"/>
                </a:lnTo>
                <a:lnTo>
                  <a:pt x="3586" y="3047"/>
                </a:lnTo>
                <a:lnTo>
                  <a:pt x="3586" y="3056"/>
                </a:lnTo>
                <a:lnTo>
                  <a:pt x="3586" y="3056"/>
                </a:lnTo>
                <a:lnTo>
                  <a:pt x="3586" y="3056"/>
                </a:lnTo>
                <a:lnTo>
                  <a:pt x="3586" y="3065"/>
                </a:lnTo>
                <a:lnTo>
                  <a:pt x="3586" y="3065"/>
                </a:lnTo>
                <a:lnTo>
                  <a:pt x="3586" y="3065"/>
                </a:lnTo>
                <a:lnTo>
                  <a:pt x="3586" y="3065"/>
                </a:lnTo>
                <a:lnTo>
                  <a:pt x="3586" y="3065"/>
                </a:lnTo>
                <a:lnTo>
                  <a:pt x="3586" y="3065"/>
                </a:lnTo>
                <a:lnTo>
                  <a:pt x="3586" y="3065"/>
                </a:lnTo>
                <a:lnTo>
                  <a:pt x="3586" y="3065"/>
                </a:lnTo>
                <a:lnTo>
                  <a:pt x="3586" y="3065"/>
                </a:lnTo>
                <a:lnTo>
                  <a:pt x="3586" y="3065"/>
                </a:lnTo>
                <a:lnTo>
                  <a:pt x="3586" y="3065"/>
                </a:lnTo>
                <a:lnTo>
                  <a:pt x="3586" y="3065"/>
                </a:lnTo>
                <a:lnTo>
                  <a:pt x="3595" y="3065"/>
                </a:lnTo>
                <a:lnTo>
                  <a:pt x="3595" y="3065"/>
                </a:lnTo>
                <a:lnTo>
                  <a:pt x="3595" y="3065"/>
                </a:lnTo>
                <a:lnTo>
                  <a:pt x="3595" y="3065"/>
                </a:lnTo>
                <a:lnTo>
                  <a:pt x="3595" y="3065"/>
                </a:lnTo>
                <a:lnTo>
                  <a:pt x="3595" y="3065"/>
                </a:lnTo>
                <a:lnTo>
                  <a:pt x="3595" y="3065"/>
                </a:lnTo>
                <a:lnTo>
                  <a:pt x="3595" y="3056"/>
                </a:lnTo>
                <a:lnTo>
                  <a:pt x="3595" y="3065"/>
                </a:lnTo>
                <a:lnTo>
                  <a:pt x="3595" y="3065"/>
                </a:lnTo>
                <a:lnTo>
                  <a:pt x="3595" y="3065"/>
                </a:lnTo>
                <a:lnTo>
                  <a:pt x="3595" y="3065"/>
                </a:lnTo>
                <a:lnTo>
                  <a:pt x="3595" y="3065"/>
                </a:lnTo>
                <a:lnTo>
                  <a:pt x="3595" y="3065"/>
                </a:lnTo>
                <a:lnTo>
                  <a:pt x="3595" y="3065"/>
                </a:lnTo>
                <a:lnTo>
                  <a:pt x="3595" y="3065"/>
                </a:lnTo>
                <a:lnTo>
                  <a:pt x="3595" y="3065"/>
                </a:lnTo>
                <a:lnTo>
                  <a:pt x="3595" y="3073"/>
                </a:lnTo>
                <a:lnTo>
                  <a:pt x="3595" y="3073"/>
                </a:lnTo>
                <a:lnTo>
                  <a:pt x="3603" y="3073"/>
                </a:lnTo>
                <a:lnTo>
                  <a:pt x="3603" y="3073"/>
                </a:lnTo>
                <a:lnTo>
                  <a:pt x="3603" y="3073"/>
                </a:lnTo>
                <a:lnTo>
                  <a:pt x="3603" y="3073"/>
                </a:lnTo>
                <a:lnTo>
                  <a:pt x="3603" y="3073"/>
                </a:lnTo>
                <a:lnTo>
                  <a:pt x="3603" y="3073"/>
                </a:lnTo>
                <a:lnTo>
                  <a:pt x="3603" y="3073"/>
                </a:lnTo>
                <a:lnTo>
                  <a:pt x="3603" y="3073"/>
                </a:lnTo>
                <a:lnTo>
                  <a:pt x="3603" y="3073"/>
                </a:lnTo>
                <a:lnTo>
                  <a:pt x="3603" y="3073"/>
                </a:lnTo>
                <a:lnTo>
                  <a:pt x="3603" y="3065"/>
                </a:lnTo>
                <a:lnTo>
                  <a:pt x="3603" y="3065"/>
                </a:lnTo>
                <a:lnTo>
                  <a:pt x="3603" y="3065"/>
                </a:lnTo>
                <a:lnTo>
                  <a:pt x="3603" y="3065"/>
                </a:lnTo>
                <a:lnTo>
                  <a:pt x="3603" y="3065"/>
                </a:lnTo>
                <a:lnTo>
                  <a:pt x="3603" y="3065"/>
                </a:lnTo>
                <a:lnTo>
                  <a:pt x="3603" y="3065"/>
                </a:lnTo>
                <a:lnTo>
                  <a:pt x="3603" y="3065"/>
                </a:lnTo>
                <a:lnTo>
                  <a:pt x="3603" y="3065"/>
                </a:lnTo>
                <a:lnTo>
                  <a:pt x="3612" y="3065"/>
                </a:lnTo>
                <a:lnTo>
                  <a:pt x="3612" y="3073"/>
                </a:lnTo>
                <a:lnTo>
                  <a:pt x="3612" y="3073"/>
                </a:lnTo>
                <a:lnTo>
                  <a:pt x="3612" y="3073"/>
                </a:lnTo>
                <a:lnTo>
                  <a:pt x="3612" y="3073"/>
                </a:lnTo>
                <a:lnTo>
                  <a:pt x="3612" y="3073"/>
                </a:lnTo>
                <a:lnTo>
                  <a:pt x="3612" y="3073"/>
                </a:lnTo>
                <a:lnTo>
                  <a:pt x="3612" y="3073"/>
                </a:lnTo>
                <a:lnTo>
                  <a:pt x="3612" y="3073"/>
                </a:lnTo>
                <a:lnTo>
                  <a:pt x="3612" y="3073"/>
                </a:lnTo>
                <a:lnTo>
                  <a:pt x="3612" y="3073"/>
                </a:lnTo>
                <a:lnTo>
                  <a:pt x="3612" y="3073"/>
                </a:lnTo>
                <a:lnTo>
                  <a:pt x="3612" y="3073"/>
                </a:lnTo>
                <a:lnTo>
                  <a:pt x="3612" y="3073"/>
                </a:lnTo>
                <a:lnTo>
                  <a:pt x="3612" y="3073"/>
                </a:lnTo>
                <a:lnTo>
                  <a:pt x="3612" y="3073"/>
                </a:lnTo>
                <a:lnTo>
                  <a:pt x="3612" y="3073"/>
                </a:lnTo>
                <a:lnTo>
                  <a:pt x="3612" y="3073"/>
                </a:lnTo>
                <a:lnTo>
                  <a:pt x="3620" y="3073"/>
                </a:lnTo>
                <a:lnTo>
                  <a:pt x="3620" y="3065"/>
                </a:lnTo>
                <a:lnTo>
                  <a:pt x="3620" y="3065"/>
                </a:lnTo>
                <a:lnTo>
                  <a:pt x="3620" y="3056"/>
                </a:lnTo>
                <a:lnTo>
                  <a:pt x="3620" y="3047"/>
                </a:lnTo>
                <a:lnTo>
                  <a:pt x="3620" y="3039"/>
                </a:lnTo>
                <a:lnTo>
                  <a:pt x="3620" y="3039"/>
                </a:lnTo>
                <a:lnTo>
                  <a:pt x="3620" y="3039"/>
                </a:lnTo>
                <a:lnTo>
                  <a:pt x="3620" y="3030"/>
                </a:lnTo>
                <a:lnTo>
                  <a:pt x="3620" y="3022"/>
                </a:lnTo>
                <a:lnTo>
                  <a:pt x="3620" y="3013"/>
                </a:lnTo>
                <a:lnTo>
                  <a:pt x="3620" y="3004"/>
                </a:lnTo>
                <a:lnTo>
                  <a:pt x="3620" y="3004"/>
                </a:lnTo>
                <a:lnTo>
                  <a:pt x="3620" y="3004"/>
                </a:lnTo>
                <a:lnTo>
                  <a:pt x="3620" y="3004"/>
                </a:lnTo>
                <a:lnTo>
                  <a:pt x="3620" y="3004"/>
                </a:lnTo>
                <a:lnTo>
                  <a:pt x="3620" y="2996"/>
                </a:lnTo>
                <a:lnTo>
                  <a:pt x="3620" y="2996"/>
                </a:lnTo>
                <a:lnTo>
                  <a:pt x="3620" y="2987"/>
                </a:lnTo>
                <a:lnTo>
                  <a:pt x="3629" y="2979"/>
                </a:lnTo>
                <a:lnTo>
                  <a:pt x="3629" y="2962"/>
                </a:lnTo>
                <a:lnTo>
                  <a:pt x="3629" y="2953"/>
                </a:lnTo>
                <a:lnTo>
                  <a:pt x="3629" y="2936"/>
                </a:lnTo>
                <a:lnTo>
                  <a:pt x="3629" y="2919"/>
                </a:lnTo>
                <a:lnTo>
                  <a:pt x="3629" y="2910"/>
                </a:lnTo>
                <a:lnTo>
                  <a:pt x="3629" y="2901"/>
                </a:lnTo>
                <a:lnTo>
                  <a:pt x="3629" y="2893"/>
                </a:lnTo>
                <a:lnTo>
                  <a:pt x="3629" y="2893"/>
                </a:lnTo>
                <a:lnTo>
                  <a:pt x="3629" y="2893"/>
                </a:lnTo>
                <a:lnTo>
                  <a:pt x="3629" y="2901"/>
                </a:lnTo>
                <a:lnTo>
                  <a:pt x="3629" y="2910"/>
                </a:lnTo>
                <a:lnTo>
                  <a:pt x="3629" y="2927"/>
                </a:lnTo>
                <a:lnTo>
                  <a:pt x="3629" y="2927"/>
                </a:lnTo>
                <a:lnTo>
                  <a:pt x="3629" y="2936"/>
                </a:lnTo>
                <a:lnTo>
                  <a:pt x="3629" y="2936"/>
                </a:lnTo>
                <a:lnTo>
                  <a:pt x="3629" y="2944"/>
                </a:lnTo>
                <a:lnTo>
                  <a:pt x="3629" y="2944"/>
                </a:lnTo>
                <a:lnTo>
                  <a:pt x="3629" y="2927"/>
                </a:lnTo>
                <a:lnTo>
                  <a:pt x="3638" y="2927"/>
                </a:lnTo>
                <a:lnTo>
                  <a:pt x="3638" y="2927"/>
                </a:lnTo>
                <a:lnTo>
                  <a:pt x="3638" y="2936"/>
                </a:lnTo>
                <a:lnTo>
                  <a:pt x="3638" y="2944"/>
                </a:lnTo>
                <a:lnTo>
                  <a:pt x="3638" y="2944"/>
                </a:lnTo>
                <a:lnTo>
                  <a:pt x="3638" y="2962"/>
                </a:lnTo>
                <a:lnTo>
                  <a:pt x="3638" y="2970"/>
                </a:lnTo>
                <a:lnTo>
                  <a:pt x="3638" y="2979"/>
                </a:lnTo>
                <a:lnTo>
                  <a:pt x="3638" y="2996"/>
                </a:lnTo>
                <a:lnTo>
                  <a:pt x="3638" y="3004"/>
                </a:lnTo>
                <a:lnTo>
                  <a:pt x="3638" y="3013"/>
                </a:lnTo>
                <a:lnTo>
                  <a:pt x="3638" y="3013"/>
                </a:lnTo>
                <a:lnTo>
                  <a:pt x="3638" y="3013"/>
                </a:lnTo>
                <a:lnTo>
                  <a:pt x="3638" y="3013"/>
                </a:lnTo>
                <a:lnTo>
                  <a:pt x="3638" y="3013"/>
                </a:lnTo>
                <a:lnTo>
                  <a:pt x="3638" y="3013"/>
                </a:lnTo>
                <a:lnTo>
                  <a:pt x="3638" y="3013"/>
                </a:lnTo>
                <a:lnTo>
                  <a:pt x="3638" y="3013"/>
                </a:lnTo>
                <a:lnTo>
                  <a:pt x="3638" y="3013"/>
                </a:lnTo>
                <a:lnTo>
                  <a:pt x="3646" y="3013"/>
                </a:lnTo>
                <a:lnTo>
                  <a:pt x="3646" y="3022"/>
                </a:lnTo>
                <a:lnTo>
                  <a:pt x="3646" y="3022"/>
                </a:lnTo>
                <a:lnTo>
                  <a:pt x="3646" y="3013"/>
                </a:lnTo>
                <a:lnTo>
                  <a:pt x="3646" y="3004"/>
                </a:lnTo>
                <a:lnTo>
                  <a:pt x="3646" y="2987"/>
                </a:lnTo>
                <a:lnTo>
                  <a:pt x="3646" y="2970"/>
                </a:lnTo>
                <a:lnTo>
                  <a:pt x="3646" y="2962"/>
                </a:lnTo>
                <a:lnTo>
                  <a:pt x="3646" y="2944"/>
                </a:lnTo>
                <a:lnTo>
                  <a:pt x="3646" y="2936"/>
                </a:lnTo>
                <a:lnTo>
                  <a:pt x="3646" y="2927"/>
                </a:lnTo>
                <a:lnTo>
                  <a:pt x="3646" y="2919"/>
                </a:lnTo>
                <a:lnTo>
                  <a:pt x="3646" y="2910"/>
                </a:lnTo>
                <a:lnTo>
                  <a:pt x="3646" y="2910"/>
                </a:lnTo>
                <a:lnTo>
                  <a:pt x="3646" y="2910"/>
                </a:lnTo>
                <a:lnTo>
                  <a:pt x="3646" y="2910"/>
                </a:lnTo>
                <a:lnTo>
                  <a:pt x="3646" y="2910"/>
                </a:lnTo>
                <a:lnTo>
                  <a:pt x="3646" y="2919"/>
                </a:lnTo>
                <a:lnTo>
                  <a:pt x="3646" y="2927"/>
                </a:lnTo>
                <a:lnTo>
                  <a:pt x="3655" y="2927"/>
                </a:lnTo>
                <a:lnTo>
                  <a:pt x="3655" y="2936"/>
                </a:lnTo>
                <a:lnTo>
                  <a:pt x="3655" y="2953"/>
                </a:lnTo>
                <a:lnTo>
                  <a:pt x="3655" y="2962"/>
                </a:lnTo>
                <a:lnTo>
                  <a:pt x="3655" y="2970"/>
                </a:lnTo>
                <a:lnTo>
                  <a:pt x="3655" y="2979"/>
                </a:lnTo>
                <a:lnTo>
                  <a:pt x="3655" y="2987"/>
                </a:lnTo>
                <a:lnTo>
                  <a:pt x="3655" y="2996"/>
                </a:lnTo>
                <a:lnTo>
                  <a:pt x="3655" y="2996"/>
                </a:lnTo>
                <a:lnTo>
                  <a:pt x="3655" y="3013"/>
                </a:lnTo>
                <a:lnTo>
                  <a:pt x="3655" y="3022"/>
                </a:lnTo>
                <a:lnTo>
                  <a:pt x="3655" y="3022"/>
                </a:lnTo>
                <a:lnTo>
                  <a:pt x="3655" y="3039"/>
                </a:lnTo>
                <a:lnTo>
                  <a:pt x="3655" y="3047"/>
                </a:lnTo>
                <a:lnTo>
                  <a:pt x="3655" y="3056"/>
                </a:lnTo>
                <a:lnTo>
                  <a:pt x="3655" y="3047"/>
                </a:lnTo>
                <a:lnTo>
                  <a:pt x="3655" y="3047"/>
                </a:lnTo>
                <a:lnTo>
                  <a:pt x="3655" y="3039"/>
                </a:lnTo>
                <a:lnTo>
                  <a:pt x="3655" y="3030"/>
                </a:lnTo>
                <a:lnTo>
                  <a:pt x="3664" y="3030"/>
                </a:lnTo>
                <a:lnTo>
                  <a:pt x="3664" y="3030"/>
                </a:lnTo>
                <a:lnTo>
                  <a:pt x="3664" y="3030"/>
                </a:lnTo>
                <a:lnTo>
                  <a:pt x="3664" y="3030"/>
                </a:lnTo>
                <a:lnTo>
                  <a:pt x="3664" y="3039"/>
                </a:lnTo>
                <a:lnTo>
                  <a:pt x="3664" y="3047"/>
                </a:lnTo>
                <a:lnTo>
                  <a:pt x="3664" y="3065"/>
                </a:lnTo>
                <a:lnTo>
                  <a:pt x="3664" y="3065"/>
                </a:lnTo>
                <a:lnTo>
                  <a:pt x="3664" y="3073"/>
                </a:lnTo>
                <a:lnTo>
                  <a:pt x="3664" y="3073"/>
                </a:lnTo>
                <a:lnTo>
                  <a:pt x="3664" y="3073"/>
                </a:lnTo>
                <a:lnTo>
                  <a:pt x="3664" y="3073"/>
                </a:lnTo>
                <a:lnTo>
                  <a:pt x="3664" y="3065"/>
                </a:lnTo>
                <a:lnTo>
                  <a:pt x="3664" y="3065"/>
                </a:lnTo>
                <a:lnTo>
                  <a:pt x="3664" y="3056"/>
                </a:lnTo>
                <a:lnTo>
                  <a:pt x="3664" y="3030"/>
                </a:lnTo>
                <a:lnTo>
                  <a:pt x="3664" y="3013"/>
                </a:lnTo>
                <a:lnTo>
                  <a:pt x="3664" y="2996"/>
                </a:lnTo>
                <a:lnTo>
                  <a:pt x="3664" y="2987"/>
                </a:lnTo>
                <a:lnTo>
                  <a:pt x="3672" y="2962"/>
                </a:lnTo>
                <a:lnTo>
                  <a:pt x="3672" y="2944"/>
                </a:lnTo>
                <a:lnTo>
                  <a:pt x="3672" y="2936"/>
                </a:lnTo>
                <a:lnTo>
                  <a:pt x="3672" y="2944"/>
                </a:lnTo>
                <a:lnTo>
                  <a:pt x="3672" y="2936"/>
                </a:lnTo>
                <a:lnTo>
                  <a:pt x="3672" y="2936"/>
                </a:lnTo>
                <a:lnTo>
                  <a:pt x="3672" y="2936"/>
                </a:lnTo>
                <a:lnTo>
                  <a:pt x="3672" y="2936"/>
                </a:lnTo>
                <a:lnTo>
                  <a:pt x="3672" y="2927"/>
                </a:lnTo>
                <a:lnTo>
                  <a:pt x="3672" y="2910"/>
                </a:lnTo>
                <a:lnTo>
                  <a:pt x="3672" y="2901"/>
                </a:lnTo>
                <a:lnTo>
                  <a:pt x="3672" y="2901"/>
                </a:lnTo>
                <a:lnTo>
                  <a:pt x="3672" y="2893"/>
                </a:lnTo>
                <a:lnTo>
                  <a:pt x="3672" y="2884"/>
                </a:lnTo>
                <a:lnTo>
                  <a:pt x="3672" y="2876"/>
                </a:lnTo>
                <a:lnTo>
                  <a:pt x="3672" y="2867"/>
                </a:lnTo>
                <a:lnTo>
                  <a:pt x="3672" y="2876"/>
                </a:lnTo>
                <a:lnTo>
                  <a:pt x="3672" y="2876"/>
                </a:lnTo>
                <a:lnTo>
                  <a:pt x="3672" y="2884"/>
                </a:lnTo>
                <a:lnTo>
                  <a:pt x="3681" y="2893"/>
                </a:lnTo>
                <a:lnTo>
                  <a:pt x="3681" y="2901"/>
                </a:lnTo>
                <a:lnTo>
                  <a:pt x="3681" y="2927"/>
                </a:lnTo>
                <a:lnTo>
                  <a:pt x="3681" y="2936"/>
                </a:lnTo>
                <a:lnTo>
                  <a:pt x="3681" y="2953"/>
                </a:lnTo>
                <a:lnTo>
                  <a:pt x="3681" y="2953"/>
                </a:lnTo>
                <a:lnTo>
                  <a:pt x="3681" y="2953"/>
                </a:lnTo>
                <a:lnTo>
                  <a:pt x="3681" y="2962"/>
                </a:lnTo>
                <a:lnTo>
                  <a:pt x="3681" y="2962"/>
                </a:lnTo>
                <a:lnTo>
                  <a:pt x="3681" y="2953"/>
                </a:lnTo>
                <a:lnTo>
                  <a:pt x="3681" y="2944"/>
                </a:lnTo>
                <a:lnTo>
                  <a:pt x="3681" y="2936"/>
                </a:lnTo>
                <a:lnTo>
                  <a:pt x="3681" y="2919"/>
                </a:lnTo>
                <a:lnTo>
                  <a:pt x="3681" y="2901"/>
                </a:lnTo>
                <a:lnTo>
                  <a:pt x="3681" y="2876"/>
                </a:lnTo>
                <a:lnTo>
                  <a:pt x="3681" y="2850"/>
                </a:lnTo>
                <a:lnTo>
                  <a:pt x="3681" y="2824"/>
                </a:lnTo>
                <a:lnTo>
                  <a:pt x="3681" y="2807"/>
                </a:lnTo>
                <a:lnTo>
                  <a:pt x="3690" y="2756"/>
                </a:lnTo>
                <a:lnTo>
                  <a:pt x="3690" y="2704"/>
                </a:lnTo>
                <a:lnTo>
                  <a:pt x="3690" y="2678"/>
                </a:lnTo>
                <a:lnTo>
                  <a:pt x="3690" y="2661"/>
                </a:lnTo>
                <a:lnTo>
                  <a:pt x="3690" y="2653"/>
                </a:lnTo>
                <a:lnTo>
                  <a:pt x="3690" y="2661"/>
                </a:lnTo>
                <a:lnTo>
                  <a:pt x="3690" y="2661"/>
                </a:lnTo>
                <a:lnTo>
                  <a:pt x="3690" y="2653"/>
                </a:lnTo>
                <a:lnTo>
                  <a:pt x="3690" y="2670"/>
                </a:lnTo>
                <a:lnTo>
                  <a:pt x="3690" y="2678"/>
                </a:lnTo>
                <a:lnTo>
                  <a:pt x="3690" y="2670"/>
                </a:lnTo>
                <a:lnTo>
                  <a:pt x="3690" y="2653"/>
                </a:lnTo>
                <a:lnTo>
                  <a:pt x="3690" y="2644"/>
                </a:lnTo>
                <a:lnTo>
                  <a:pt x="3690" y="2653"/>
                </a:lnTo>
                <a:lnTo>
                  <a:pt x="3690" y="2695"/>
                </a:lnTo>
                <a:lnTo>
                  <a:pt x="3690" y="2730"/>
                </a:lnTo>
                <a:lnTo>
                  <a:pt x="3690" y="2747"/>
                </a:lnTo>
                <a:lnTo>
                  <a:pt x="3690" y="2747"/>
                </a:lnTo>
                <a:lnTo>
                  <a:pt x="3690" y="2747"/>
                </a:lnTo>
                <a:lnTo>
                  <a:pt x="3698" y="2738"/>
                </a:lnTo>
                <a:lnTo>
                  <a:pt x="3698" y="2713"/>
                </a:lnTo>
                <a:lnTo>
                  <a:pt x="3698" y="2678"/>
                </a:lnTo>
                <a:lnTo>
                  <a:pt x="3698" y="2653"/>
                </a:lnTo>
                <a:lnTo>
                  <a:pt x="3698" y="2644"/>
                </a:lnTo>
                <a:lnTo>
                  <a:pt x="3698" y="2635"/>
                </a:lnTo>
                <a:lnTo>
                  <a:pt x="3698" y="2610"/>
                </a:lnTo>
                <a:lnTo>
                  <a:pt x="3698" y="2601"/>
                </a:lnTo>
                <a:lnTo>
                  <a:pt x="3698" y="2610"/>
                </a:lnTo>
                <a:lnTo>
                  <a:pt x="3698" y="2618"/>
                </a:lnTo>
                <a:lnTo>
                  <a:pt x="3698" y="2610"/>
                </a:lnTo>
                <a:lnTo>
                  <a:pt x="3698" y="2618"/>
                </a:lnTo>
                <a:lnTo>
                  <a:pt x="3698" y="2635"/>
                </a:lnTo>
                <a:lnTo>
                  <a:pt x="3698" y="2661"/>
                </a:lnTo>
                <a:lnTo>
                  <a:pt x="3698" y="2661"/>
                </a:lnTo>
                <a:lnTo>
                  <a:pt x="3698" y="2635"/>
                </a:lnTo>
                <a:lnTo>
                  <a:pt x="3698" y="2601"/>
                </a:lnTo>
                <a:lnTo>
                  <a:pt x="3698" y="2610"/>
                </a:lnTo>
                <a:lnTo>
                  <a:pt x="3698" y="2610"/>
                </a:lnTo>
                <a:lnTo>
                  <a:pt x="3707" y="2601"/>
                </a:lnTo>
                <a:lnTo>
                  <a:pt x="3707" y="2601"/>
                </a:lnTo>
                <a:lnTo>
                  <a:pt x="3707" y="2618"/>
                </a:lnTo>
                <a:lnTo>
                  <a:pt x="3707" y="2635"/>
                </a:lnTo>
                <a:lnTo>
                  <a:pt x="3707" y="2678"/>
                </a:lnTo>
                <a:lnTo>
                  <a:pt x="3707" y="2678"/>
                </a:lnTo>
                <a:lnTo>
                  <a:pt x="3707" y="2695"/>
                </a:lnTo>
                <a:lnTo>
                  <a:pt x="3707" y="2704"/>
                </a:lnTo>
                <a:lnTo>
                  <a:pt x="3707" y="2713"/>
                </a:lnTo>
                <a:lnTo>
                  <a:pt x="3707" y="2730"/>
                </a:lnTo>
                <a:lnTo>
                  <a:pt x="3707" y="2747"/>
                </a:lnTo>
                <a:lnTo>
                  <a:pt x="3707" y="2764"/>
                </a:lnTo>
                <a:lnTo>
                  <a:pt x="3707" y="2790"/>
                </a:lnTo>
                <a:lnTo>
                  <a:pt x="3707" y="2798"/>
                </a:lnTo>
                <a:lnTo>
                  <a:pt x="3707" y="2807"/>
                </a:lnTo>
                <a:lnTo>
                  <a:pt x="3707" y="2816"/>
                </a:lnTo>
                <a:lnTo>
                  <a:pt x="3707" y="2824"/>
                </a:lnTo>
                <a:lnTo>
                  <a:pt x="3707" y="2816"/>
                </a:lnTo>
                <a:lnTo>
                  <a:pt x="3707" y="2807"/>
                </a:lnTo>
                <a:lnTo>
                  <a:pt x="3715" y="2798"/>
                </a:lnTo>
                <a:lnTo>
                  <a:pt x="3715" y="2798"/>
                </a:lnTo>
                <a:lnTo>
                  <a:pt x="3715" y="2798"/>
                </a:lnTo>
                <a:lnTo>
                  <a:pt x="3715" y="2781"/>
                </a:lnTo>
                <a:lnTo>
                  <a:pt x="3715" y="2764"/>
                </a:lnTo>
                <a:lnTo>
                  <a:pt x="3715" y="2764"/>
                </a:lnTo>
                <a:lnTo>
                  <a:pt x="3715" y="2781"/>
                </a:lnTo>
                <a:lnTo>
                  <a:pt x="3715" y="2790"/>
                </a:lnTo>
                <a:lnTo>
                  <a:pt x="3715" y="2781"/>
                </a:lnTo>
                <a:lnTo>
                  <a:pt x="3715" y="2781"/>
                </a:lnTo>
                <a:lnTo>
                  <a:pt x="3715" y="2781"/>
                </a:lnTo>
                <a:lnTo>
                  <a:pt x="3715" y="2790"/>
                </a:lnTo>
                <a:lnTo>
                  <a:pt x="3715" y="2773"/>
                </a:lnTo>
                <a:lnTo>
                  <a:pt x="3715" y="2756"/>
                </a:lnTo>
                <a:lnTo>
                  <a:pt x="3715" y="2738"/>
                </a:lnTo>
                <a:lnTo>
                  <a:pt x="3715" y="2747"/>
                </a:lnTo>
                <a:lnTo>
                  <a:pt x="3715" y="2756"/>
                </a:lnTo>
                <a:lnTo>
                  <a:pt x="3715" y="2764"/>
                </a:lnTo>
                <a:lnTo>
                  <a:pt x="3715" y="2773"/>
                </a:lnTo>
                <a:lnTo>
                  <a:pt x="3724" y="2790"/>
                </a:lnTo>
                <a:lnTo>
                  <a:pt x="3724" y="2807"/>
                </a:lnTo>
                <a:lnTo>
                  <a:pt x="3724" y="2816"/>
                </a:lnTo>
                <a:lnTo>
                  <a:pt x="3724" y="2824"/>
                </a:lnTo>
                <a:lnTo>
                  <a:pt x="3724" y="2824"/>
                </a:lnTo>
                <a:lnTo>
                  <a:pt x="3724" y="2841"/>
                </a:lnTo>
                <a:lnTo>
                  <a:pt x="3724" y="2850"/>
                </a:lnTo>
                <a:lnTo>
                  <a:pt x="3724" y="2850"/>
                </a:lnTo>
                <a:lnTo>
                  <a:pt x="3724" y="2850"/>
                </a:lnTo>
                <a:lnTo>
                  <a:pt x="3724" y="2867"/>
                </a:lnTo>
                <a:lnTo>
                  <a:pt x="3724" y="2867"/>
                </a:lnTo>
                <a:lnTo>
                  <a:pt x="3724" y="2876"/>
                </a:lnTo>
                <a:lnTo>
                  <a:pt x="3724" y="2901"/>
                </a:lnTo>
                <a:lnTo>
                  <a:pt x="3724" y="2901"/>
                </a:lnTo>
                <a:lnTo>
                  <a:pt x="3724" y="2893"/>
                </a:lnTo>
                <a:lnTo>
                  <a:pt x="3724" y="2884"/>
                </a:lnTo>
                <a:lnTo>
                  <a:pt x="3724" y="2876"/>
                </a:lnTo>
                <a:lnTo>
                  <a:pt x="3724" y="2859"/>
                </a:lnTo>
                <a:lnTo>
                  <a:pt x="3724" y="2833"/>
                </a:lnTo>
                <a:lnTo>
                  <a:pt x="3733" y="2790"/>
                </a:lnTo>
                <a:lnTo>
                  <a:pt x="3733" y="2773"/>
                </a:lnTo>
                <a:lnTo>
                  <a:pt x="3733" y="2764"/>
                </a:lnTo>
                <a:lnTo>
                  <a:pt x="3733" y="2747"/>
                </a:lnTo>
                <a:lnTo>
                  <a:pt x="3733" y="2730"/>
                </a:lnTo>
                <a:lnTo>
                  <a:pt x="3733" y="2713"/>
                </a:lnTo>
                <a:lnTo>
                  <a:pt x="3733" y="2704"/>
                </a:lnTo>
                <a:lnTo>
                  <a:pt x="3733" y="2695"/>
                </a:lnTo>
                <a:lnTo>
                  <a:pt x="3733" y="2695"/>
                </a:lnTo>
                <a:lnTo>
                  <a:pt x="3733" y="2713"/>
                </a:lnTo>
                <a:lnTo>
                  <a:pt x="3733" y="2738"/>
                </a:lnTo>
                <a:lnTo>
                  <a:pt x="3733" y="2747"/>
                </a:lnTo>
                <a:lnTo>
                  <a:pt x="3733" y="2764"/>
                </a:lnTo>
                <a:lnTo>
                  <a:pt x="3733" y="2773"/>
                </a:lnTo>
                <a:lnTo>
                  <a:pt x="3733" y="2764"/>
                </a:lnTo>
                <a:lnTo>
                  <a:pt x="3733" y="2747"/>
                </a:lnTo>
                <a:lnTo>
                  <a:pt x="3733" y="2721"/>
                </a:lnTo>
                <a:lnTo>
                  <a:pt x="3733" y="2687"/>
                </a:lnTo>
                <a:lnTo>
                  <a:pt x="3733" y="2670"/>
                </a:lnTo>
                <a:lnTo>
                  <a:pt x="3741" y="2653"/>
                </a:lnTo>
                <a:lnTo>
                  <a:pt x="3741" y="2635"/>
                </a:lnTo>
                <a:lnTo>
                  <a:pt x="3741" y="2627"/>
                </a:lnTo>
                <a:lnTo>
                  <a:pt x="3741" y="2644"/>
                </a:lnTo>
                <a:lnTo>
                  <a:pt x="3741" y="2661"/>
                </a:lnTo>
                <a:lnTo>
                  <a:pt x="3741" y="2653"/>
                </a:lnTo>
                <a:lnTo>
                  <a:pt x="3741" y="2627"/>
                </a:lnTo>
                <a:lnTo>
                  <a:pt x="3741" y="2627"/>
                </a:lnTo>
                <a:lnTo>
                  <a:pt x="3741" y="2653"/>
                </a:lnTo>
                <a:lnTo>
                  <a:pt x="3741" y="2670"/>
                </a:lnTo>
                <a:lnTo>
                  <a:pt x="3741" y="2661"/>
                </a:lnTo>
                <a:lnTo>
                  <a:pt x="3741" y="2653"/>
                </a:lnTo>
                <a:lnTo>
                  <a:pt x="3741" y="2670"/>
                </a:lnTo>
                <a:lnTo>
                  <a:pt x="3741" y="2695"/>
                </a:lnTo>
                <a:lnTo>
                  <a:pt x="3741" y="2713"/>
                </a:lnTo>
                <a:lnTo>
                  <a:pt x="3741" y="2713"/>
                </a:lnTo>
                <a:lnTo>
                  <a:pt x="3741" y="2704"/>
                </a:lnTo>
                <a:lnTo>
                  <a:pt x="3741" y="2704"/>
                </a:lnTo>
                <a:lnTo>
                  <a:pt x="3741" y="2695"/>
                </a:lnTo>
                <a:lnTo>
                  <a:pt x="3750" y="2695"/>
                </a:lnTo>
                <a:lnTo>
                  <a:pt x="3750" y="2713"/>
                </a:lnTo>
                <a:lnTo>
                  <a:pt x="3750" y="2738"/>
                </a:lnTo>
                <a:lnTo>
                  <a:pt x="3750" y="2756"/>
                </a:lnTo>
                <a:lnTo>
                  <a:pt x="3750" y="2764"/>
                </a:lnTo>
                <a:lnTo>
                  <a:pt x="3750" y="2773"/>
                </a:lnTo>
                <a:lnTo>
                  <a:pt x="3750" y="2790"/>
                </a:lnTo>
                <a:lnTo>
                  <a:pt x="3750" y="2790"/>
                </a:lnTo>
                <a:lnTo>
                  <a:pt x="3750" y="2773"/>
                </a:lnTo>
                <a:lnTo>
                  <a:pt x="3750" y="2738"/>
                </a:lnTo>
                <a:lnTo>
                  <a:pt x="3750" y="2730"/>
                </a:lnTo>
                <a:lnTo>
                  <a:pt x="3750" y="2721"/>
                </a:lnTo>
                <a:lnTo>
                  <a:pt x="3750" y="2713"/>
                </a:lnTo>
                <a:lnTo>
                  <a:pt x="3750" y="2704"/>
                </a:lnTo>
                <a:lnTo>
                  <a:pt x="3750" y="2704"/>
                </a:lnTo>
                <a:lnTo>
                  <a:pt x="3750" y="2695"/>
                </a:lnTo>
                <a:lnTo>
                  <a:pt x="3750" y="2695"/>
                </a:lnTo>
                <a:lnTo>
                  <a:pt x="3750" y="2678"/>
                </a:lnTo>
                <a:lnTo>
                  <a:pt x="3759" y="2670"/>
                </a:lnTo>
                <a:lnTo>
                  <a:pt x="3759" y="2670"/>
                </a:lnTo>
                <a:lnTo>
                  <a:pt x="3759" y="2661"/>
                </a:lnTo>
                <a:lnTo>
                  <a:pt x="3759" y="2653"/>
                </a:lnTo>
                <a:lnTo>
                  <a:pt x="3759" y="2653"/>
                </a:lnTo>
                <a:lnTo>
                  <a:pt x="3759" y="2678"/>
                </a:lnTo>
                <a:lnTo>
                  <a:pt x="3759" y="2713"/>
                </a:lnTo>
                <a:lnTo>
                  <a:pt x="3759" y="2730"/>
                </a:lnTo>
                <a:lnTo>
                  <a:pt x="3759" y="2756"/>
                </a:lnTo>
                <a:lnTo>
                  <a:pt x="3759" y="2764"/>
                </a:lnTo>
                <a:lnTo>
                  <a:pt x="3759" y="2781"/>
                </a:lnTo>
                <a:lnTo>
                  <a:pt x="3759" y="2798"/>
                </a:lnTo>
                <a:lnTo>
                  <a:pt x="3759" y="2781"/>
                </a:lnTo>
                <a:lnTo>
                  <a:pt x="3759" y="2756"/>
                </a:lnTo>
                <a:lnTo>
                  <a:pt x="3759" y="2764"/>
                </a:lnTo>
                <a:lnTo>
                  <a:pt x="3759" y="2756"/>
                </a:lnTo>
                <a:lnTo>
                  <a:pt x="3759" y="2756"/>
                </a:lnTo>
                <a:lnTo>
                  <a:pt x="3759" y="2747"/>
                </a:lnTo>
                <a:lnTo>
                  <a:pt x="3759" y="2738"/>
                </a:lnTo>
                <a:lnTo>
                  <a:pt x="3767" y="2730"/>
                </a:lnTo>
                <a:lnTo>
                  <a:pt x="3767" y="2721"/>
                </a:lnTo>
                <a:lnTo>
                  <a:pt x="3767" y="2704"/>
                </a:lnTo>
                <a:lnTo>
                  <a:pt x="3767" y="2695"/>
                </a:lnTo>
                <a:lnTo>
                  <a:pt x="3767" y="2687"/>
                </a:lnTo>
                <a:lnTo>
                  <a:pt x="3767" y="2687"/>
                </a:lnTo>
                <a:lnTo>
                  <a:pt x="3767" y="2678"/>
                </a:lnTo>
                <a:lnTo>
                  <a:pt x="3767" y="2661"/>
                </a:lnTo>
                <a:lnTo>
                  <a:pt x="3767" y="2644"/>
                </a:lnTo>
                <a:lnTo>
                  <a:pt x="3767" y="2627"/>
                </a:lnTo>
                <a:lnTo>
                  <a:pt x="3767" y="2627"/>
                </a:lnTo>
                <a:lnTo>
                  <a:pt x="3767" y="2618"/>
                </a:lnTo>
                <a:lnTo>
                  <a:pt x="3767" y="2610"/>
                </a:lnTo>
                <a:lnTo>
                  <a:pt x="3767" y="2610"/>
                </a:lnTo>
                <a:lnTo>
                  <a:pt x="3767" y="2601"/>
                </a:lnTo>
                <a:lnTo>
                  <a:pt x="3767" y="2601"/>
                </a:lnTo>
                <a:lnTo>
                  <a:pt x="3767" y="2601"/>
                </a:lnTo>
                <a:lnTo>
                  <a:pt x="3767" y="2592"/>
                </a:lnTo>
                <a:lnTo>
                  <a:pt x="3767" y="2584"/>
                </a:lnTo>
                <a:lnTo>
                  <a:pt x="3776" y="2584"/>
                </a:lnTo>
                <a:lnTo>
                  <a:pt x="3776" y="2584"/>
                </a:lnTo>
                <a:lnTo>
                  <a:pt x="3776" y="2592"/>
                </a:lnTo>
                <a:lnTo>
                  <a:pt x="3776" y="2627"/>
                </a:lnTo>
                <a:lnTo>
                  <a:pt x="3776" y="2635"/>
                </a:lnTo>
                <a:lnTo>
                  <a:pt x="3776" y="2644"/>
                </a:lnTo>
                <a:lnTo>
                  <a:pt x="3776" y="2644"/>
                </a:lnTo>
                <a:lnTo>
                  <a:pt x="3776" y="2661"/>
                </a:lnTo>
                <a:lnTo>
                  <a:pt x="3776" y="2661"/>
                </a:lnTo>
                <a:lnTo>
                  <a:pt x="3776" y="2644"/>
                </a:lnTo>
                <a:lnTo>
                  <a:pt x="3776" y="2618"/>
                </a:lnTo>
                <a:lnTo>
                  <a:pt x="3776" y="2618"/>
                </a:lnTo>
                <a:lnTo>
                  <a:pt x="3776" y="2610"/>
                </a:lnTo>
                <a:lnTo>
                  <a:pt x="3776" y="2610"/>
                </a:lnTo>
                <a:lnTo>
                  <a:pt x="3776" y="2618"/>
                </a:lnTo>
                <a:lnTo>
                  <a:pt x="3776" y="2627"/>
                </a:lnTo>
                <a:lnTo>
                  <a:pt x="3776" y="2644"/>
                </a:lnTo>
                <a:lnTo>
                  <a:pt x="3776" y="2644"/>
                </a:lnTo>
                <a:lnTo>
                  <a:pt x="3776" y="2644"/>
                </a:lnTo>
                <a:lnTo>
                  <a:pt x="3785" y="2644"/>
                </a:lnTo>
                <a:lnTo>
                  <a:pt x="3785" y="2635"/>
                </a:lnTo>
                <a:lnTo>
                  <a:pt x="3785" y="2618"/>
                </a:lnTo>
                <a:lnTo>
                  <a:pt x="3785" y="2601"/>
                </a:lnTo>
                <a:lnTo>
                  <a:pt x="3785" y="2584"/>
                </a:lnTo>
                <a:lnTo>
                  <a:pt x="3785" y="2618"/>
                </a:lnTo>
                <a:lnTo>
                  <a:pt x="3785" y="2610"/>
                </a:lnTo>
                <a:lnTo>
                  <a:pt x="3785" y="2601"/>
                </a:lnTo>
                <a:lnTo>
                  <a:pt x="3785" y="2584"/>
                </a:lnTo>
                <a:lnTo>
                  <a:pt x="3785" y="2567"/>
                </a:lnTo>
                <a:lnTo>
                  <a:pt x="3785" y="2558"/>
                </a:lnTo>
                <a:lnTo>
                  <a:pt x="3785" y="2549"/>
                </a:lnTo>
                <a:lnTo>
                  <a:pt x="3785" y="2507"/>
                </a:lnTo>
                <a:lnTo>
                  <a:pt x="3785" y="2498"/>
                </a:lnTo>
                <a:lnTo>
                  <a:pt x="3785" y="2507"/>
                </a:lnTo>
                <a:lnTo>
                  <a:pt x="3785" y="2524"/>
                </a:lnTo>
                <a:lnTo>
                  <a:pt x="3785" y="2532"/>
                </a:lnTo>
                <a:lnTo>
                  <a:pt x="3785" y="2532"/>
                </a:lnTo>
                <a:lnTo>
                  <a:pt x="3785" y="2532"/>
                </a:lnTo>
                <a:lnTo>
                  <a:pt x="3793" y="2524"/>
                </a:lnTo>
                <a:lnTo>
                  <a:pt x="3793" y="2515"/>
                </a:lnTo>
                <a:lnTo>
                  <a:pt x="3793" y="2498"/>
                </a:lnTo>
                <a:lnTo>
                  <a:pt x="3793" y="2498"/>
                </a:lnTo>
                <a:lnTo>
                  <a:pt x="3793" y="2498"/>
                </a:lnTo>
                <a:lnTo>
                  <a:pt x="3793" y="2489"/>
                </a:lnTo>
                <a:lnTo>
                  <a:pt x="3793" y="2481"/>
                </a:lnTo>
                <a:lnTo>
                  <a:pt x="3793" y="2472"/>
                </a:lnTo>
                <a:lnTo>
                  <a:pt x="3793" y="2455"/>
                </a:lnTo>
                <a:lnTo>
                  <a:pt x="3793" y="2455"/>
                </a:lnTo>
                <a:lnTo>
                  <a:pt x="3793" y="2438"/>
                </a:lnTo>
                <a:lnTo>
                  <a:pt x="3793" y="2429"/>
                </a:lnTo>
                <a:lnTo>
                  <a:pt x="3793" y="2438"/>
                </a:lnTo>
                <a:lnTo>
                  <a:pt x="3793" y="2429"/>
                </a:lnTo>
                <a:lnTo>
                  <a:pt x="3793" y="2412"/>
                </a:lnTo>
                <a:lnTo>
                  <a:pt x="3793" y="2412"/>
                </a:lnTo>
                <a:lnTo>
                  <a:pt x="3793" y="2412"/>
                </a:lnTo>
                <a:lnTo>
                  <a:pt x="3793" y="2404"/>
                </a:lnTo>
                <a:lnTo>
                  <a:pt x="3793" y="2386"/>
                </a:lnTo>
                <a:lnTo>
                  <a:pt x="3802" y="2352"/>
                </a:lnTo>
                <a:lnTo>
                  <a:pt x="3802" y="2335"/>
                </a:lnTo>
                <a:lnTo>
                  <a:pt x="3802" y="2343"/>
                </a:lnTo>
                <a:lnTo>
                  <a:pt x="3802" y="2369"/>
                </a:lnTo>
                <a:lnTo>
                  <a:pt x="3802" y="2343"/>
                </a:lnTo>
                <a:lnTo>
                  <a:pt x="3802" y="2301"/>
                </a:lnTo>
                <a:lnTo>
                  <a:pt x="3802" y="2275"/>
                </a:lnTo>
                <a:lnTo>
                  <a:pt x="3802" y="2266"/>
                </a:lnTo>
                <a:lnTo>
                  <a:pt x="3802" y="2266"/>
                </a:lnTo>
                <a:lnTo>
                  <a:pt x="3802" y="2258"/>
                </a:lnTo>
                <a:lnTo>
                  <a:pt x="3802" y="2223"/>
                </a:lnTo>
                <a:lnTo>
                  <a:pt x="3802" y="2223"/>
                </a:lnTo>
                <a:lnTo>
                  <a:pt x="3802" y="2249"/>
                </a:lnTo>
                <a:lnTo>
                  <a:pt x="3802" y="2309"/>
                </a:lnTo>
                <a:lnTo>
                  <a:pt x="3802" y="2343"/>
                </a:lnTo>
                <a:lnTo>
                  <a:pt x="3802" y="2369"/>
                </a:lnTo>
                <a:lnTo>
                  <a:pt x="3802" y="2361"/>
                </a:lnTo>
                <a:lnTo>
                  <a:pt x="3802" y="2378"/>
                </a:lnTo>
                <a:lnTo>
                  <a:pt x="3802" y="2395"/>
                </a:lnTo>
                <a:lnTo>
                  <a:pt x="3811" y="2395"/>
                </a:lnTo>
                <a:lnTo>
                  <a:pt x="3811" y="2378"/>
                </a:lnTo>
                <a:lnTo>
                  <a:pt x="3811" y="2412"/>
                </a:lnTo>
                <a:lnTo>
                  <a:pt x="3811" y="2438"/>
                </a:lnTo>
                <a:lnTo>
                  <a:pt x="3811" y="2515"/>
                </a:lnTo>
                <a:lnTo>
                  <a:pt x="3811" y="2549"/>
                </a:lnTo>
                <a:lnTo>
                  <a:pt x="3811" y="2567"/>
                </a:lnTo>
                <a:lnTo>
                  <a:pt x="3811" y="2567"/>
                </a:lnTo>
                <a:lnTo>
                  <a:pt x="3811" y="2532"/>
                </a:lnTo>
                <a:lnTo>
                  <a:pt x="3811" y="2481"/>
                </a:lnTo>
                <a:lnTo>
                  <a:pt x="3811" y="2438"/>
                </a:lnTo>
                <a:lnTo>
                  <a:pt x="3811" y="2386"/>
                </a:lnTo>
                <a:lnTo>
                  <a:pt x="3811" y="2361"/>
                </a:lnTo>
                <a:lnTo>
                  <a:pt x="3811" y="2352"/>
                </a:lnTo>
                <a:lnTo>
                  <a:pt x="3811" y="2318"/>
                </a:lnTo>
                <a:lnTo>
                  <a:pt x="3811" y="2378"/>
                </a:lnTo>
                <a:lnTo>
                  <a:pt x="3811" y="2472"/>
                </a:lnTo>
                <a:lnTo>
                  <a:pt x="3811" y="2541"/>
                </a:lnTo>
                <a:lnTo>
                  <a:pt x="3811" y="2549"/>
                </a:lnTo>
                <a:lnTo>
                  <a:pt x="3819" y="2532"/>
                </a:lnTo>
                <a:lnTo>
                  <a:pt x="3819" y="2532"/>
                </a:lnTo>
                <a:lnTo>
                  <a:pt x="3819" y="2635"/>
                </a:lnTo>
                <a:lnTo>
                  <a:pt x="3819" y="2661"/>
                </a:lnTo>
                <a:lnTo>
                  <a:pt x="3819" y="2661"/>
                </a:lnTo>
                <a:lnTo>
                  <a:pt x="3819" y="2610"/>
                </a:lnTo>
                <a:lnTo>
                  <a:pt x="3819" y="2635"/>
                </a:lnTo>
                <a:lnTo>
                  <a:pt x="3819" y="2670"/>
                </a:lnTo>
                <a:lnTo>
                  <a:pt x="3819" y="2704"/>
                </a:lnTo>
                <a:lnTo>
                  <a:pt x="3819" y="2704"/>
                </a:lnTo>
                <a:lnTo>
                  <a:pt x="3819" y="2704"/>
                </a:lnTo>
                <a:lnTo>
                  <a:pt x="3819" y="2678"/>
                </a:lnTo>
                <a:lnTo>
                  <a:pt x="3819" y="2738"/>
                </a:lnTo>
                <a:lnTo>
                  <a:pt x="3819" y="2756"/>
                </a:lnTo>
                <a:lnTo>
                  <a:pt x="3819" y="2798"/>
                </a:lnTo>
                <a:lnTo>
                  <a:pt x="3819" y="2798"/>
                </a:lnTo>
                <a:lnTo>
                  <a:pt x="3819" y="2730"/>
                </a:lnTo>
                <a:lnTo>
                  <a:pt x="3819" y="2653"/>
                </a:lnTo>
                <a:lnTo>
                  <a:pt x="3828" y="2618"/>
                </a:lnTo>
                <a:lnTo>
                  <a:pt x="3828" y="2618"/>
                </a:lnTo>
                <a:lnTo>
                  <a:pt x="3828" y="2601"/>
                </a:lnTo>
                <a:lnTo>
                  <a:pt x="3828" y="2524"/>
                </a:lnTo>
                <a:lnTo>
                  <a:pt x="3828" y="2541"/>
                </a:lnTo>
                <a:lnTo>
                  <a:pt x="3828" y="2575"/>
                </a:lnTo>
                <a:lnTo>
                  <a:pt x="3828" y="2635"/>
                </a:lnTo>
                <a:lnTo>
                  <a:pt x="3828" y="2627"/>
                </a:lnTo>
                <a:lnTo>
                  <a:pt x="3828" y="2549"/>
                </a:lnTo>
                <a:lnTo>
                  <a:pt x="3828" y="2489"/>
                </a:lnTo>
                <a:lnTo>
                  <a:pt x="3828" y="2507"/>
                </a:lnTo>
                <a:lnTo>
                  <a:pt x="3828" y="2472"/>
                </a:lnTo>
                <a:lnTo>
                  <a:pt x="3828" y="2464"/>
                </a:lnTo>
                <a:lnTo>
                  <a:pt x="3828" y="2464"/>
                </a:lnTo>
                <a:lnTo>
                  <a:pt x="3828" y="2515"/>
                </a:lnTo>
                <a:lnTo>
                  <a:pt x="3828" y="2584"/>
                </a:lnTo>
                <a:lnTo>
                  <a:pt x="3828" y="2610"/>
                </a:lnTo>
                <a:lnTo>
                  <a:pt x="3828" y="2584"/>
                </a:lnTo>
                <a:lnTo>
                  <a:pt x="3828" y="2567"/>
                </a:lnTo>
                <a:lnTo>
                  <a:pt x="3836" y="2532"/>
                </a:lnTo>
                <a:lnTo>
                  <a:pt x="3836" y="2464"/>
                </a:lnTo>
                <a:lnTo>
                  <a:pt x="3836" y="2343"/>
                </a:lnTo>
                <a:lnTo>
                  <a:pt x="3836" y="2172"/>
                </a:lnTo>
                <a:lnTo>
                  <a:pt x="3836" y="2026"/>
                </a:lnTo>
                <a:lnTo>
                  <a:pt x="3836" y="1845"/>
                </a:lnTo>
                <a:lnTo>
                  <a:pt x="3836" y="1777"/>
                </a:lnTo>
                <a:lnTo>
                  <a:pt x="3836" y="1742"/>
                </a:lnTo>
                <a:lnTo>
                  <a:pt x="3836" y="1648"/>
                </a:lnTo>
                <a:lnTo>
                  <a:pt x="3836" y="1622"/>
                </a:lnTo>
                <a:lnTo>
                  <a:pt x="3836" y="1657"/>
                </a:lnTo>
                <a:lnTo>
                  <a:pt x="3836" y="1734"/>
                </a:lnTo>
                <a:lnTo>
                  <a:pt x="3836" y="1760"/>
                </a:lnTo>
                <a:lnTo>
                  <a:pt x="3836" y="1665"/>
                </a:lnTo>
                <a:lnTo>
                  <a:pt x="3836" y="1648"/>
                </a:lnTo>
                <a:lnTo>
                  <a:pt x="3836" y="1717"/>
                </a:lnTo>
                <a:lnTo>
                  <a:pt x="3836" y="1734"/>
                </a:lnTo>
                <a:lnTo>
                  <a:pt x="3836" y="1700"/>
                </a:lnTo>
                <a:lnTo>
                  <a:pt x="3836" y="1700"/>
                </a:lnTo>
                <a:lnTo>
                  <a:pt x="3845" y="1811"/>
                </a:lnTo>
                <a:lnTo>
                  <a:pt x="3845" y="1914"/>
                </a:lnTo>
                <a:lnTo>
                  <a:pt x="3845" y="1983"/>
                </a:lnTo>
                <a:lnTo>
                  <a:pt x="3845" y="2017"/>
                </a:lnTo>
                <a:lnTo>
                  <a:pt x="3845" y="2034"/>
                </a:lnTo>
                <a:lnTo>
                  <a:pt x="3845" y="2120"/>
                </a:lnTo>
                <a:lnTo>
                  <a:pt x="3845" y="2197"/>
                </a:lnTo>
                <a:lnTo>
                  <a:pt x="3845" y="2094"/>
                </a:lnTo>
                <a:lnTo>
                  <a:pt x="3845" y="1871"/>
                </a:lnTo>
                <a:lnTo>
                  <a:pt x="3845" y="1665"/>
                </a:lnTo>
                <a:lnTo>
                  <a:pt x="3845" y="1545"/>
                </a:lnTo>
                <a:lnTo>
                  <a:pt x="3845" y="1536"/>
                </a:lnTo>
                <a:lnTo>
                  <a:pt x="3845" y="1459"/>
                </a:lnTo>
                <a:lnTo>
                  <a:pt x="3845" y="1348"/>
                </a:lnTo>
                <a:lnTo>
                  <a:pt x="3845" y="1425"/>
                </a:lnTo>
                <a:lnTo>
                  <a:pt x="3845" y="1648"/>
                </a:lnTo>
                <a:lnTo>
                  <a:pt x="3845" y="1760"/>
                </a:lnTo>
                <a:lnTo>
                  <a:pt x="3845" y="1880"/>
                </a:lnTo>
                <a:lnTo>
                  <a:pt x="3845" y="1966"/>
                </a:lnTo>
                <a:lnTo>
                  <a:pt x="3854" y="2052"/>
                </a:lnTo>
                <a:lnTo>
                  <a:pt x="3854" y="2180"/>
                </a:lnTo>
                <a:lnTo>
                  <a:pt x="3854" y="2275"/>
                </a:lnTo>
                <a:lnTo>
                  <a:pt x="3854" y="2283"/>
                </a:lnTo>
                <a:lnTo>
                  <a:pt x="3854" y="2335"/>
                </a:lnTo>
                <a:lnTo>
                  <a:pt x="3854" y="2275"/>
                </a:lnTo>
                <a:lnTo>
                  <a:pt x="3854" y="2180"/>
                </a:lnTo>
                <a:lnTo>
                  <a:pt x="3854" y="2103"/>
                </a:lnTo>
                <a:lnTo>
                  <a:pt x="3854" y="2026"/>
                </a:lnTo>
                <a:lnTo>
                  <a:pt x="3854" y="1914"/>
                </a:lnTo>
                <a:lnTo>
                  <a:pt x="3854" y="1888"/>
                </a:lnTo>
                <a:lnTo>
                  <a:pt x="3854" y="1923"/>
                </a:lnTo>
                <a:lnTo>
                  <a:pt x="3854" y="2052"/>
                </a:lnTo>
                <a:lnTo>
                  <a:pt x="3854" y="2155"/>
                </a:lnTo>
                <a:lnTo>
                  <a:pt x="3854" y="2189"/>
                </a:lnTo>
                <a:lnTo>
                  <a:pt x="3854" y="2301"/>
                </a:lnTo>
                <a:lnTo>
                  <a:pt x="3854" y="2429"/>
                </a:lnTo>
                <a:lnTo>
                  <a:pt x="3854" y="2446"/>
                </a:lnTo>
                <a:lnTo>
                  <a:pt x="3854" y="2507"/>
                </a:lnTo>
                <a:lnTo>
                  <a:pt x="3862" y="2489"/>
                </a:lnTo>
                <a:lnTo>
                  <a:pt x="3862" y="2429"/>
                </a:lnTo>
                <a:lnTo>
                  <a:pt x="3862" y="2429"/>
                </a:lnTo>
                <a:lnTo>
                  <a:pt x="3862" y="2343"/>
                </a:lnTo>
                <a:lnTo>
                  <a:pt x="3862" y="2343"/>
                </a:lnTo>
                <a:lnTo>
                  <a:pt x="3862" y="2352"/>
                </a:lnTo>
                <a:lnTo>
                  <a:pt x="3862" y="2292"/>
                </a:lnTo>
                <a:lnTo>
                  <a:pt x="3862" y="2258"/>
                </a:lnTo>
                <a:lnTo>
                  <a:pt x="3862" y="2266"/>
                </a:lnTo>
                <a:lnTo>
                  <a:pt x="3862" y="2386"/>
                </a:lnTo>
                <a:lnTo>
                  <a:pt x="3862" y="2446"/>
                </a:lnTo>
                <a:lnTo>
                  <a:pt x="3862" y="2369"/>
                </a:lnTo>
                <a:lnTo>
                  <a:pt x="3862" y="2343"/>
                </a:lnTo>
                <a:lnTo>
                  <a:pt x="3862" y="2292"/>
                </a:lnTo>
                <a:lnTo>
                  <a:pt x="3862" y="2215"/>
                </a:lnTo>
                <a:lnTo>
                  <a:pt x="3862" y="2232"/>
                </a:lnTo>
                <a:lnTo>
                  <a:pt x="3862" y="2223"/>
                </a:lnTo>
                <a:lnTo>
                  <a:pt x="3862" y="2215"/>
                </a:lnTo>
                <a:lnTo>
                  <a:pt x="3862" y="2275"/>
                </a:lnTo>
                <a:lnTo>
                  <a:pt x="3871" y="2318"/>
                </a:lnTo>
                <a:lnTo>
                  <a:pt x="3871" y="2395"/>
                </a:lnTo>
                <a:lnTo>
                  <a:pt x="3871" y="2464"/>
                </a:lnTo>
                <a:lnTo>
                  <a:pt x="3871" y="2421"/>
                </a:lnTo>
                <a:lnTo>
                  <a:pt x="3871" y="2378"/>
                </a:lnTo>
                <a:lnTo>
                  <a:pt x="3871" y="2404"/>
                </a:lnTo>
                <a:lnTo>
                  <a:pt x="3871" y="2412"/>
                </a:lnTo>
                <a:lnTo>
                  <a:pt x="3871" y="2412"/>
                </a:lnTo>
                <a:lnTo>
                  <a:pt x="3871" y="2395"/>
                </a:lnTo>
                <a:lnTo>
                  <a:pt x="3871" y="2412"/>
                </a:lnTo>
                <a:lnTo>
                  <a:pt x="3871" y="2438"/>
                </a:lnTo>
                <a:lnTo>
                  <a:pt x="3871" y="2464"/>
                </a:lnTo>
                <a:lnTo>
                  <a:pt x="3871" y="2395"/>
                </a:lnTo>
                <a:lnTo>
                  <a:pt x="3871" y="2395"/>
                </a:lnTo>
                <a:lnTo>
                  <a:pt x="3871" y="2361"/>
                </a:lnTo>
                <a:lnTo>
                  <a:pt x="3871" y="2352"/>
                </a:lnTo>
                <a:lnTo>
                  <a:pt x="3871" y="2352"/>
                </a:lnTo>
                <a:lnTo>
                  <a:pt x="3871" y="2343"/>
                </a:lnTo>
                <a:lnTo>
                  <a:pt x="3871" y="2249"/>
                </a:lnTo>
                <a:lnTo>
                  <a:pt x="3880" y="2215"/>
                </a:lnTo>
                <a:lnTo>
                  <a:pt x="3880" y="2155"/>
                </a:lnTo>
                <a:lnTo>
                  <a:pt x="3880" y="2146"/>
                </a:lnTo>
                <a:lnTo>
                  <a:pt x="3880" y="2103"/>
                </a:lnTo>
                <a:lnTo>
                  <a:pt x="3880" y="2009"/>
                </a:lnTo>
                <a:lnTo>
                  <a:pt x="3880" y="1888"/>
                </a:lnTo>
                <a:lnTo>
                  <a:pt x="3880" y="1845"/>
                </a:lnTo>
                <a:lnTo>
                  <a:pt x="3880" y="1785"/>
                </a:lnTo>
                <a:lnTo>
                  <a:pt x="3880" y="1708"/>
                </a:lnTo>
                <a:lnTo>
                  <a:pt x="3880" y="1614"/>
                </a:lnTo>
                <a:lnTo>
                  <a:pt x="3880" y="1528"/>
                </a:lnTo>
                <a:lnTo>
                  <a:pt x="3880" y="1545"/>
                </a:lnTo>
                <a:lnTo>
                  <a:pt x="3880" y="1674"/>
                </a:lnTo>
                <a:lnTo>
                  <a:pt x="3880" y="1725"/>
                </a:lnTo>
                <a:lnTo>
                  <a:pt x="3880" y="1803"/>
                </a:lnTo>
                <a:lnTo>
                  <a:pt x="3880" y="1803"/>
                </a:lnTo>
                <a:lnTo>
                  <a:pt x="3880" y="1820"/>
                </a:lnTo>
                <a:lnTo>
                  <a:pt x="3880" y="1863"/>
                </a:lnTo>
                <a:lnTo>
                  <a:pt x="3880" y="1888"/>
                </a:lnTo>
                <a:lnTo>
                  <a:pt x="3888" y="1828"/>
                </a:lnTo>
                <a:lnTo>
                  <a:pt x="3888" y="1923"/>
                </a:lnTo>
                <a:lnTo>
                  <a:pt x="3888" y="1991"/>
                </a:lnTo>
                <a:lnTo>
                  <a:pt x="3888" y="2043"/>
                </a:lnTo>
                <a:lnTo>
                  <a:pt x="3888" y="2060"/>
                </a:lnTo>
                <a:lnTo>
                  <a:pt x="3888" y="2060"/>
                </a:lnTo>
                <a:lnTo>
                  <a:pt x="3888" y="2000"/>
                </a:lnTo>
                <a:lnTo>
                  <a:pt x="3888" y="2034"/>
                </a:lnTo>
                <a:lnTo>
                  <a:pt x="3888" y="2009"/>
                </a:lnTo>
                <a:lnTo>
                  <a:pt x="3888" y="1906"/>
                </a:lnTo>
                <a:lnTo>
                  <a:pt x="3888" y="1974"/>
                </a:lnTo>
                <a:lnTo>
                  <a:pt x="3888" y="1957"/>
                </a:lnTo>
                <a:lnTo>
                  <a:pt x="3888" y="1923"/>
                </a:lnTo>
                <a:lnTo>
                  <a:pt x="3888" y="1880"/>
                </a:lnTo>
                <a:lnTo>
                  <a:pt x="3888" y="1794"/>
                </a:lnTo>
                <a:lnTo>
                  <a:pt x="3888" y="1717"/>
                </a:lnTo>
                <a:lnTo>
                  <a:pt x="3888" y="1657"/>
                </a:lnTo>
                <a:lnTo>
                  <a:pt x="3888" y="1605"/>
                </a:lnTo>
                <a:lnTo>
                  <a:pt x="3897" y="1674"/>
                </a:lnTo>
                <a:lnTo>
                  <a:pt x="3897" y="1760"/>
                </a:lnTo>
                <a:lnTo>
                  <a:pt x="3897" y="1828"/>
                </a:lnTo>
                <a:lnTo>
                  <a:pt x="3897" y="1949"/>
                </a:lnTo>
                <a:lnTo>
                  <a:pt x="3897" y="2043"/>
                </a:lnTo>
                <a:lnTo>
                  <a:pt x="3897" y="2189"/>
                </a:lnTo>
                <a:lnTo>
                  <a:pt x="3897" y="2146"/>
                </a:lnTo>
                <a:lnTo>
                  <a:pt x="3897" y="2094"/>
                </a:lnTo>
                <a:lnTo>
                  <a:pt x="3897" y="2026"/>
                </a:lnTo>
                <a:lnTo>
                  <a:pt x="3897" y="1974"/>
                </a:lnTo>
                <a:lnTo>
                  <a:pt x="3897" y="1871"/>
                </a:lnTo>
                <a:lnTo>
                  <a:pt x="3897" y="1811"/>
                </a:lnTo>
                <a:lnTo>
                  <a:pt x="3897" y="1777"/>
                </a:lnTo>
                <a:lnTo>
                  <a:pt x="3897" y="1863"/>
                </a:lnTo>
                <a:lnTo>
                  <a:pt x="3897" y="1854"/>
                </a:lnTo>
                <a:lnTo>
                  <a:pt x="3897" y="1880"/>
                </a:lnTo>
                <a:lnTo>
                  <a:pt x="3897" y="1949"/>
                </a:lnTo>
                <a:lnTo>
                  <a:pt x="3897" y="2043"/>
                </a:lnTo>
                <a:lnTo>
                  <a:pt x="3897" y="2137"/>
                </a:lnTo>
                <a:lnTo>
                  <a:pt x="3906" y="2120"/>
                </a:lnTo>
                <a:lnTo>
                  <a:pt x="3906" y="2034"/>
                </a:lnTo>
                <a:lnTo>
                  <a:pt x="3906" y="2077"/>
                </a:lnTo>
                <a:lnTo>
                  <a:pt x="3906" y="2052"/>
                </a:lnTo>
                <a:lnTo>
                  <a:pt x="3906" y="2017"/>
                </a:lnTo>
                <a:lnTo>
                  <a:pt x="3906" y="1906"/>
                </a:lnTo>
                <a:lnTo>
                  <a:pt x="3906" y="1803"/>
                </a:lnTo>
                <a:lnTo>
                  <a:pt x="3906" y="1717"/>
                </a:lnTo>
                <a:lnTo>
                  <a:pt x="3906" y="1803"/>
                </a:lnTo>
                <a:lnTo>
                  <a:pt x="3906" y="1811"/>
                </a:lnTo>
                <a:lnTo>
                  <a:pt x="3906" y="1777"/>
                </a:lnTo>
                <a:lnTo>
                  <a:pt x="3906" y="1725"/>
                </a:lnTo>
                <a:lnTo>
                  <a:pt x="3906" y="1768"/>
                </a:lnTo>
                <a:lnTo>
                  <a:pt x="3906" y="1871"/>
                </a:lnTo>
                <a:lnTo>
                  <a:pt x="3906" y="1957"/>
                </a:lnTo>
                <a:lnTo>
                  <a:pt x="3906" y="1863"/>
                </a:lnTo>
                <a:lnTo>
                  <a:pt x="3906" y="1923"/>
                </a:lnTo>
                <a:lnTo>
                  <a:pt x="3906" y="2052"/>
                </a:lnTo>
                <a:lnTo>
                  <a:pt x="3906" y="2189"/>
                </a:lnTo>
                <a:lnTo>
                  <a:pt x="3914" y="2258"/>
                </a:lnTo>
                <a:lnTo>
                  <a:pt x="3914" y="2249"/>
                </a:lnTo>
                <a:lnTo>
                  <a:pt x="3914" y="2275"/>
                </a:lnTo>
                <a:lnTo>
                  <a:pt x="3914" y="2343"/>
                </a:lnTo>
                <a:lnTo>
                  <a:pt x="3914" y="2258"/>
                </a:lnTo>
                <a:lnTo>
                  <a:pt x="3914" y="2189"/>
                </a:lnTo>
                <a:lnTo>
                  <a:pt x="3914" y="2069"/>
                </a:lnTo>
                <a:lnTo>
                  <a:pt x="3914" y="1966"/>
                </a:lnTo>
                <a:lnTo>
                  <a:pt x="3914" y="1923"/>
                </a:lnTo>
                <a:lnTo>
                  <a:pt x="3914" y="1828"/>
                </a:lnTo>
                <a:lnTo>
                  <a:pt x="3914" y="1803"/>
                </a:lnTo>
                <a:lnTo>
                  <a:pt x="3914" y="1949"/>
                </a:lnTo>
                <a:lnTo>
                  <a:pt x="3914" y="2034"/>
                </a:lnTo>
                <a:lnTo>
                  <a:pt x="3914" y="2223"/>
                </a:lnTo>
                <a:lnTo>
                  <a:pt x="3914" y="2421"/>
                </a:lnTo>
                <a:lnTo>
                  <a:pt x="3914" y="2507"/>
                </a:lnTo>
                <a:lnTo>
                  <a:pt x="3914" y="2532"/>
                </a:lnTo>
                <a:lnTo>
                  <a:pt x="3914" y="2507"/>
                </a:lnTo>
                <a:lnTo>
                  <a:pt x="3914" y="2369"/>
                </a:lnTo>
                <a:lnTo>
                  <a:pt x="3923" y="2275"/>
                </a:lnTo>
                <a:lnTo>
                  <a:pt x="3923" y="2120"/>
                </a:lnTo>
                <a:lnTo>
                  <a:pt x="3923" y="2000"/>
                </a:lnTo>
                <a:lnTo>
                  <a:pt x="3923" y="1914"/>
                </a:lnTo>
                <a:lnTo>
                  <a:pt x="3923" y="2009"/>
                </a:lnTo>
                <a:lnTo>
                  <a:pt x="3923" y="2163"/>
                </a:lnTo>
                <a:lnTo>
                  <a:pt x="3923" y="2197"/>
                </a:lnTo>
                <a:lnTo>
                  <a:pt x="3923" y="2223"/>
                </a:lnTo>
                <a:lnTo>
                  <a:pt x="3923" y="2223"/>
                </a:lnTo>
                <a:lnTo>
                  <a:pt x="3923" y="2189"/>
                </a:lnTo>
                <a:lnTo>
                  <a:pt x="3923" y="2249"/>
                </a:lnTo>
                <a:lnTo>
                  <a:pt x="3923" y="2249"/>
                </a:lnTo>
                <a:lnTo>
                  <a:pt x="3923" y="2206"/>
                </a:lnTo>
                <a:lnTo>
                  <a:pt x="3923" y="2223"/>
                </a:lnTo>
                <a:lnTo>
                  <a:pt x="3923" y="2249"/>
                </a:lnTo>
                <a:lnTo>
                  <a:pt x="3923" y="2275"/>
                </a:lnTo>
                <a:lnTo>
                  <a:pt x="3923" y="2240"/>
                </a:lnTo>
                <a:lnTo>
                  <a:pt x="3923" y="2232"/>
                </a:lnTo>
                <a:lnTo>
                  <a:pt x="3923" y="2223"/>
                </a:lnTo>
                <a:lnTo>
                  <a:pt x="3932" y="2112"/>
                </a:lnTo>
                <a:lnTo>
                  <a:pt x="3932" y="2043"/>
                </a:lnTo>
                <a:lnTo>
                  <a:pt x="3932" y="2000"/>
                </a:lnTo>
                <a:lnTo>
                  <a:pt x="3932" y="2000"/>
                </a:lnTo>
                <a:lnTo>
                  <a:pt x="3932" y="2052"/>
                </a:lnTo>
                <a:lnTo>
                  <a:pt x="3932" y="2000"/>
                </a:lnTo>
                <a:lnTo>
                  <a:pt x="3932" y="1966"/>
                </a:lnTo>
                <a:lnTo>
                  <a:pt x="3932" y="1974"/>
                </a:lnTo>
                <a:lnTo>
                  <a:pt x="3932" y="2026"/>
                </a:lnTo>
                <a:lnTo>
                  <a:pt x="3932" y="2017"/>
                </a:lnTo>
                <a:lnTo>
                  <a:pt x="3932" y="1931"/>
                </a:lnTo>
                <a:lnTo>
                  <a:pt x="3932" y="1888"/>
                </a:lnTo>
                <a:lnTo>
                  <a:pt x="3932" y="1957"/>
                </a:lnTo>
                <a:lnTo>
                  <a:pt x="3932" y="2000"/>
                </a:lnTo>
                <a:lnTo>
                  <a:pt x="3932" y="2060"/>
                </a:lnTo>
                <a:lnTo>
                  <a:pt x="3932" y="2129"/>
                </a:lnTo>
                <a:lnTo>
                  <a:pt x="3932" y="2223"/>
                </a:lnTo>
                <a:lnTo>
                  <a:pt x="3932" y="2412"/>
                </a:lnTo>
                <a:lnTo>
                  <a:pt x="3932" y="2584"/>
                </a:lnTo>
                <a:lnTo>
                  <a:pt x="3940" y="2618"/>
                </a:lnTo>
                <a:lnTo>
                  <a:pt x="3940" y="2618"/>
                </a:lnTo>
                <a:lnTo>
                  <a:pt x="3940" y="2532"/>
                </a:lnTo>
                <a:lnTo>
                  <a:pt x="3940" y="2412"/>
                </a:lnTo>
                <a:lnTo>
                  <a:pt x="3940" y="2421"/>
                </a:lnTo>
                <a:lnTo>
                  <a:pt x="3940" y="2455"/>
                </a:lnTo>
                <a:lnTo>
                  <a:pt x="3940" y="2464"/>
                </a:lnTo>
                <a:lnTo>
                  <a:pt x="3940" y="2464"/>
                </a:lnTo>
                <a:lnTo>
                  <a:pt x="3940" y="2455"/>
                </a:lnTo>
                <a:lnTo>
                  <a:pt x="3940" y="2481"/>
                </a:lnTo>
                <a:lnTo>
                  <a:pt x="3940" y="2489"/>
                </a:lnTo>
                <a:lnTo>
                  <a:pt x="3940" y="2446"/>
                </a:lnTo>
                <a:lnTo>
                  <a:pt x="3940" y="2249"/>
                </a:lnTo>
                <a:lnTo>
                  <a:pt x="3940" y="2077"/>
                </a:lnTo>
                <a:lnTo>
                  <a:pt x="3940" y="1880"/>
                </a:lnTo>
                <a:lnTo>
                  <a:pt x="3940" y="1794"/>
                </a:lnTo>
                <a:lnTo>
                  <a:pt x="3940" y="1888"/>
                </a:lnTo>
                <a:lnTo>
                  <a:pt x="3940" y="2086"/>
                </a:lnTo>
                <a:lnTo>
                  <a:pt x="3940" y="2197"/>
                </a:lnTo>
                <a:lnTo>
                  <a:pt x="3949" y="2223"/>
                </a:lnTo>
                <a:lnTo>
                  <a:pt x="3949" y="2163"/>
                </a:lnTo>
                <a:lnTo>
                  <a:pt x="3949" y="2180"/>
                </a:lnTo>
                <a:lnTo>
                  <a:pt x="3949" y="2172"/>
                </a:lnTo>
                <a:lnTo>
                  <a:pt x="3949" y="2077"/>
                </a:lnTo>
                <a:lnTo>
                  <a:pt x="3949" y="1949"/>
                </a:lnTo>
                <a:lnTo>
                  <a:pt x="3949" y="1957"/>
                </a:lnTo>
                <a:lnTo>
                  <a:pt x="3949" y="2060"/>
                </a:lnTo>
                <a:lnTo>
                  <a:pt x="3949" y="2180"/>
                </a:lnTo>
                <a:lnTo>
                  <a:pt x="3949" y="2343"/>
                </a:lnTo>
                <a:lnTo>
                  <a:pt x="3949" y="2429"/>
                </a:lnTo>
                <a:lnTo>
                  <a:pt x="3949" y="2335"/>
                </a:lnTo>
                <a:lnTo>
                  <a:pt x="3949" y="2215"/>
                </a:lnTo>
                <a:lnTo>
                  <a:pt x="3949" y="2120"/>
                </a:lnTo>
                <a:lnTo>
                  <a:pt x="3949" y="2112"/>
                </a:lnTo>
                <a:lnTo>
                  <a:pt x="3949" y="1991"/>
                </a:lnTo>
                <a:lnTo>
                  <a:pt x="3949" y="1725"/>
                </a:lnTo>
                <a:lnTo>
                  <a:pt x="3949" y="1536"/>
                </a:lnTo>
                <a:lnTo>
                  <a:pt x="3949" y="1485"/>
                </a:lnTo>
                <a:lnTo>
                  <a:pt x="3957" y="1433"/>
                </a:lnTo>
                <a:lnTo>
                  <a:pt x="3957" y="1279"/>
                </a:lnTo>
                <a:lnTo>
                  <a:pt x="3957" y="978"/>
                </a:lnTo>
                <a:lnTo>
                  <a:pt x="3957" y="824"/>
                </a:lnTo>
                <a:lnTo>
                  <a:pt x="3957" y="918"/>
                </a:lnTo>
                <a:lnTo>
                  <a:pt x="3957" y="1038"/>
                </a:lnTo>
                <a:lnTo>
                  <a:pt x="3957" y="1030"/>
                </a:lnTo>
                <a:lnTo>
                  <a:pt x="3957" y="850"/>
                </a:lnTo>
                <a:lnTo>
                  <a:pt x="3957" y="626"/>
                </a:lnTo>
                <a:lnTo>
                  <a:pt x="3957" y="541"/>
                </a:lnTo>
                <a:lnTo>
                  <a:pt x="3957" y="446"/>
                </a:lnTo>
                <a:lnTo>
                  <a:pt x="3957" y="326"/>
                </a:lnTo>
                <a:lnTo>
                  <a:pt x="3957" y="360"/>
                </a:lnTo>
                <a:lnTo>
                  <a:pt x="3957" y="197"/>
                </a:lnTo>
                <a:lnTo>
                  <a:pt x="3957" y="111"/>
                </a:lnTo>
                <a:lnTo>
                  <a:pt x="3957" y="146"/>
                </a:lnTo>
                <a:lnTo>
                  <a:pt x="3957" y="137"/>
                </a:lnTo>
                <a:lnTo>
                  <a:pt x="3957" y="326"/>
                </a:lnTo>
                <a:lnTo>
                  <a:pt x="3966" y="446"/>
                </a:lnTo>
                <a:lnTo>
                  <a:pt x="3966" y="335"/>
                </a:lnTo>
                <a:lnTo>
                  <a:pt x="3966" y="480"/>
                </a:lnTo>
                <a:lnTo>
                  <a:pt x="3966" y="661"/>
                </a:lnTo>
                <a:lnTo>
                  <a:pt x="3966" y="661"/>
                </a:lnTo>
                <a:lnTo>
                  <a:pt x="3966" y="772"/>
                </a:lnTo>
                <a:lnTo>
                  <a:pt x="3966" y="781"/>
                </a:lnTo>
                <a:lnTo>
                  <a:pt x="3966" y="635"/>
                </a:lnTo>
                <a:lnTo>
                  <a:pt x="3966" y="420"/>
                </a:lnTo>
                <a:lnTo>
                  <a:pt x="3966" y="360"/>
                </a:lnTo>
                <a:lnTo>
                  <a:pt x="3966" y="583"/>
                </a:lnTo>
                <a:lnTo>
                  <a:pt x="3966" y="772"/>
                </a:lnTo>
                <a:lnTo>
                  <a:pt x="3966" y="996"/>
                </a:lnTo>
                <a:lnTo>
                  <a:pt x="3966" y="1219"/>
                </a:lnTo>
                <a:lnTo>
                  <a:pt x="3966" y="1502"/>
                </a:lnTo>
                <a:lnTo>
                  <a:pt x="3966" y="1871"/>
                </a:lnTo>
                <a:lnTo>
                  <a:pt x="3966" y="2215"/>
                </a:lnTo>
                <a:lnTo>
                  <a:pt x="3966" y="2103"/>
                </a:lnTo>
                <a:lnTo>
                  <a:pt x="3966" y="2043"/>
                </a:lnTo>
                <a:lnTo>
                  <a:pt x="3975" y="1888"/>
                </a:lnTo>
                <a:lnTo>
                  <a:pt x="3975" y="1682"/>
                </a:lnTo>
                <a:lnTo>
                  <a:pt x="3975" y="1451"/>
                </a:lnTo>
                <a:lnTo>
                  <a:pt x="3975" y="1330"/>
                </a:lnTo>
                <a:lnTo>
                  <a:pt x="3975" y="1322"/>
                </a:lnTo>
                <a:lnTo>
                  <a:pt x="3975" y="1476"/>
                </a:lnTo>
                <a:lnTo>
                  <a:pt x="3975" y="1622"/>
                </a:lnTo>
                <a:lnTo>
                  <a:pt x="3975" y="1614"/>
                </a:lnTo>
                <a:lnTo>
                  <a:pt x="3975" y="1588"/>
                </a:lnTo>
                <a:lnTo>
                  <a:pt x="3975" y="1803"/>
                </a:lnTo>
                <a:lnTo>
                  <a:pt x="3975" y="1811"/>
                </a:lnTo>
                <a:lnTo>
                  <a:pt x="3975" y="1674"/>
                </a:lnTo>
                <a:lnTo>
                  <a:pt x="3975" y="1614"/>
                </a:lnTo>
                <a:lnTo>
                  <a:pt x="3975" y="1777"/>
                </a:lnTo>
                <a:lnTo>
                  <a:pt x="3975" y="2086"/>
                </a:lnTo>
                <a:lnTo>
                  <a:pt x="3975" y="2378"/>
                </a:lnTo>
                <a:lnTo>
                  <a:pt x="3975" y="2446"/>
                </a:lnTo>
                <a:lnTo>
                  <a:pt x="3975" y="2575"/>
                </a:lnTo>
                <a:lnTo>
                  <a:pt x="3975" y="2773"/>
                </a:lnTo>
                <a:lnTo>
                  <a:pt x="3983" y="2927"/>
                </a:lnTo>
                <a:lnTo>
                  <a:pt x="3983" y="2859"/>
                </a:lnTo>
                <a:lnTo>
                  <a:pt x="3983" y="2721"/>
                </a:lnTo>
                <a:lnTo>
                  <a:pt x="3983" y="2549"/>
                </a:lnTo>
                <a:lnTo>
                  <a:pt x="3983" y="2515"/>
                </a:lnTo>
                <a:lnTo>
                  <a:pt x="3983" y="2515"/>
                </a:lnTo>
                <a:lnTo>
                  <a:pt x="3983" y="2472"/>
                </a:lnTo>
                <a:lnTo>
                  <a:pt x="3983" y="2421"/>
                </a:lnTo>
                <a:lnTo>
                  <a:pt x="3983" y="2455"/>
                </a:lnTo>
                <a:lnTo>
                  <a:pt x="3983" y="2464"/>
                </a:lnTo>
                <a:lnTo>
                  <a:pt x="3983" y="2481"/>
                </a:lnTo>
                <a:lnTo>
                  <a:pt x="3983" y="2395"/>
                </a:lnTo>
                <a:lnTo>
                  <a:pt x="3983" y="2361"/>
                </a:lnTo>
                <a:lnTo>
                  <a:pt x="3983" y="2335"/>
                </a:lnTo>
                <a:lnTo>
                  <a:pt x="3983" y="2318"/>
                </a:lnTo>
                <a:lnTo>
                  <a:pt x="3983" y="2258"/>
                </a:lnTo>
                <a:lnTo>
                  <a:pt x="3983" y="2283"/>
                </a:lnTo>
                <a:lnTo>
                  <a:pt x="3983" y="2386"/>
                </a:lnTo>
                <a:lnTo>
                  <a:pt x="3983" y="2481"/>
                </a:lnTo>
                <a:lnTo>
                  <a:pt x="3992" y="2464"/>
                </a:lnTo>
                <a:lnTo>
                  <a:pt x="3992" y="2429"/>
                </a:lnTo>
                <a:lnTo>
                  <a:pt x="3992" y="2464"/>
                </a:lnTo>
                <a:lnTo>
                  <a:pt x="3992" y="2532"/>
                </a:lnTo>
                <a:lnTo>
                  <a:pt x="3992" y="2575"/>
                </a:lnTo>
                <a:lnTo>
                  <a:pt x="3992" y="2601"/>
                </a:lnTo>
                <a:lnTo>
                  <a:pt x="3992" y="2592"/>
                </a:lnTo>
                <a:lnTo>
                  <a:pt x="3992" y="2635"/>
                </a:lnTo>
                <a:lnTo>
                  <a:pt x="3992" y="2713"/>
                </a:lnTo>
                <a:lnTo>
                  <a:pt x="3992" y="2713"/>
                </a:lnTo>
                <a:lnTo>
                  <a:pt x="3992" y="2730"/>
                </a:lnTo>
                <a:lnTo>
                  <a:pt x="3992" y="2738"/>
                </a:lnTo>
                <a:lnTo>
                  <a:pt x="3992" y="2790"/>
                </a:lnTo>
                <a:lnTo>
                  <a:pt x="3992" y="2816"/>
                </a:lnTo>
                <a:lnTo>
                  <a:pt x="3992" y="2807"/>
                </a:lnTo>
                <a:lnTo>
                  <a:pt x="3992" y="2773"/>
                </a:lnTo>
                <a:lnTo>
                  <a:pt x="3992" y="2773"/>
                </a:lnTo>
                <a:lnTo>
                  <a:pt x="3992" y="2790"/>
                </a:lnTo>
                <a:lnTo>
                  <a:pt x="3992" y="2764"/>
                </a:lnTo>
                <a:lnTo>
                  <a:pt x="4001" y="2627"/>
                </a:lnTo>
                <a:lnTo>
                  <a:pt x="4001" y="2438"/>
                </a:lnTo>
                <a:lnTo>
                  <a:pt x="4001" y="2292"/>
                </a:lnTo>
                <a:lnTo>
                  <a:pt x="4001" y="2103"/>
                </a:lnTo>
                <a:lnTo>
                  <a:pt x="4001" y="1957"/>
                </a:lnTo>
                <a:lnTo>
                  <a:pt x="4001" y="1811"/>
                </a:lnTo>
                <a:lnTo>
                  <a:pt x="4001" y="1665"/>
                </a:lnTo>
                <a:lnTo>
                  <a:pt x="4001" y="1545"/>
                </a:lnTo>
                <a:lnTo>
                  <a:pt x="4001" y="1511"/>
                </a:lnTo>
                <a:lnTo>
                  <a:pt x="4001" y="1545"/>
                </a:lnTo>
                <a:lnTo>
                  <a:pt x="4001" y="1597"/>
                </a:lnTo>
                <a:lnTo>
                  <a:pt x="4001" y="1390"/>
                </a:lnTo>
                <a:lnTo>
                  <a:pt x="4001" y="1107"/>
                </a:lnTo>
                <a:lnTo>
                  <a:pt x="4001" y="893"/>
                </a:lnTo>
                <a:lnTo>
                  <a:pt x="4001" y="747"/>
                </a:lnTo>
                <a:lnTo>
                  <a:pt x="4001" y="661"/>
                </a:lnTo>
                <a:lnTo>
                  <a:pt x="4001" y="498"/>
                </a:lnTo>
                <a:lnTo>
                  <a:pt x="4001" y="395"/>
                </a:lnTo>
                <a:lnTo>
                  <a:pt x="4001" y="472"/>
                </a:lnTo>
                <a:lnTo>
                  <a:pt x="4009" y="558"/>
                </a:lnTo>
                <a:lnTo>
                  <a:pt x="4009" y="592"/>
                </a:lnTo>
                <a:lnTo>
                  <a:pt x="4009" y="558"/>
                </a:lnTo>
                <a:lnTo>
                  <a:pt x="4009" y="489"/>
                </a:lnTo>
                <a:lnTo>
                  <a:pt x="4009" y="438"/>
                </a:lnTo>
                <a:lnTo>
                  <a:pt x="4009" y="335"/>
                </a:lnTo>
                <a:lnTo>
                  <a:pt x="4009" y="163"/>
                </a:lnTo>
                <a:lnTo>
                  <a:pt x="4009" y="0"/>
                </a:lnTo>
                <a:lnTo>
                  <a:pt x="4009" y="17"/>
                </a:lnTo>
                <a:lnTo>
                  <a:pt x="4009" y="86"/>
                </a:lnTo>
                <a:lnTo>
                  <a:pt x="4009" y="206"/>
                </a:lnTo>
                <a:lnTo>
                  <a:pt x="4009" y="386"/>
                </a:lnTo>
                <a:lnTo>
                  <a:pt x="4009" y="609"/>
                </a:lnTo>
                <a:lnTo>
                  <a:pt x="4009" y="901"/>
                </a:lnTo>
                <a:lnTo>
                  <a:pt x="4009" y="1176"/>
                </a:lnTo>
                <a:lnTo>
                  <a:pt x="4009" y="1330"/>
                </a:lnTo>
                <a:lnTo>
                  <a:pt x="4009" y="1511"/>
                </a:lnTo>
                <a:lnTo>
                  <a:pt x="4009" y="1665"/>
                </a:lnTo>
                <a:lnTo>
                  <a:pt x="4009" y="1751"/>
                </a:lnTo>
                <a:lnTo>
                  <a:pt x="4018" y="1906"/>
                </a:lnTo>
                <a:lnTo>
                  <a:pt x="4018" y="2017"/>
                </a:lnTo>
                <a:lnTo>
                  <a:pt x="4018" y="2163"/>
                </a:lnTo>
                <a:lnTo>
                  <a:pt x="4018" y="2361"/>
                </a:lnTo>
                <a:lnTo>
                  <a:pt x="4018" y="2507"/>
                </a:lnTo>
                <a:lnTo>
                  <a:pt x="4018" y="2592"/>
                </a:lnTo>
                <a:lnTo>
                  <a:pt x="4018" y="2670"/>
                </a:lnTo>
                <a:lnTo>
                  <a:pt x="4018" y="2567"/>
                </a:lnTo>
                <a:lnTo>
                  <a:pt x="4018" y="2515"/>
                </a:lnTo>
                <a:lnTo>
                  <a:pt x="4018" y="2507"/>
                </a:lnTo>
                <a:lnTo>
                  <a:pt x="4018" y="2412"/>
                </a:lnTo>
                <a:lnTo>
                  <a:pt x="4018" y="2318"/>
                </a:lnTo>
                <a:lnTo>
                  <a:pt x="4018" y="2249"/>
                </a:lnTo>
                <a:lnTo>
                  <a:pt x="4018" y="2232"/>
                </a:lnTo>
                <a:lnTo>
                  <a:pt x="4018" y="2258"/>
                </a:lnTo>
                <a:lnTo>
                  <a:pt x="4018" y="2283"/>
                </a:lnTo>
                <a:lnTo>
                  <a:pt x="4018" y="2309"/>
                </a:lnTo>
                <a:lnTo>
                  <a:pt x="4018" y="2361"/>
                </a:lnTo>
                <a:lnTo>
                  <a:pt x="4018" y="2404"/>
                </a:lnTo>
                <a:lnTo>
                  <a:pt x="4027" y="2421"/>
                </a:lnTo>
                <a:lnTo>
                  <a:pt x="4027" y="2438"/>
                </a:lnTo>
                <a:lnTo>
                  <a:pt x="4027" y="2429"/>
                </a:lnTo>
                <a:lnTo>
                  <a:pt x="4027" y="2446"/>
                </a:lnTo>
                <a:lnTo>
                  <a:pt x="4027" y="2404"/>
                </a:lnTo>
                <a:lnTo>
                  <a:pt x="4027" y="2318"/>
                </a:lnTo>
                <a:lnTo>
                  <a:pt x="4027" y="2240"/>
                </a:lnTo>
                <a:lnTo>
                  <a:pt x="4027" y="2172"/>
                </a:lnTo>
                <a:lnTo>
                  <a:pt x="4027" y="2086"/>
                </a:lnTo>
                <a:lnTo>
                  <a:pt x="4027" y="2069"/>
                </a:lnTo>
                <a:lnTo>
                  <a:pt x="4027" y="2060"/>
                </a:lnTo>
                <a:lnTo>
                  <a:pt x="4027" y="2103"/>
                </a:lnTo>
                <a:lnTo>
                  <a:pt x="4027" y="2155"/>
                </a:lnTo>
                <a:lnTo>
                  <a:pt x="4027" y="2189"/>
                </a:lnTo>
                <a:lnTo>
                  <a:pt x="4027" y="2249"/>
                </a:lnTo>
                <a:lnTo>
                  <a:pt x="4027" y="2318"/>
                </a:lnTo>
                <a:lnTo>
                  <a:pt x="4027" y="2404"/>
                </a:lnTo>
                <a:lnTo>
                  <a:pt x="4027" y="2429"/>
                </a:lnTo>
                <a:lnTo>
                  <a:pt x="4035" y="2404"/>
                </a:lnTo>
                <a:lnTo>
                  <a:pt x="4035" y="2378"/>
                </a:lnTo>
                <a:lnTo>
                  <a:pt x="4035" y="2378"/>
                </a:lnTo>
                <a:lnTo>
                  <a:pt x="4035" y="2326"/>
                </a:lnTo>
                <a:lnTo>
                  <a:pt x="4035" y="2292"/>
                </a:lnTo>
                <a:lnTo>
                  <a:pt x="4035" y="2223"/>
                </a:lnTo>
                <a:lnTo>
                  <a:pt x="4035" y="2206"/>
                </a:lnTo>
                <a:lnTo>
                  <a:pt x="4035" y="2232"/>
                </a:lnTo>
                <a:lnTo>
                  <a:pt x="4035" y="2335"/>
                </a:lnTo>
                <a:lnTo>
                  <a:pt x="4035" y="2395"/>
                </a:lnTo>
                <a:lnTo>
                  <a:pt x="4035" y="2455"/>
                </a:lnTo>
                <a:lnTo>
                  <a:pt x="4035" y="2489"/>
                </a:lnTo>
                <a:lnTo>
                  <a:pt x="4035" y="2541"/>
                </a:lnTo>
                <a:lnTo>
                  <a:pt x="4035" y="2532"/>
                </a:lnTo>
                <a:lnTo>
                  <a:pt x="4035" y="2489"/>
                </a:lnTo>
                <a:lnTo>
                  <a:pt x="4035" y="2438"/>
                </a:lnTo>
                <a:lnTo>
                  <a:pt x="4035" y="2421"/>
                </a:lnTo>
                <a:lnTo>
                  <a:pt x="4035" y="2429"/>
                </a:lnTo>
                <a:lnTo>
                  <a:pt x="4035" y="2395"/>
                </a:lnTo>
                <a:lnTo>
                  <a:pt x="4044" y="2412"/>
                </a:lnTo>
                <a:lnTo>
                  <a:pt x="4044" y="2421"/>
                </a:lnTo>
                <a:lnTo>
                  <a:pt x="4044" y="2421"/>
                </a:lnTo>
                <a:lnTo>
                  <a:pt x="4044" y="2421"/>
                </a:lnTo>
                <a:lnTo>
                  <a:pt x="4044" y="2395"/>
                </a:lnTo>
                <a:lnTo>
                  <a:pt x="4044" y="2404"/>
                </a:lnTo>
                <a:lnTo>
                  <a:pt x="4044" y="2395"/>
                </a:lnTo>
                <a:lnTo>
                  <a:pt x="4044" y="2361"/>
                </a:lnTo>
                <a:lnTo>
                  <a:pt x="4044" y="2378"/>
                </a:lnTo>
                <a:lnTo>
                  <a:pt x="4044" y="2395"/>
                </a:lnTo>
                <a:lnTo>
                  <a:pt x="4044" y="2438"/>
                </a:lnTo>
                <a:lnTo>
                  <a:pt x="4044" y="2455"/>
                </a:lnTo>
                <a:lnTo>
                  <a:pt x="4044" y="2438"/>
                </a:lnTo>
                <a:lnTo>
                  <a:pt x="4044" y="2421"/>
                </a:lnTo>
                <a:lnTo>
                  <a:pt x="4044" y="2361"/>
                </a:lnTo>
                <a:lnTo>
                  <a:pt x="4044" y="2335"/>
                </a:lnTo>
                <a:lnTo>
                  <a:pt x="4044" y="2283"/>
                </a:lnTo>
                <a:lnTo>
                  <a:pt x="4044" y="2223"/>
                </a:lnTo>
                <a:lnTo>
                  <a:pt x="4044" y="2172"/>
                </a:lnTo>
                <a:lnTo>
                  <a:pt x="4052" y="2137"/>
                </a:lnTo>
                <a:lnTo>
                  <a:pt x="4052" y="2146"/>
                </a:lnTo>
                <a:lnTo>
                  <a:pt x="4052" y="2249"/>
                </a:lnTo>
                <a:lnTo>
                  <a:pt x="4052" y="2283"/>
                </a:lnTo>
                <a:lnTo>
                  <a:pt x="4052" y="2309"/>
                </a:lnTo>
                <a:lnTo>
                  <a:pt x="4052" y="2343"/>
                </a:lnTo>
                <a:lnTo>
                  <a:pt x="4052" y="2395"/>
                </a:lnTo>
                <a:lnTo>
                  <a:pt x="4052" y="2429"/>
                </a:lnTo>
                <a:lnTo>
                  <a:pt x="4052" y="2429"/>
                </a:lnTo>
                <a:lnTo>
                  <a:pt x="4052" y="2395"/>
                </a:lnTo>
                <a:lnTo>
                  <a:pt x="4052" y="2378"/>
                </a:lnTo>
                <a:lnTo>
                  <a:pt x="4052" y="2421"/>
                </a:lnTo>
                <a:lnTo>
                  <a:pt x="4052" y="2464"/>
                </a:lnTo>
                <a:lnTo>
                  <a:pt x="4052" y="2472"/>
                </a:lnTo>
                <a:lnTo>
                  <a:pt x="4052" y="2507"/>
                </a:lnTo>
                <a:lnTo>
                  <a:pt x="4052" y="2532"/>
                </a:lnTo>
                <a:lnTo>
                  <a:pt x="4052" y="2541"/>
                </a:lnTo>
                <a:lnTo>
                  <a:pt x="4052" y="2541"/>
                </a:lnTo>
                <a:lnTo>
                  <a:pt x="4052" y="2489"/>
                </a:lnTo>
                <a:lnTo>
                  <a:pt x="4061" y="2455"/>
                </a:lnTo>
                <a:lnTo>
                  <a:pt x="4061" y="2412"/>
                </a:lnTo>
                <a:lnTo>
                  <a:pt x="4061" y="2386"/>
                </a:lnTo>
                <a:lnTo>
                  <a:pt x="4061" y="2386"/>
                </a:lnTo>
                <a:lnTo>
                  <a:pt x="4061" y="2369"/>
                </a:lnTo>
                <a:lnTo>
                  <a:pt x="4061" y="2335"/>
                </a:lnTo>
                <a:lnTo>
                  <a:pt x="4061" y="2326"/>
                </a:lnTo>
                <a:lnTo>
                  <a:pt x="4061" y="2301"/>
                </a:lnTo>
                <a:lnTo>
                  <a:pt x="4061" y="2292"/>
                </a:lnTo>
                <a:lnTo>
                  <a:pt x="4061" y="2249"/>
                </a:lnTo>
                <a:lnTo>
                  <a:pt x="4061" y="2223"/>
                </a:lnTo>
                <a:lnTo>
                  <a:pt x="4061" y="2301"/>
                </a:lnTo>
                <a:lnTo>
                  <a:pt x="4061" y="2386"/>
                </a:lnTo>
                <a:lnTo>
                  <a:pt x="4061" y="2438"/>
                </a:lnTo>
                <a:lnTo>
                  <a:pt x="4061" y="2515"/>
                </a:lnTo>
                <a:lnTo>
                  <a:pt x="4061" y="2532"/>
                </a:lnTo>
                <a:lnTo>
                  <a:pt x="4061" y="2567"/>
                </a:lnTo>
                <a:lnTo>
                  <a:pt x="4061" y="2558"/>
                </a:lnTo>
                <a:lnTo>
                  <a:pt x="4061" y="2472"/>
                </a:lnTo>
                <a:lnTo>
                  <a:pt x="4070" y="2412"/>
                </a:lnTo>
                <a:lnTo>
                  <a:pt x="4070" y="2404"/>
                </a:lnTo>
                <a:lnTo>
                  <a:pt x="4070" y="2369"/>
                </a:lnTo>
                <a:lnTo>
                  <a:pt x="4070" y="2369"/>
                </a:lnTo>
                <a:lnTo>
                  <a:pt x="4070" y="2395"/>
                </a:lnTo>
                <a:lnTo>
                  <a:pt x="4070" y="2438"/>
                </a:lnTo>
                <a:lnTo>
                  <a:pt x="4070" y="2464"/>
                </a:lnTo>
                <a:lnTo>
                  <a:pt x="4070" y="2507"/>
                </a:lnTo>
                <a:lnTo>
                  <a:pt x="4070" y="2498"/>
                </a:lnTo>
                <a:lnTo>
                  <a:pt x="4070" y="2464"/>
                </a:lnTo>
                <a:lnTo>
                  <a:pt x="4070" y="2429"/>
                </a:lnTo>
                <a:lnTo>
                  <a:pt x="4070" y="2395"/>
                </a:lnTo>
                <a:lnTo>
                  <a:pt x="4070" y="2404"/>
                </a:lnTo>
                <a:lnTo>
                  <a:pt x="4070" y="2429"/>
                </a:lnTo>
                <a:lnTo>
                  <a:pt x="4070" y="2386"/>
                </a:lnTo>
                <a:lnTo>
                  <a:pt x="4070" y="2386"/>
                </a:lnTo>
                <a:lnTo>
                  <a:pt x="4070" y="2404"/>
                </a:lnTo>
                <a:lnTo>
                  <a:pt x="4070" y="2429"/>
                </a:lnTo>
                <a:lnTo>
                  <a:pt x="4070" y="2438"/>
                </a:lnTo>
                <a:lnTo>
                  <a:pt x="4078" y="2412"/>
                </a:lnTo>
                <a:lnTo>
                  <a:pt x="4078" y="2404"/>
                </a:lnTo>
                <a:lnTo>
                  <a:pt x="4078" y="2472"/>
                </a:lnTo>
                <a:lnTo>
                  <a:pt x="4078" y="2524"/>
                </a:lnTo>
                <a:lnTo>
                  <a:pt x="4078" y="2567"/>
                </a:lnTo>
                <a:lnTo>
                  <a:pt x="4078" y="2584"/>
                </a:lnTo>
                <a:lnTo>
                  <a:pt x="4078" y="2635"/>
                </a:lnTo>
                <a:lnTo>
                  <a:pt x="4078" y="2678"/>
                </a:lnTo>
                <a:lnTo>
                  <a:pt x="4078" y="2721"/>
                </a:lnTo>
                <a:lnTo>
                  <a:pt x="4078" y="2738"/>
                </a:lnTo>
                <a:lnTo>
                  <a:pt x="4078" y="2781"/>
                </a:lnTo>
                <a:lnTo>
                  <a:pt x="4078" y="2816"/>
                </a:lnTo>
                <a:lnTo>
                  <a:pt x="4078" y="2850"/>
                </a:lnTo>
                <a:lnTo>
                  <a:pt x="4078" y="2884"/>
                </a:lnTo>
                <a:lnTo>
                  <a:pt x="4078" y="2910"/>
                </a:lnTo>
                <a:lnTo>
                  <a:pt x="4078" y="2910"/>
                </a:lnTo>
                <a:lnTo>
                  <a:pt x="4078" y="2919"/>
                </a:lnTo>
                <a:lnTo>
                  <a:pt x="4078" y="2910"/>
                </a:lnTo>
                <a:lnTo>
                  <a:pt x="4078" y="2927"/>
                </a:lnTo>
                <a:lnTo>
                  <a:pt x="4087" y="2970"/>
                </a:lnTo>
                <a:lnTo>
                  <a:pt x="4087" y="2970"/>
                </a:lnTo>
                <a:lnTo>
                  <a:pt x="4087" y="2979"/>
                </a:lnTo>
                <a:lnTo>
                  <a:pt x="4087" y="3013"/>
                </a:lnTo>
                <a:lnTo>
                  <a:pt x="4087" y="3004"/>
                </a:lnTo>
                <a:lnTo>
                  <a:pt x="4087" y="3004"/>
                </a:lnTo>
                <a:lnTo>
                  <a:pt x="4087" y="2996"/>
                </a:lnTo>
                <a:lnTo>
                  <a:pt x="4087" y="2962"/>
                </a:lnTo>
                <a:lnTo>
                  <a:pt x="4087" y="2936"/>
                </a:lnTo>
                <a:lnTo>
                  <a:pt x="4087" y="2910"/>
                </a:lnTo>
                <a:lnTo>
                  <a:pt x="4087" y="2893"/>
                </a:lnTo>
                <a:lnTo>
                  <a:pt x="4087" y="2884"/>
                </a:lnTo>
                <a:lnTo>
                  <a:pt x="4087" y="2833"/>
                </a:lnTo>
                <a:lnTo>
                  <a:pt x="4087" y="2807"/>
                </a:lnTo>
                <a:lnTo>
                  <a:pt x="4087" y="2798"/>
                </a:lnTo>
                <a:lnTo>
                  <a:pt x="4087" y="2790"/>
                </a:lnTo>
                <a:lnTo>
                  <a:pt x="4087" y="2798"/>
                </a:lnTo>
                <a:lnTo>
                  <a:pt x="4087" y="2764"/>
                </a:lnTo>
                <a:lnTo>
                  <a:pt x="4087" y="2747"/>
                </a:lnTo>
                <a:lnTo>
                  <a:pt x="4096" y="2713"/>
                </a:lnTo>
                <a:lnTo>
                  <a:pt x="4096" y="2670"/>
                </a:lnTo>
                <a:lnTo>
                  <a:pt x="4096" y="2635"/>
                </a:lnTo>
                <a:lnTo>
                  <a:pt x="4096" y="2592"/>
                </a:lnTo>
                <a:lnTo>
                  <a:pt x="4096" y="2549"/>
                </a:lnTo>
                <a:lnTo>
                  <a:pt x="4096" y="2498"/>
                </a:lnTo>
                <a:lnTo>
                  <a:pt x="4096" y="2481"/>
                </a:lnTo>
                <a:lnTo>
                  <a:pt x="4096" y="2472"/>
                </a:lnTo>
                <a:lnTo>
                  <a:pt x="4096" y="2489"/>
                </a:lnTo>
                <a:lnTo>
                  <a:pt x="4096" y="2532"/>
                </a:lnTo>
                <a:lnTo>
                  <a:pt x="4096" y="2567"/>
                </a:lnTo>
                <a:lnTo>
                  <a:pt x="4096" y="2584"/>
                </a:lnTo>
                <a:lnTo>
                  <a:pt x="4096" y="2592"/>
                </a:lnTo>
                <a:lnTo>
                  <a:pt x="4096" y="2601"/>
                </a:lnTo>
                <a:lnTo>
                  <a:pt x="4096" y="2592"/>
                </a:lnTo>
                <a:lnTo>
                  <a:pt x="4096" y="2558"/>
                </a:lnTo>
                <a:lnTo>
                  <a:pt x="4096" y="2524"/>
                </a:lnTo>
                <a:lnTo>
                  <a:pt x="4096" y="2524"/>
                </a:lnTo>
                <a:lnTo>
                  <a:pt x="4096" y="2575"/>
                </a:lnTo>
                <a:lnTo>
                  <a:pt x="4104" y="2627"/>
                </a:lnTo>
                <a:lnTo>
                  <a:pt x="4104" y="2653"/>
                </a:lnTo>
                <a:lnTo>
                  <a:pt x="4104" y="2695"/>
                </a:lnTo>
                <a:lnTo>
                  <a:pt x="4104" y="2738"/>
                </a:lnTo>
                <a:lnTo>
                  <a:pt x="4104" y="2738"/>
                </a:lnTo>
                <a:lnTo>
                  <a:pt x="4104" y="2713"/>
                </a:lnTo>
                <a:lnTo>
                  <a:pt x="4104" y="2644"/>
                </a:lnTo>
                <a:lnTo>
                  <a:pt x="4104" y="2592"/>
                </a:lnTo>
                <a:lnTo>
                  <a:pt x="4104" y="2584"/>
                </a:lnTo>
                <a:lnTo>
                  <a:pt x="4104" y="2592"/>
                </a:lnTo>
                <a:lnTo>
                  <a:pt x="4104" y="2610"/>
                </a:lnTo>
                <a:lnTo>
                  <a:pt x="4104" y="2635"/>
                </a:lnTo>
                <a:lnTo>
                  <a:pt x="4104" y="2678"/>
                </a:lnTo>
                <a:lnTo>
                  <a:pt x="4104" y="2756"/>
                </a:lnTo>
                <a:lnTo>
                  <a:pt x="4104" y="2824"/>
                </a:lnTo>
                <a:lnTo>
                  <a:pt x="4104" y="2859"/>
                </a:lnTo>
                <a:lnTo>
                  <a:pt x="4104" y="2876"/>
                </a:lnTo>
                <a:lnTo>
                  <a:pt x="4104" y="2901"/>
                </a:lnTo>
                <a:lnTo>
                  <a:pt x="4113" y="2919"/>
                </a:lnTo>
                <a:lnTo>
                  <a:pt x="4113" y="2910"/>
                </a:lnTo>
                <a:lnTo>
                  <a:pt x="4113" y="2884"/>
                </a:lnTo>
                <a:lnTo>
                  <a:pt x="4113" y="2859"/>
                </a:lnTo>
                <a:lnTo>
                  <a:pt x="4113" y="2859"/>
                </a:lnTo>
                <a:lnTo>
                  <a:pt x="4113" y="2859"/>
                </a:lnTo>
                <a:lnTo>
                  <a:pt x="4113" y="2841"/>
                </a:lnTo>
                <a:lnTo>
                  <a:pt x="4113" y="2824"/>
                </a:lnTo>
                <a:lnTo>
                  <a:pt x="4113" y="2824"/>
                </a:lnTo>
                <a:lnTo>
                  <a:pt x="4113" y="2824"/>
                </a:lnTo>
                <a:lnTo>
                  <a:pt x="4113" y="2816"/>
                </a:lnTo>
                <a:lnTo>
                  <a:pt x="4113" y="2807"/>
                </a:lnTo>
                <a:lnTo>
                  <a:pt x="4113" y="2807"/>
                </a:lnTo>
                <a:lnTo>
                  <a:pt x="4113" y="2824"/>
                </a:lnTo>
                <a:lnTo>
                  <a:pt x="4113" y="2850"/>
                </a:lnTo>
                <a:lnTo>
                  <a:pt x="4113" y="2859"/>
                </a:lnTo>
                <a:lnTo>
                  <a:pt x="4113" y="2859"/>
                </a:lnTo>
                <a:lnTo>
                  <a:pt x="4113" y="2901"/>
                </a:lnTo>
                <a:lnTo>
                  <a:pt x="4113" y="2944"/>
                </a:lnTo>
                <a:lnTo>
                  <a:pt x="4122" y="2979"/>
                </a:lnTo>
                <a:lnTo>
                  <a:pt x="4122" y="2987"/>
                </a:lnTo>
                <a:lnTo>
                  <a:pt x="4122" y="2979"/>
                </a:lnTo>
                <a:lnTo>
                  <a:pt x="4122" y="2987"/>
                </a:lnTo>
                <a:lnTo>
                  <a:pt x="4122" y="2987"/>
                </a:lnTo>
                <a:lnTo>
                  <a:pt x="4122" y="2936"/>
                </a:lnTo>
                <a:lnTo>
                  <a:pt x="4122" y="2884"/>
                </a:lnTo>
                <a:lnTo>
                  <a:pt x="4122" y="2850"/>
                </a:lnTo>
                <a:lnTo>
                  <a:pt x="4122" y="2824"/>
                </a:lnTo>
                <a:lnTo>
                  <a:pt x="4122" y="2816"/>
                </a:lnTo>
                <a:lnTo>
                  <a:pt x="4122" y="2816"/>
                </a:lnTo>
                <a:lnTo>
                  <a:pt x="4122" y="2807"/>
                </a:lnTo>
                <a:lnTo>
                  <a:pt x="4122" y="2798"/>
                </a:lnTo>
                <a:lnTo>
                  <a:pt x="4122" y="2781"/>
                </a:lnTo>
                <a:lnTo>
                  <a:pt x="4122" y="2756"/>
                </a:lnTo>
                <a:lnTo>
                  <a:pt x="4122" y="2721"/>
                </a:lnTo>
                <a:lnTo>
                  <a:pt x="4122" y="2695"/>
                </a:lnTo>
                <a:lnTo>
                  <a:pt x="4122" y="2687"/>
                </a:lnTo>
                <a:lnTo>
                  <a:pt x="4122" y="2687"/>
                </a:lnTo>
                <a:lnTo>
                  <a:pt x="4130" y="2670"/>
                </a:lnTo>
                <a:lnTo>
                  <a:pt x="4130" y="2661"/>
                </a:lnTo>
                <a:lnTo>
                  <a:pt x="4130" y="2635"/>
                </a:lnTo>
                <a:lnTo>
                  <a:pt x="4130" y="2627"/>
                </a:lnTo>
                <a:lnTo>
                  <a:pt x="4130" y="2627"/>
                </a:lnTo>
                <a:lnTo>
                  <a:pt x="4130" y="2635"/>
                </a:lnTo>
                <a:lnTo>
                  <a:pt x="4130" y="2644"/>
                </a:lnTo>
                <a:lnTo>
                  <a:pt x="4130" y="2695"/>
                </a:lnTo>
                <a:lnTo>
                  <a:pt x="4130" y="2756"/>
                </a:lnTo>
                <a:lnTo>
                  <a:pt x="4130" y="2816"/>
                </a:lnTo>
                <a:lnTo>
                  <a:pt x="4130" y="2876"/>
                </a:lnTo>
                <a:lnTo>
                  <a:pt x="4130" y="2910"/>
                </a:lnTo>
                <a:lnTo>
                  <a:pt x="4130" y="2927"/>
                </a:lnTo>
                <a:lnTo>
                  <a:pt x="4130" y="2944"/>
                </a:lnTo>
                <a:lnTo>
                  <a:pt x="4130" y="2936"/>
                </a:lnTo>
                <a:lnTo>
                  <a:pt x="4130" y="2936"/>
                </a:lnTo>
                <a:lnTo>
                  <a:pt x="4130" y="2936"/>
                </a:lnTo>
                <a:lnTo>
                  <a:pt x="4130" y="2910"/>
                </a:lnTo>
                <a:lnTo>
                  <a:pt x="4130" y="2919"/>
                </a:lnTo>
                <a:lnTo>
                  <a:pt x="4139" y="2919"/>
                </a:lnTo>
                <a:lnTo>
                  <a:pt x="4139" y="2919"/>
                </a:lnTo>
                <a:lnTo>
                  <a:pt x="4139" y="2927"/>
                </a:lnTo>
                <a:lnTo>
                  <a:pt x="4139" y="2953"/>
                </a:lnTo>
                <a:lnTo>
                  <a:pt x="4139" y="2979"/>
                </a:lnTo>
                <a:lnTo>
                  <a:pt x="4139" y="3022"/>
                </a:lnTo>
                <a:lnTo>
                  <a:pt x="4139" y="3047"/>
                </a:lnTo>
                <a:lnTo>
                  <a:pt x="4139" y="3056"/>
                </a:lnTo>
                <a:lnTo>
                  <a:pt x="4139" y="3065"/>
                </a:lnTo>
                <a:lnTo>
                  <a:pt x="4139" y="3082"/>
                </a:lnTo>
                <a:lnTo>
                  <a:pt x="4139" y="3073"/>
                </a:lnTo>
                <a:lnTo>
                  <a:pt x="4139" y="3065"/>
                </a:lnTo>
                <a:lnTo>
                  <a:pt x="4139" y="3056"/>
                </a:lnTo>
                <a:lnTo>
                  <a:pt x="4139" y="3056"/>
                </a:lnTo>
                <a:lnTo>
                  <a:pt x="4139" y="3056"/>
                </a:lnTo>
                <a:lnTo>
                  <a:pt x="4139" y="3056"/>
                </a:lnTo>
                <a:lnTo>
                  <a:pt x="4139" y="3039"/>
                </a:lnTo>
                <a:lnTo>
                  <a:pt x="4139" y="3039"/>
                </a:lnTo>
                <a:lnTo>
                  <a:pt x="4139" y="3047"/>
                </a:lnTo>
                <a:lnTo>
                  <a:pt x="4148" y="3047"/>
                </a:lnTo>
                <a:lnTo>
                  <a:pt x="4148" y="3047"/>
                </a:lnTo>
                <a:lnTo>
                  <a:pt x="4148" y="3047"/>
                </a:lnTo>
                <a:lnTo>
                  <a:pt x="4148" y="3047"/>
                </a:lnTo>
                <a:lnTo>
                  <a:pt x="4148" y="3022"/>
                </a:lnTo>
                <a:lnTo>
                  <a:pt x="4148" y="2996"/>
                </a:lnTo>
                <a:lnTo>
                  <a:pt x="4148" y="3004"/>
                </a:lnTo>
                <a:lnTo>
                  <a:pt x="4148" y="3004"/>
                </a:lnTo>
                <a:lnTo>
                  <a:pt x="4148" y="3004"/>
                </a:lnTo>
                <a:lnTo>
                  <a:pt x="4148" y="3004"/>
                </a:lnTo>
                <a:lnTo>
                  <a:pt x="4148" y="3013"/>
                </a:lnTo>
                <a:lnTo>
                  <a:pt x="4148" y="3039"/>
                </a:lnTo>
                <a:lnTo>
                  <a:pt x="4148" y="3022"/>
                </a:lnTo>
                <a:lnTo>
                  <a:pt x="4148" y="2987"/>
                </a:lnTo>
                <a:lnTo>
                  <a:pt x="4148" y="2970"/>
                </a:lnTo>
                <a:lnTo>
                  <a:pt x="4148" y="2970"/>
                </a:lnTo>
                <a:lnTo>
                  <a:pt x="4148" y="2944"/>
                </a:lnTo>
                <a:lnTo>
                  <a:pt x="4148" y="2901"/>
                </a:lnTo>
                <a:lnTo>
                  <a:pt x="4148" y="2833"/>
                </a:lnTo>
                <a:lnTo>
                  <a:pt x="4156" y="2798"/>
                </a:lnTo>
                <a:lnTo>
                  <a:pt x="4156" y="2773"/>
                </a:lnTo>
                <a:lnTo>
                  <a:pt x="4156" y="2704"/>
                </a:lnTo>
                <a:lnTo>
                  <a:pt x="4156" y="2627"/>
                </a:lnTo>
                <a:lnTo>
                  <a:pt x="4156" y="2567"/>
                </a:lnTo>
                <a:lnTo>
                  <a:pt x="4156" y="2567"/>
                </a:lnTo>
                <a:lnTo>
                  <a:pt x="4156" y="2567"/>
                </a:lnTo>
                <a:lnTo>
                  <a:pt x="4156" y="2549"/>
                </a:lnTo>
                <a:lnTo>
                  <a:pt x="4156" y="2567"/>
                </a:lnTo>
                <a:lnTo>
                  <a:pt x="4156" y="2584"/>
                </a:lnTo>
                <a:lnTo>
                  <a:pt x="4156" y="2644"/>
                </a:lnTo>
                <a:lnTo>
                  <a:pt x="4156" y="2713"/>
                </a:lnTo>
                <a:lnTo>
                  <a:pt x="4156" y="2721"/>
                </a:lnTo>
                <a:lnTo>
                  <a:pt x="4156" y="2713"/>
                </a:lnTo>
                <a:lnTo>
                  <a:pt x="4156" y="2687"/>
                </a:lnTo>
                <a:lnTo>
                  <a:pt x="4156" y="2653"/>
                </a:lnTo>
                <a:lnTo>
                  <a:pt x="4156" y="2610"/>
                </a:lnTo>
                <a:lnTo>
                  <a:pt x="4156" y="2575"/>
                </a:lnTo>
                <a:lnTo>
                  <a:pt x="4156" y="2507"/>
                </a:lnTo>
                <a:lnTo>
                  <a:pt x="4165" y="2464"/>
                </a:lnTo>
                <a:lnTo>
                  <a:pt x="4165" y="2446"/>
                </a:lnTo>
                <a:lnTo>
                  <a:pt x="4165" y="2481"/>
                </a:lnTo>
                <a:lnTo>
                  <a:pt x="4165" y="2438"/>
                </a:lnTo>
                <a:lnTo>
                  <a:pt x="4165" y="2386"/>
                </a:lnTo>
                <a:lnTo>
                  <a:pt x="4165" y="2318"/>
                </a:lnTo>
                <a:lnTo>
                  <a:pt x="4165" y="2292"/>
                </a:lnTo>
                <a:lnTo>
                  <a:pt x="4165" y="2301"/>
                </a:lnTo>
                <a:lnTo>
                  <a:pt x="4165" y="2258"/>
                </a:lnTo>
                <a:lnTo>
                  <a:pt x="4165" y="2197"/>
                </a:lnTo>
                <a:lnTo>
                  <a:pt x="4165" y="2249"/>
                </a:lnTo>
                <a:lnTo>
                  <a:pt x="4165" y="2343"/>
                </a:lnTo>
                <a:lnTo>
                  <a:pt x="4165" y="2446"/>
                </a:lnTo>
                <a:lnTo>
                  <a:pt x="4165" y="2472"/>
                </a:lnTo>
                <a:lnTo>
                  <a:pt x="4165" y="2429"/>
                </a:lnTo>
                <a:lnTo>
                  <a:pt x="4165" y="2455"/>
                </a:lnTo>
                <a:lnTo>
                  <a:pt x="4165" y="2515"/>
                </a:lnTo>
                <a:lnTo>
                  <a:pt x="4165" y="2472"/>
                </a:lnTo>
                <a:lnTo>
                  <a:pt x="4165" y="2352"/>
                </a:lnTo>
                <a:lnTo>
                  <a:pt x="4173" y="2258"/>
                </a:lnTo>
                <a:lnTo>
                  <a:pt x="4173" y="2206"/>
                </a:lnTo>
                <a:lnTo>
                  <a:pt x="4173" y="2206"/>
                </a:lnTo>
                <a:lnTo>
                  <a:pt x="4173" y="2146"/>
                </a:lnTo>
                <a:lnTo>
                  <a:pt x="4173" y="2069"/>
                </a:lnTo>
                <a:lnTo>
                  <a:pt x="4173" y="2026"/>
                </a:lnTo>
                <a:lnTo>
                  <a:pt x="4173" y="2060"/>
                </a:lnTo>
                <a:lnTo>
                  <a:pt x="4173" y="2086"/>
                </a:lnTo>
                <a:lnTo>
                  <a:pt x="4173" y="2129"/>
                </a:lnTo>
                <a:lnTo>
                  <a:pt x="4173" y="2172"/>
                </a:lnTo>
                <a:lnTo>
                  <a:pt x="4173" y="2232"/>
                </a:lnTo>
                <a:lnTo>
                  <a:pt x="4173" y="2249"/>
                </a:lnTo>
                <a:lnTo>
                  <a:pt x="4173" y="2283"/>
                </a:lnTo>
                <a:lnTo>
                  <a:pt x="4173" y="2275"/>
                </a:lnTo>
                <a:lnTo>
                  <a:pt x="4173" y="2283"/>
                </a:lnTo>
                <a:lnTo>
                  <a:pt x="4173" y="2335"/>
                </a:lnTo>
                <a:lnTo>
                  <a:pt x="4173" y="2386"/>
                </a:lnTo>
                <a:lnTo>
                  <a:pt x="4173" y="2455"/>
                </a:lnTo>
                <a:lnTo>
                  <a:pt x="4182" y="2549"/>
                </a:lnTo>
                <a:lnTo>
                  <a:pt x="4182" y="2610"/>
                </a:lnTo>
                <a:lnTo>
                  <a:pt x="4182" y="2695"/>
                </a:lnTo>
                <a:lnTo>
                  <a:pt x="4182" y="2764"/>
                </a:lnTo>
                <a:lnTo>
                  <a:pt x="4182" y="2756"/>
                </a:lnTo>
                <a:lnTo>
                  <a:pt x="4182" y="2721"/>
                </a:lnTo>
                <a:lnTo>
                  <a:pt x="4182" y="2730"/>
                </a:lnTo>
                <a:lnTo>
                  <a:pt x="4182" y="2730"/>
                </a:lnTo>
                <a:lnTo>
                  <a:pt x="4182" y="2730"/>
                </a:lnTo>
                <a:lnTo>
                  <a:pt x="4182" y="2730"/>
                </a:lnTo>
                <a:lnTo>
                  <a:pt x="4182" y="2721"/>
                </a:lnTo>
                <a:lnTo>
                  <a:pt x="4182" y="2713"/>
                </a:lnTo>
                <a:lnTo>
                  <a:pt x="4182" y="2695"/>
                </a:lnTo>
                <a:lnTo>
                  <a:pt x="4182" y="2687"/>
                </a:lnTo>
                <a:lnTo>
                  <a:pt x="4182" y="2670"/>
                </a:lnTo>
                <a:lnTo>
                  <a:pt x="4182" y="2661"/>
                </a:lnTo>
                <a:lnTo>
                  <a:pt x="4182" y="2601"/>
                </a:lnTo>
                <a:lnTo>
                  <a:pt x="4182" y="2472"/>
                </a:lnTo>
                <a:lnTo>
                  <a:pt x="4182" y="2412"/>
                </a:lnTo>
                <a:lnTo>
                  <a:pt x="4191" y="2369"/>
                </a:lnTo>
                <a:lnTo>
                  <a:pt x="4191" y="2318"/>
                </a:lnTo>
                <a:lnTo>
                  <a:pt x="4191" y="2309"/>
                </a:lnTo>
                <a:lnTo>
                  <a:pt x="4191" y="2301"/>
                </a:lnTo>
                <a:lnTo>
                  <a:pt x="4191" y="2309"/>
                </a:lnTo>
                <a:lnTo>
                  <a:pt x="4191" y="2386"/>
                </a:lnTo>
                <a:lnTo>
                  <a:pt x="4191" y="2421"/>
                </a:lnTo>
                <a:lnTo>
                  <a:pt x="4191" y="2429"/>
                </a:lnTo>
                <a:lnTo>
                  <a:pt x="4191" y="2429"/>
                </a:lnTo>
                <a:lnTo>
                  <a:pt x="4191" y="2378"/>
                </a:lnTo>
                <a:lnTo>
                  <a:pt x="4191" y="2361"/>
                </a:lnTo>
                <a:lnTo>
                  <a:pt x="4191" y="2369"/>
                </a:lnTo>
                <a:lnTo>
                  <a:pt x="4191" y="2378"/>
                </a:lnTo>
                <a:lnTo>
                  <a:pt x="4191" y="2378"/>
                </a:lnTo>
                <a:lnTo>
                  <a:pt x="4191" y="2412"/>
                </a:lnTo>
                <a:lnTo>
                  <a:pt x="4191" y="2472"/>
                </a:lnTo>
                <a:lnTo>
                  <a:pt x="4191" y="2567"/>
                </a:lnTo>
                <a:lnTo>
                  <a:pt x="4191" y="2618"/>
                </a:lnTo>
                <a:lnTo>
                  <a:pt x="4191" y="2618"/>
                </a:lnTo>
                <a:lnTo>
                  <a:pt x="4199" y="2644"/>
                </a:lnTo>
                <a:lnTo>
                  <a:pt x="4199" y="2687"/>
                </a:lnTo>
                <a:lnTo>
                  <a:pt x="4199" y="2704"/>
                </a:lnTo>
                <a:lnTo>
                  <a:pt x="4199" y="2704"/>
                </a:lnTo>
                <a:lnTo>
                  <a:pt x="4199" y="2695"/>
                </a:lnTo>
                <a:lnTo>
                  <a:pt x="4199" y="2704"/>
                </a:lnTo>
                <a:lnTo>
                  <a:pt x="4199" y="2764"/>
                </a:lnTo>
                <a:lnTo>
                  <a:pt x="4199" y="2790"/>
                </a:lnTo>
                <a:lnTo>
                  <a:pt x="4199" y="2816"/>
                </a:lnTo>
                <a:lnTo>
                  <a:pt x="4199" y="2824"/>
                </a:lnTo>
                <a:lnTo>
                  <a:pt x="4199" y="2824"/>
                </a:lnTo>
                <a:lnTo>
                  <a:pt x="4199" y="2807"/>
                </a:lnTo>
                <a:lnTo>
                  <a:pt x="4199" y="2738"/>
                </a:lnTo>
                <a:lnTo>
                  <a:pt x="4199" y="2653"/>
                </a:lnTo>
                <a:lnTo>
                  <a:pt x="4199" y="2610"/>
                </a:lnTo>
                <a:lnTo>
                  <a:pt x="4199" y="2549"/>
                </a:lnTo>
                <a:lnTo>
                  <a:pt x="4199" y="2489"/>
                </a:lnTo>
                <a:lnTo>
                  <a:pt x="4199" y="2472"/>
                </a:lnTo>
                <a:lnTo>
                  <a:pt x="4199" y="2472"/>
                </a:lnTo>
                <a:lnTo>
                  <a:pt x="4208" y="2507"/>
                </a:lnTo>
                <a:lnTo>
                  <a:pt x="4208" y="2532"/>
                </a:lnTo>
                <a:lnTo>
                  <a:pt x="4208" y="2558"/>
                </a:lnTo>
                <a:lnTo>
                  <a:pt x="4208" y="2584"/>
                </a:lnTo>
                <a:lnTo>
                  <a:pt x="4208" y="2601"/>
                </a:lnTo>
                <a:lnTo>
                  <a:pt x="4208" y="2610"/>
                </a:lnTo>
                <a:lnTo>
                  <a:pt x="4208" y="2610"/>
                </a:lnTo>
                <a:lnTo>
                  <a:pt x="4208" y="2627"/>
                </a:lnTo>
                <a:lnTo>
                  <a:pt x="4208" y="2653"/>
                </a:lnTo>
                <a:lnTo>
                  <a:pt x="4208" y="2687"/>
                </a:lnTo>
                <a:lnTo>
                  <a:pt x="4208" y="2687"/>
                </a:lnTo>
                <a:lnTo>
                  <a:pt x="4208" y="2687"/>
                </a:lnTo>
                <a:lnTo>
                  <a:pt x="4208" y="2695"/>
                </a:lnTo>
                <a:lnTo>
                  <a:pt x="4208" y="2704"/>
                </a:lnTo>
                <a:lnTo>
                  <a:pt x="4208" y="2713"/>
                </a:lnTo>
                <a:lnTo>
                  <a:pt x="4208" y="2721"/>
                </a:lnTo>
                <a:lnTo>
                  <a:pt x="4208" y="2695"/>
                </a:lnTo>
                <a:lnTo>
                  <a:pt x="4208" y="2678"/>
                </a:lnTo>
                <a:lnTo>
                  <a:pt x="4208" y="2670"/>
                </a:lnTo>
                <a:lnTo>
                  <a:pt x="4217" y="2661"/>
                </a:lnTo>
                <a:lnTo>
                  <a:pt x="4217" y="2644"/>
                </a:lnTo>
                <a:lnTo>
                  <a:pt x="4217" y="2601"/>
                </a:lnTo>
                <a:lnTo>
                  <a:pt x="4217" y="2558"/>
                </a:lnTo>
                <a:lnTo>
                  <a:pt x="4217" y="2524"/>
                </a:lnTo>
                <a:lnTo>
                  <a:pt x="4217" y="2524"/>
                </a:lnTo>
                <a:lnTo>
                  <a:pt x="4217" y="2541"/>
                </a:lnTo>
                <a:lnTo>
                  <a:pt x="4217" y="2541"/>
                </a:lnTo>
                <a:lnTo>
                  <a:pt x="4217" y="2524"/>
                </a:lnTo>
                <a:lnTo>
                  <a:pt x="4217" y="2549"/>
                </a:lnTo>
                <a:lnTo>
                  <a:pt x="4217" y="2584"/>
                </a:lnTo>
                <a:lnTo>
                  <a:pt x="4217" y="2610"/>
                </a:lnTo>
                <a:lnTo>
                  <a:pt x="4217" y="2627"/>
                </a:lnTo>
                <a:lnTo>
                  <a:pt x="4217" y="2618"/>
                </a:lnTo>
                <a:lnTo>
                  <a:pt x="4217" y="2627"/>
                </a:lnTo>
                <a:lnTo>
                  <a:pt x="4217" y="2653"/>
                </a:lnTo>
                <a:lnTo>
                  <a:pt x="4217" y="2644"/>
                </a:lnTo>
                <a:lnTo>
                  <a:pt x="4217" y="2618"/>
                </a:lnTo>
                <a:lnTo>
                  <a:pt x="4217" y="2610"/>
                </a:lnTo>
                <a:lnTo>
                  <a:pt x="4225" y="2610"/>
                </a:lnTo>
                <a:lnTo>
                  <a:pt x="4225" y="2610"/>
                </a:lnTo>
                <a:lnTo>
                  <a:pt x="4225" y="2584"/>
                </a:lnTo>
                <a:lnTo>
                  <a:pt x="4225" y="2575"/>
                </a:lnTo>
                <a:lnTo>
                  <a:pt x="4225" y="2584"/>
                </a:lnTo>
                <a:lnTo>
                  <a:pt x="4225" y="2610"/>
                </a:lnTo>
                <a:lnTo>
                  <a:pt x="4225" y="2635"/>
                </a:lnTo>
                <a:lnTo>
                  <a:pt x="4225" y="2618"/>
                </a:lnTo>
                <a:lnTo>
                  <a:pt x="4225" y="2618"/>
                </a:lnTo>
                <a:lnTo>
                  <a:pt x="4225" y="2670"/>
                </a:lnTo>
                <a:lnTo>
                  <a:pt x="4225" y="2695"/>
                </a:lnTo>
                <a:lnTo>
                  <a:pt x="4225" y="2695"/>
                </a:lnTo>
                <a:lnTo>
                  <a:pt x="4225" y="2678"/>
                </a:lnTo>
                <a:lnTo>
                  <a:pt x="4225" y="2661"/>
                </a:lnTo>
                <a:lnTo>
                  <a:pt x="4225" y="2661"/>
                </a:lnTo>
                <a:lnTo>
                  <a:pt x="4225" y="2713"/>
                </a:lnTo>
                <a:lnTo>
                  <a:pt x="4225" y="2704"/>
                </a:lnTo>
                <a:lnTo>
                  <a:pt x="4225" y="2704"/>
                </a:lnTo>
                <a:lnTo>
                  <a:pt x="4225" y="2756"/>
                </a:lnTo>
                <a:lnTo>
                  <a:pt x="4234" y="2807"/>
                </a:lnTo>
                <a:lnTo>
                  <a:pt x="4234" y="2824"/>
                </a:lnTo>
                <a:lnTo>
                  <a:pt x="4234" y="2867"/>
                </a:lnTo>
                <a:lnTo>
                  <a:pt x="4234" y="2867"/>
                </a:lnTo>
              </a:path>
            </a:pathLst>
          </a:custGeom>
          <a:noFill/>
          <a:ln w="19050" cap="rnd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579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063" grpId="0" animBg="1"/>
      <p:bldP spid="2096" grpId="0" animBg="1"/>
      <p:bldP spid="2062" grpId="0" animBg="1"/>
      <p:bldP spid="20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235904C-84EC-36A5-290E-0B7959663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13 April 2024</a:t>
            </a:r>
            <a:endParaRPr lang="en-GB" dirty="0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DD53E26C-7602-76B1-C464-D7EE6E5938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1500" y="38500"/>
            <a:ext cx="4967627" cy="605002"/>
          </a:xfrm>
        </p:spPr>
        <p:txBody>
          <a:bodyPr/>
          <a:lstStyle/>
          <a:p>
            <a:r>
              <a:rPr lang="en-GB" sz="2600" dirty="0"/>
              <a:t>The Nordic System Price</a:t>
            </a:r>
            <a:endParaRPr lang="en-GB" altLang="en-US" sz="2600" dirty="0"/>
          </a:p>
        </p:txBody>
      </p:sp>
      <p:grpSp>
        <p:nvGrpSpPr>
          <p:cNvPr id="8206" name="Gruppe 8205">
            <a:extLst>
              <a:ext uri="{FF2B5EF4-FFF2-40B4-BE49-F238E27FC236}">
                <a16:creationId xmlns:a16="http://schemas.microsoft.com/office/drawing/2014/main" id="{D0C5B990-2889-066C-5B08-9621FEA66856}"/>
              </a:ext>
            </a:extLst>
          </p:cNvPr>
          <p:cNvGrpSpPr/>
          <p:nvPr/>
        </p:nvGrpSpPr>
        <p:grpSpPr>
          <a:xfrm>
            <a:off x="8634423" y="461445"/>
            <a:ext cx="1260281" cy="5999529"/>
            <a:chOff x="8634423" y="461445"/>
            <a:chExt cx="1260281" cy="5999529"/>
          </a:xfrm>
        </p:grpSpPr>
        <p:grpSp>
          <p:nvGrpSpPr>
            <p:cNvPr id="8200" name="Gruppe 8199">
              <a:extLst>
                <a:ext uri="{FF2B5EF4-FFF2-40B4-BE49-F238E27FC236}">
                  <a16:creationId xmlns:a16="http://schemas.microsoft.com/office/drawing/2014/main" id="{327B6062-DB65-9B5F-C2D8-4AC09457C3F3}"/>
                </a:ext>
              </a:extLst>
            </p:cNvPr>
            <p:cNvGrpSpPr/>
            <p:nvPr/>
          </p:nvGrpSpPr>
          <p:grpSpPr>
            <a:xfrm>
              <a:off x="9294994" y="808522"/>
              <a:ext cx="567477" cy="5652452"/>
              <a:chOff x="9294994" y="1143138"/>
              <a:chExt cx="567477" cy="5317927"/>
            </a:xfrm>
          </p:grpSpPr>
          <p:sp>
            <p:nvSpPr>
              <p:cNvPr id="53" name="Rectangle 11">
                <a:extLst>
                  <a:ext uri="{FF2B5EF4-FFF2-40B4-BE49-F238E27FC236}">
                    <a16:creationId xmlns:a16="http://schemas.microsoft.com/office/drawing/2014/main" id="{A01618C6-8479-6BA8-81F4-65C2235E22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94994" y="6153288"/>
                <a:ext cx="18274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n-lt"/>
                  </a:rPr>
                  <a:t>0</a:t>
                </a:r>
                <a:endParaRPr kumimoji="0" lang="en-US" altLang="en-US" sz="180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</a:endParaRPr>
              </a:p>
            </p:txBody>
          </p:sp>
          <p:sp>
            <p:nvSpPr>
              <p:cNvPr id="54" name="Rectangle 12">
                <a:extLst>
                  <a:ext uri="{FF2B5EF4-FFF2-40B4-BE49-F238E27FC236}">
                    <a16:creationId xmlns:a16="http://schemas.microsoft.com/office/drawing/2014/main" id="{8CA3281C-995C-4398-576F-57C15F0298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14244" y="5799278"/>
                <a:ext cx="36548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n-lt"/>
                  </a:rPr>
                  <a:t>10</a:t>
                </a:r>
                <a:endParaRPr kumimoji="0" lang="en-US" altLang="en-US" sz="180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</a:endParaRPr>
              </a:p>
            </p:txBody>
          </p:sp>
          <p:sp>
            <p:nvSpPr>
              <p:cNvPr id="55" name="Rectangle 13">
                <a:extLst>
                  <a:ext uri="{FF2B5EF4-FFF2-40B4-BE49-F238E27FC236}">
                    <a16:creationId xmlns:a16="http://schemas.microsoft.com/office/drawing/2014/main" id="{DD0170EC-33E9-F5BE-9D75-5270D1A7C4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14244" y="5442090"/>
                <a:ext cx="36548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n-lt"/>
                  </a:rPr>
                  <a:t>20</a:t>
                </a:r>
                <a:endParaRPr kumimoji="0" lang="en-US" altLang="en-US" sz="180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</a:endParaRPr>
              </a:p>
            </p:txBody>
          </p:sp>
          <p:sp>
            <p:nvSpPr>
              <p:cNvPr id="56" name="Rectangle 14">
                <a:extLst>
                  <a:ext uri="{FF2B5EF4-FFF2-40B4-BE49-F238E27FC236}">
                    <a16:creationId xmlns:a16="http://schemas.microsoft.com/office/drawing/2014/main" id="{D9C45A05-204F-DC43-C386-3315885243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14244" y="5083315"/>
                <a:ext cx="36548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n-lt"/>
                  </a:rPr>
                  <a:t>30</a:t>
                </a:r>
                <a:endParaRPr kumimoji="0" lang="en-US" altLang="en-US" sz="180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</a:endParaRPr>
              </a:p>
            </p:txBody>
          </p:sp>
          <p:sp>
            <p:nvSpPr>
              <p:cNvPr id="57" name="Rectangle 15">
                <a:extLst>
                  <a:ext uri="{FF2B5EF4-FFF2-40B4-BE49-F238E27FC236}">
                    <a16:creationId xmlns:a16="http://schemas.microsoft.com/office/drawing/2014/main" id="{4FFFBED7-4AE0-C01F-D195-F0D076CD04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14244" y="4726128"/>
                <a:ext cx="36548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n-lt"/>
                  </a:rPr>
                  <a:t>40</a:t>
                </a:r>
                <a:endParaRPr kumimoji="0" lang="en-US" altLang="en-US" sz="180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</a:endParaRPr>
              </a:p>
            </p:txBody>
          </p:sp>
          <p:sp>
            <p:nvSpPr>
              <p:cNvPr id="58" name="Rectangle 16">
                <a:extLst>
                  <a:ext uri="{FF2B5EF4-FFF2-40B4-BE49-F238E27FC236}">
                    <a16:creationId xmlns:a16="http://schemas.microsoft.com/office/drawing/2014/main" id="{7C589C04-6A5D-3823-5619-B7D75780CC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14244" y="4367352"/>
                <a:ext cx="36548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n-lt"/>
                  </a:rPr>
                  <a:t>50</a:t>
                </a:r>
                <a:endParaRPr kumimoji="0" lang="en-US" altLang="en-US" sz="180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</a:endParaRPr>
              </a:p>
            </p:txBody>
          </p:sp>
          <p:sp>
            <p:nvSpPr>
              <p:cNvPr id="59" name="Rectangle 17">
                <a:extLst>
                  <a:ext uri="{FF2B5EF4-FFF2-40B4-BE49-F238E27FC236}">
                    <a16:creationId xmlns:a16="http://schemas.microsoft.com/office/drawing/2014/main" id="{243E14F3-B30B-1B65-9D99-BD78243D17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14244" y="4006989"/>
                <a:ext cx="36548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n-lt"/>
                  </a:rPr>
                  <a:t>60</a:t>
                </a:r>
                <a:endParaRPr kumimoji="0" lang="en-US" altLang="en-US" sz="180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</a:endParaRPr>
              </a:p>
            </p:txBody>
          </p:sp>
          <p:sp>
            <p:nvSpPr>
              <p:cNvPr id="60" name="Rectangle 18">
                <a:extLst>
                  <a:ext uri="{FF2B5EF4-FFF2-40B4-BE49-F238E27FC236}">
                    <a16:creationId xmlns:a16="http://schemas.microsoft.com/office/drawing/2014/main" id="{E192F048-DE29-350E-D3A8-DC8C98DCFD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14244" y="3651389"/>
                <a:ext cx="36548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n-lt"/>
                  </a:rPr>
                  <a:t>70</a:t>
                </a:r>
                <a:endParaRPr kumimoji="0" lang="en-US" altLang="en-US" sz="180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</a:endParaRPr>
              </a:p>
            </p:txBody>
          </p:sp>
          <p:sp>
            <p:nvSpPr>
              <p:cNvPr id="61" name="Rectangle 19">
                <a:extLst>
                  <a:ext uri="{FF2B5EF4-FFF2-40B4-BE49-F238E27FC236}">
                    <a16:creationId xmlns:a16="http://schemas.microsoft.com/office/drawing/2014/main" id="{A5E14452-65CF-2570-811A-ADFC61D414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14244" y="3291027"/>
                <a:ext cx="36548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n-lt"/>
                  </a:rPr>
                  <a:t>80</a:t>
                </a:r>
                <a:endParaRPr kumimoji="0" lang="en-US" altLang="en-US" sz="180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</a:endParaRPr>
              </a:p>
            </p:txBody>
          </p:sp>
          <p:sp>
            <p:nvSpPr>
              <p:cNvPr id="62" name="Rectangle 20">
                <a:extLst>
                  <a:ext uri="{FF2B5EF4-FFF2-40B4-BE49-F238E27FC236}">
                    <a16:creationId xmlns:a16="http://schemas.microsoft.com/office/drawing/2014/main" id="{BA061389-17CB-2836-3D25-D2DED5270E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14244" y="2933839"/>
                <a:ext cx="36548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n-lt"/>
                  </a:rPr>
                  <a:t>90</a:t>
                </a:r>
                <a:endParaRPr kumimoji="0" lang="en-US" altLang="en-US" sz="180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</a:endParaRPr>
              </a:p>
            </p:txBody>
          </p:sp>
          <p:sp>
            <p:nvSpPr>
              <p:cNvPr id="63" name="Rectangle 21">
                <a:extLst>
                  <a:ext uri="{FF2B5EF4-FFF2-40B4-BE49-F238E27FC236}">
                    <a16:creationId xmlns:a16="http://schemas.microsoft.com/office/drawing/2014/main" id="{FF598BAB-AB61-1D67-7621-ED63E0BCF1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14244" y="2575064"/>
                <a:ext cx="54822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n-lt"/>
                  </a:rPr>
                  <a:t>100</a:t>
                </a:r>
                <a:endParaRPr kumimoji="0" lang="en-US" altLang="en-US" sz="180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</a:endParaRPr>
              </a:p>
            </p:txBody>
          </p:sp>
          <p:sp>
            <p:nvSpPr>
              <p:cNvPr id="8192" name="Rectangle 22">
                <a:extLst>
                  <a:ext uri="{FF2B5EF4-FFF2-40B4-BE49-F238E27FC236}">
                    <a16:creationId xmlns:a16="http://schemas.microsoft.com/office/drawing/2014/main" id="{1F2D849C-02AF-C5B2-9577-D860E6601F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14244" y="2216289"/>
                <a:ext cx="54822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n-lt"/>
                  </a:rPr>
                  <a:t>110</a:t>
                </a:r>
                <a:endParaRPr kumimoji="0" lang="en-US" altLang="en-US" sz="180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</a:endParaRPr>
              </a:p>
            </p:txBody>
          </p:sp>
          <p:sp>
            <p:nvSpPr>
              <p:cNvPr id="8193" name="Rectangle 23">
                <a:extLst>
                  <a:ext uri="{FF2B5EF4-FFF2-40B4-BE49-F238E27FC236}">
                    <a16:creationId xmlns:a16="http://schemas.microsoft.com/office/drawing/2014/main" id="{F4504386-85E7-4563-F06F-D5129CEC1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14244" y="1859101"/>
                <a:ext cx="54822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n-lt"/>
                  </a:rPr>
                  <a:t>120</a:t>
                </a:r>
                <a:endParaRPr kumimoji="0" lang="en-US" altLang="en-US" sz="180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</a:endParaRPr>
              </a:p>
            </p:txBody>
          </p:sp>
          <p:sp>
            <p:nvSpPr>
              <p:cNvPr id="8195" name="Rectangle 24">
                <a:extLst>
                  <a:ext uri="{FF2B5EF4-FFF2-40B4-BE49-F238E27FC236}">
                    <a16:creationId xmlns:a16="http://schemas.microsoft.com/office/drawing/2014/main" id="{FDA3CDD2-F5FF-5BB3-057F-A248CD7DEA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14244" y="1500326"/>
                <a:ext cx="54822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n-lt"/>
                  </a:rPr>
                  <a:t>130</a:t>
                </a:r>
                <a:endParaRPr kumimoji="0" lang="en-US" altLang="en-US" sz="180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</a:endParaRPr>
              </a:p>
            </p:txBody>
          </p:sp>
          <p:sp>
            <p:nvSpPr>
              <p:cNvPr id="8196" name="Rectangle 25">
                <a:extLst>
                  <a:ext uri="{FF2B5EF4-FFF2-40B4-BE49-F238E27FC236}">
                    <a16:creationId xmlns:a16="http://schemas.microsoft.com/office/drawing/2014/main" id="{139132D4-EE34-A460-6899-7AED6BAE4B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14244" y="1143138"/>
                <a:ext cx="54822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n-lt"/>
                  </a:rPr>
                  <a:t>140</a:t>
                </a:r>
                <a:endParaRPr kumimoji="0" lang="en-US" altLang="en-US" sz="180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</a:endParaRPr>
              </a:p>
            </p:txBody>
          </p:sp>
        </p:grpSp>
        <p:sp>
          <p:nvSpPr>
            <p:cNvPr id="8203" name="Tekstboks 60">
              <a:extLst>
                <a:ext uri="{FF2B5EF4-FFF2-40B4-BE49-F238E27FC236}">
                  <a16:creationId xmlns:a16="http://schemas.microsoft.com/office/drawing/2014/main" id="{7D5DF801-1B74-B5C1-97E3-EFA21A8B1A57}"/>
                </a:ext>
              </a:extLst>
            </p:cNvPr>
            <p:cNvSpPr txBox="1"/>
            <p:nvPr/>
          </p:nvSpPr>
          <p:spPr>
            <a:xfrm>
              <a:off x="8634423" y="461445"/>
              <a:ext cx="12602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00FF"/>
                  </a:solidFill>
                  <a:ea typeface="Verdana" panose="020B0604030504040204" pitchFamily="34" charset="0"/>
                </a:rPr>
                <a:t>€</a:t>
              </a:r>
              <a:r>
                <a:rPr lang="en-GB" dirty="0">
                  <a:solidFill>
                    <a:srgbClr val="0000FF"/>
                  </a:solidFill>
                </a:rPr>
                <a:t>/MWh</a:t>
              </a:r>
            </a:p>
          </p:txBody>
        </p:sp>
      </p:grpSp>
      <p:grpSp>
        <p:nvGrpSpPr>
          <p:cNvPr id="8205" name="Gruppe 8204">
            <a:extLst>
              <a:ext uri="{FF2B5EF4-FFF2-40B4-BE49-F238E27FC236}">
                <a16:creationId xmlns:a16="http://schemas.microsoft.com/office/drawing/2014/main" id="{593F6768-F953-FCF2-1000-36DE1BB99E81}"/>
              </a:ext>
            </a:extLst>
          </p:cNvPr>
          <p:cNvGrpSpPr/>
          <p:nvPr/>
        </p:nvGrpSpPr>
        <p:grpSpPr>
          <a:xfrm>
            <a:off x="5738" y="461445"/>
            <a:ext cx="1709122" cy="6001071"/>
            <a:chOff x="5738" y="461445"/>
            <a:chExt cx="1709122" cy="6001071"/>
          </a:xfrm>
        </p:grpSpPr>
        <p:grpSp>
          <p:nvGrpSpPr>
            <p:cNvPr id="8198" name="Gruppe 8197">
              <a:extLst>
                <a:ext uri="{FF2B5EF4-FFF2-40B4-BE49-F238E27FC236}">
                  <a16:creationId xmlns:a16="http://schemas.microsoft.com/office/drawing/2014/main" id="{934876C5-2D67-F2A4-AAA0-A242658BFB6A}"/>
                </a:ext>
              </a:extLst>
            </p:cNvPr>
            <p:cNvGrpSpPr/>
            <p:nvPr/>
          </p:nvGrpSpPr>
          <p:grpSpPr>
            <a:xfrm>
              <a:off x="55453" y="4998098"/>
              <a:ext cx="548227" cy="1464418"/>
              <a:chOff x="93953" y="5084766"/>
              <a:chExt cx="548227" cy="1377750"/>
            </a:xfrm>
          </p:grpSpPr>
          <p:sp>
            <p:nvSpPr>
              <p:cNvPr id="31" name="Rectangle 11">
                <a:extLst>
                  <a:ext uri="{FF2B5EF4-FFF2-40B4-BE49-F238E27FC236}">
                    <a16:creationId xmlns:a16="http://schemas.microsoft.com/office/drawing/2014/main" id="{ABDF377C-3DB0-8747-243B-A0D73C6B20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438" y="6154739"/>
                <a:ext cx="18274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n-lt"/>
                  </a:rPr>
                  <a:t>0</a:t>
                </a:r>
                <a:endParaRPr kumimoji="0" lang="en-US" altLang="en-US" sz="180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+mn-lt"/>
                </a:endParaRPr>
              </a:p>
            </p:txBody>
          </p:sp>
          <p:sp>
            <p:nvSpPr>
              <p:cNvPr id="33" name="Rectangle 12">
                <a:extLst>
                  <a:ext uri="{FF2B5EF4-FFF2-40B4-BE49-F238E27FC236}">
                    <a16:creationId xmlns:a16="http://schemas.microsoft.com/office/drawing/2014/main" id="{3DE15C0A-9C6B-DA37-7310-BAED6969F3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694" y="5800729"/>
                <a:ext cx="36548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dirty="0">
                    <a:solidFill>
                      <a:srgbClr val="FF0000"/>
                    </a:solidFill>
                    <a:latin typeface="+mn-lt"/>
                  </a:rPr>
                  <a:t>8</a:t>
                </a:r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n-lt"/>
                  </a:rPr>
                  <a:t>0</a:t>
                </a:r>
                <a:endParaRPr kumimoji="0" lang="en-US" altLang="en-US" sz="180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+mn-lt"/>
                </a:endParaRPr>
              </a:p>
            </p:txBody>
          </p:sp>
          <p:sp>
            <p:nvSpPr>
              <p:cNvPr id="34" name="Rectangle 13">
                <a:extLst>
                  <a:ext uri="{FF2B5EF4-FFF2-40B4-BE49-F238E27FC236}">
                    <a16:creationId xmlns:a16="http://schemas.microsoft.com/office/drawing/2014/main" id="{06386401-27B8-2FDB-0703-A7F5F32972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953" y="5443541"/>
                <a:ext cx="54822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dirty="0">
                    <a:solidFill>
                      <a:srgbClr val="FF0000"/>
                    </a:solidFill>
                    <a:latin typeface="+mn-lt"/>
                  </a:rPr>
                  <a:t>16</a:t>
                </a:r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n-lt"/>
                  </a:rPr>
                  <a:t>0</a:t>
                </a:r>
                <a:endParaRPr kumimoji="0" lang="en-US" altLang="en-US" sz="180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+mn-lt"/>
                </a:endParaRPr>
              </a:p>
            </p:txBody>
          </p:sp>
          <p:sp>
            <p:nvSpPr>
              <p:cNvPr id="35" name="Rectangle 14">
                <a:extLst>
                  <a:ext uri="{FF2B5EF4-FFF2-40B4-BE49-F238E27FC236}">
                    <a16:creationId xmlns:a16="http://schemas.microsoft.com/office/drawing/2014/main" id="{0B7E4163-9175-8DB0-6F3D-B949DCDD55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953" y="5084766"/>
                <a:ext cx="54822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dirty="0">
                    <a:solidFill>
                      <a:srgbClr val="FF0000"/>
                    </a:solidFill>
                    <a:latin typeface="+mn-lt"/>
                  </a:rPr>
                  <a:t>24</a:t>
                </a:r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n-lt"/>
                  </a:rPr>
                  <a:t>0</a:t>
                </a:r>
                <a:endParaRPr kumimoji="0" lang="en-US" altLang="en-US" sz="180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+mn-lt"/>
                </a:endParaRPr>
              </a:p>
            </p:txBody>
          </p:sp>
        </p:grpSp>
        <p:sp>
          <p:nvSpPr>
            <p:cNvPr id="8204" name="Tekstboks 60">
              <a:extLst>
                <a:ext uri="{FF2B5EF4-FFF2-40B4-BE49-F238E27FC236}">
                  <a16:creationId xmlns:a16="http://schemas.microsoft.com/office/drawing/2014/main" id="{C66B8609-0014-B1BE-B4F5-46CFFF27997B}"/>
                </a:ext>
              </a:extLst>
            </p:cNvPr>
            <p:cNvSpPr txBox="1"/>
            <p:nvPr/>
          </p:nvSpPr>
          <p:spPr>
            <a:xfrm>
              <a:off x="5738" y="461445"/>
              <a:ext cx="17091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NOK/MWh</a:t>
              </a:r>
            </a:p>
          </p:txBody>
        </p:sp>
      </p:grpSp>
      <p:sp>
        <p:nvSpPr>
          <p:cNvPr id="8321" name="Tekstboks 65">
            <a:extLst>
              <a:ext uri="{FF2B5EF4-FFF2-40B4-BE49-F238E27FC236}">
                <a16:creationId xmlns:a16="http://schemas.microsoft.com/office/drawing/2014/main" id="{7FC678FA-17A6-57D0-61E1-0E19949D23DE}"/>
              </a:ext>
            </a:extLst>
          </p:cNvPr>
          <p:cNvSpPr txBox="1"/>
          <p:nvPr/>
        </p:nvSpPr>
        <p:spPr>
          <a:xfrm>
            <a:off x="2293892" y="529279"/>
            <a:ext cx="47628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May 3</a:t>
            </a:r>
            <a:r>
              <a:rPr lang="en-GB" baseline="30000" dirty="0"/>
              <a:t>rd</a:t>
            </a:r>
            <a:r>
              <a:rPr lang="en-GB" dirty="0"/>
              <a:t>, 1993 – April 13</a:t>
            </a:r>
            <a:r>
              <a:rPr lang="en-GB" baseline="30000" dirty="0"/>
              <a:t>th</a:t>
            </a:r>
            <a:r>
              <a:rPr lang="en-GB" dirty="0"/>
              <a:t>, 2024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9ACB94F-D1B4-F1A6-4BCF-694E8E4E1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FC625-2F98-49B5-B05F-EBCAB71C58ED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8462" name="Rektangel 8461">
            <a:extLst>
              <a:ext uri="{FF2B5EF4-FFF2-40B4-BE49-F238E27FC236}">
                <a16:creationId xmlns:a16="http://schemas.microsoft.com/office/drawing/2014/main" id="{A18B9043-AD05-EC59-7267-FDE3B6DF98BB}"/>
              </a:ext>
            </a:extLst>
          </p:cNvPr>
          <p:cNvSpPr/>
          <p:nvPr/>
        </p:nvSpPr>
        <p:spPr bwMode="auto">
          <a:xfrm>
            <a:off x="10906" y="6579932"/>
            <a:ext cx="1337562" cy="267949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846" b="1" dirty="0">
              <a:latin typeface="Verdana" pitchFamily="34" charset="0"/>
            </a:endParaRPr>
          </a:p>
        </p:txBody>
      </p:sp>
      <p:sp>
        <p:nvSpPr>
          <p:cNvPr id="8463" name="Tekstfelt 8462">
            <a:extLst>
              <a:ext uri="{FF2B5EF4-FFF2-40B4-BE49-F238E27FC236}">
                <a16:creationId xmlns:a16="http://schemas.microsoft.com/office/drawing/2014/main" id="{190C58AF-2F8D-168E-5406-F4356882DCAD}"/>
              </a:ext>
            </a:extLst>
          </p:cNvPr>
          <p:cNvSpPr txBox="1"/>
          <p:nvPr/>
        </p:nvSpPr>
        <p:spPr>
          <a:xfrm>
            <a:off x="5255" y="6637572"/>
            <a:ext cx="11240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0" dirty="0"/>
              <a:t>Source: Nord Pool</a:t>
            </a:r>
          </a:p>
        </p:txBody>
      </p:sp>
      <p:grpSp>
        <p:nvGrpSpPr>
          <p:cNvPr id="8320" name="Gruppe 8319">
            <a:extLst>
              <a:ext uri="{FF2B5EF4-FFF2-40B4-BE49-F238E27FC236}">
                <a16:creationId xmlns:a16="http://schemas.microsoft.com/office/drawing/2014/main" id="{C3BC27CD-F312-9974-D81D-011EE7FC8687}"/>
              </a:ext>
            </a:extLst>
          </p:cNvPr>
          <p:cNvGrpSpPr/>
          <p:nvPr/>
        </p:nvGrpSpPr>
        <p:grpSpPr>
          <a:xfrm>
            <a:off x="458283" y="968873"/>
            <a:ext cx="8836713" cy="5793473"/>
            <a:chOff x="458283" y="968873"/>
            <a:chExt cx="8836713" cy="5793473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96BA604-C544-C360-A76D-FC77C0C2DD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0000" y="972050"/>
              <a:ext cx="8569325" cy="4950720"/>
            </a:xfrm>
            <a:custGeom>
              <a:avLst/>
              <a:gdLst>
                <a:gd name="T0" fmla="*/ 0 w 5398"/>
                <a:gd name="T1" fmla="*/ 2934 h 2934"/>
                <a:gd name="T2" fmla="*/ 5398 w 5398"/>
                <a:gd name="T3" fmla="*/ 2934 h 2934"/>
                <a:gd name="T4" fmla="*/ 0 w 5398"/>
                <a:gd name="T5" fmla="*/ 2708 h 2934"/>
                <a:gd name="T6" fmla="*/ 5398 w 5398"/>
                <a:gd name="T7" fmla="*/ 2708 h 2934"/>
                <a:gd name="T8" fmla="*/ 0 w 5398"/>
                <a:gd name="T9" fmla="*/ 2482 h 2934"/>
                <a:gd name="T10" fmla="*/ 5398 w 5398"/>
                <a:gd name="T11" fmla="*/ 2482 h 2934"/>
                <a:gd name="T12" fmla="*/ 0 w 5398"/>
                <a:gd name="T13" fmla="*/ 2257 h 2934"/>
                <a:gd name="T14" fmla="*/ 5398 w 5398"/>
                <a:gd name="T15" fmla="*/ 2257 h 2934"/>
                <a:gd name="T16" fmla="*/ 0 w 5398"/>
                <a:gd name="T17" fmla="*/ 2031 h 2934"/>
                <a:gd name="T18" fmla="*/ 5398 w 5398"/>
                <a:gd name="T19" fmla="*/ 2031 h 2934"/>
                <a:gd name="T20" fmla="*/ 0 w 5398"/>
                <a:gd name="T21" fmla="*/ 1805 h 2934"/>
                <a:gd name="T22" fmla="*/ 5398 w 5398"/>
                <a:gd name="T23" fmla="*/ 1805 h 2934"/>
                <a:gd name="T24" fmla="*/ 0 w 5398"/>
                <a:gd name="T25" fmla="*/ 1580 h 2934"/>
                <a:gd name="T26" fmla="*/ 5398 w 5398"/>
                <a:gd name="T27" fmla="*/ 1580 h 2934"/>
                <a:gd name="T28" fmla="*/ 0 w 5398"/>
                <a:gd name="T29" fmla="*/ 1354 h 2934"/>
                <a:gd name="T30" fmla="*/ 5398 w 5398"/>
                <a:gd name="T31" fmla="*/ 1354 h 2934"/>
                <a:gd name="T32" fmla="*/ 0 w 5398"/>
                <a:gd name="T33" fmla="*/ 1128 h 2934"/>
                <a:gd name="T34" fmla="*/ 5398 w 5398"/>
                <a:gd name="T35" fmla="*/ 1128 h 2934"/>
                <a:gd name="T36" fmla="*/ 0 w 5398"/>
                <a:gd name="T37" fmla="*/ 903 h 2934"/>
                <a:gd name="T38" fmla="*/ 5398 w 5398"/>
                <a:gd name="T39" fmla="*/ 903 h 2934"/>
                <a:gd name="T40" fmla="*/ 0 w 5398"/>
                <a:gd name="T41" fmla="*/ 677 h 2934"/>
                <a:gd name="T42" fmla="*/ 5398 w 5398"/>
                <a:gd name="T43" fmla="*/ 677 h 2934"/>
                <a:gd name="T44" fmla="*/ 0 w 5398"/>
                <a:gd name="T45" fmla="*/ 451 h 2934"/>
                <a:gd name="T46" fmla="*/ 5398 w 5398"/>
                <a:gd name="T47" fmla="*/ 451 h 2934"/>
                <a:gd name="T48" fmla="*/ 0 w 5398"/>
                <a:gd name="T49" fmla="*/ 225 h 2934"/>
                <a:gd name="T50" fmla="*/ 5398 w 5398"/>
                <a:gd name="T51" fmla="*/ 225 h 2934"/>
                <a:gd name="T52" fmla="*/ 0 w 5398"/>
                <a:gd name="T53" fmla="*/ 0 h 2934"/>
                <a:gd name="T54" fmla="*/ 5398 w 5398"/>
                <a:gd name="T55" fmla="*/ 0 h 2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398" h="2934">
                  <a:moveTo>
                    <a:pt x="0" y="2934"/>
                  </a:moveTo>
                  <a:lnTo>
                    <a:pt x="5398" y="2934"/>
                  </a:lnTo>
                  <a:moveTo>
                    <a:pt x="0" y="2708"/>
                  </a:moveTo>
                  <a:lnTo>
                    <a:pt x="5398" y="2708"/>
                  </a:lnTo>
                  <a:moveTo>
                    <a:pt x="0" y="2482"/>
                  </a:moveTo>
                  <a:lnTo>
                    <a:pt x="5398" y="2482"/>
                  </a:lnTo>
                  <a:moveTo>
                    <a:pt x="0" y="2257"/>
                  </a:moveTo>
                  <a:lnTo>
                    <a:pt x="5398" y="2257"/>
                  </a:lnTo>
                  <a:moveTo>
                    <a:pt x="0" y="2031"/>
                  </a:moveTo>
                  <a:lnTo>
                    <a:pt x="5398" y="2031"/>
                  </a:lnTo>
                  <a:moveTo>
                    <a:pt x="0" y="1805"/>
                  </a:moveTo>
                  <a:lnTo>
                    <a:pt x="5398" y="1805"/>
                  </a:lnTo>
                  <a:moveTo>
                    <a:pt x="0" y="1580"/>
                  </a:moveTo>
                  <a:lnTo>
                    <a:pt x="5398" y="1580"/>
                  </a:lnTo>
                  <a:moveTo>
                    <a:pt x="0" y="1354"/>
                  </a:moveTo>
                  <a:lnTo>
                    <a:pt x="5398" y="1354"/>
                  </a:lnTo>
                  <a:moveTo>
                    <a:pt x="0" y="1128"/>
                  </a:moveTo>
                  <a:lnTo>
                    <a:pt x="5398" y="1128"/>
                  </a:lnTo>
                  <a:moveTo>
                    <a:pt x="0" y="903"/>
                  </a:moveTo>
                  <a:lnTo>
                    <a:pt x="5398" y="903"/>
                  </a:lnTo>
                  <a:moveTo>
                    <a:pt x="0" y="677"/>
                  </a:moveTo>
                  <a:lnTo>
                    <a:pt x="5398" y="677"/>
                  </a:lnTo>
                  <a:moveTo>
                    <a:pt x="0" y="451"/>
                  </a:moveTo>
                  <a:lnTo>
                    <a:pt x="5398" y="451"/>
                  </a:lnTo>
                  <a:moveTo>
                    <a:pt x="0" y="225"/>
                  </a:moveTo>
                  <a:lnTo>
                    <a:pt x="5398" y="225"/>
                  </a:lnTo>
                  <a:moveTo>
                    <a:pt x="0" y="0"/>
                  </a:moveTo>
                  <a:lnTo>
                    <a:pt x="5398" y="0"/>
                  </a:lnTo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0118A77F-761C-A36B-4EE1-C9D3316F2A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0000" y="6302425"/>
              <a:ext cx="8569325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201" name="Line 25">
              <a:extLst>
                <a:ext uri="{FF2B5EF4-FFF2-40B4-BE49-F238E27FC236}">
                  <a16:creationId xmlns:a16="http://schemas.microsoft.com/office/drawing/2014/main" id="{9E1987A7-1BBA-1779-6DB1-F4D476FFFA1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6564133" y="3634463"/>
              <a:ext cx="5333551" cy="237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207" name="Line 25">
              <a:extLst>
                <a:ext uri="{FF2B5EF4-FFF2-40B4-BE49-F238E27FC236}">
                  <a16:creationId xmlns:a16="http://schemas.microsoft.com/office/drawing/2014/main" id="{0D385D4B-8DC9-4FB0-EFAB-A11C46EBB55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-2008338" y="3637676"/>
              <a:ext cx="5333551" cy="237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208" name="Text Box 103">
              <a:extLst>
                <a:ext uri="{FF2B5EF4-FFF2-40B4-BE49-F238E27FC236}">
                  <a16:creationId xmlns:a16="http://schemas.microsoft.com/office/drawing/2014/main" id="{C4EA3673-79AB-F405-2646-287E71ADD9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1386" y="6362236"/>
              <a:ext cx="55015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</a:rPr>
                <a:t>97</a:t>
              </a:r>
            </a:p>
          </p:txBody>
        </p:sp>
        <p:sp>
          <p:nvSpPr>
            <p:cNvPr id="8209" name="Text Box 105">
              <a:extLst>
                <a:ext uri="{FF2B5EF4-FFF2-40B4-BE49-F238E27FC236}">
                  <a16:creationId xmlns:a16="http://schemas.microsoft.com/office/drawing/2014/main" id="{AAB658F9-C57A-DA74-6D0E-500E71AC53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5067" y="6362236"/>
              <a:ext cx="55015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</a:rPr>
                <a:t>99</a:t>
              </a:r>
            </a:p>
          </p:txBody>
        </p:sp>
        <p:sp>
          <p:nvSpPr>
            <p:cNvPr id="8210" name="Text Box 106">
              <a:extLst>
                <a:ext uri="{FF2B5EF4-FFF2-40B4-BE49-F238E27FC236}">
                  <a16:creationId xmlns:a16="http://schemas.microsoft.com/office/drawing/2014/main" id="{C9B1A974-15BF-8E94-ECF0-128F48F713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5982" y="6362236"/>
              <a:ext cx="55015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</a:rPr>
                <a:t>01</a:t>
              </a:r>
            </a:p>
          </p:txBody>
        </p:sp>
        <p:sp>
          <p:nvSpPr>
            <p:cNvPr id="8211" name="Text Box 107">
              <a:extLst>
                <a:ext uri="{FF2B5EF4-FFF2-40B4-BE49-F238E27FC236}">
                  <a16:creationId xmlns:a16="http://schemas.microsoft.com/office/drawing/2014/main" id="{1F3A3BD0-0F40-444D-9D9C-69B55813B0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5368" y="6362236"/>
              <a:ext cx="55015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</a:rPr>
                <a:t>03</a:t>
              </a:r>
            </a:p>
          </p:txBody>
        </p:sp>
        <p:sp>
          <p:nvSpPr>
            <p:cNvPr id="8212" name="Text Box 108">
              <a:extLst>
                <a:ext uri="{FF2B5EF4-FFF2-40B4-BE49-F238E27FC236}">
                  <a16:creationId xmlns:a16="http://schemas.microsoft.com/office/drawing/2014/main" id="{1C1D5873-DB19-EA6C-520B-4F0E74924D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0016" y="6362236"/>
              <a:ext cx="55015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</a:rPr>
                <a:t>05</a:t>
              </a:r>
            </a:p>
          </p:txBody>
        </p:sp>
        <p:sp>
          <p:nvSpPr>
            <p:cNvPr id="8213" name="Text Box 109">
              <a:extLst>
                <a:ext uri="{FF2B5EF4-FFF2-40B4-BE49-F238E27FC236}">
                  <a16:creationId xmlns:a16="http://schemas.microsoft.com/office/drawing/2014/main" id="{D027CE03-49DF-5588-8F11-0665A73DBC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0245" y="6362236"/>
              <a:ext cx="55015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</a:rPr>
                <a:t>07</a:t>
              </a:r>
            </a:p>
          </p:txBody>
        </p:sp>
        <p:sp>
          <p:nvSpPr>
            <p:cNvPr id="8214" name="Text Box 110">
              <a:extLst>
                <a:ext uri="{FF2B5EF4-FFF2-40B4-BE49-F238E27FC236}">
                  <a16:creationId xmlns:a16="http://schemas.microsoft.com/office/drawing/2014/main" id="{64AA13E6-4E8D-349F-73F3-731875EB17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1224" y="6362236"/>
              <a:ext cx="55015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</a:rPr>
                <a:t>09</a:t>
              </a:r>
            </a:p>
          </p:txBody>
        </p:sp>
        <p:sp>
          <p:nvSpPr>
            <p:cNvPr id="8215" name="Text Box 111">
              <a:extLst>
                <a:ext uri="{FF2B5EF4-FFF2-40B4-BE49-F238E27FC236}">
                  <a16:creationId xmlns:a16="http://schemas.microsoft.com/office/drawing/2014/main" id="{F6B7BD06-BF7F-04AD-D978-2864E14BC1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3027" y="6362236"/>
              <a:ext cx="55015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</a:rPr>
                <a:t>11</a:t>
              </a:r>
            </a:p>
          </p:txBody>
        </p:sp>
        <p:sp>
          <p:nvSpPr>
            <p:cNvPr id="8216" name="Text Box 111">
              <a:extLst>
                <a:ext uri="{FF2B5EF4-FFF2-40B4-BE49-F238E27FC236}">
                  <a16:creationId xmlns:a16="http://schemas.microsoft.com/office/drawing/2014/main" id="{A14C5999-E230-3AB9-7BD4-37893CA4BE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2419" y="6362236"/>
              <a:ext cx="55015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</a:rPr>
                <a:t>13</a:t>
              </a:r>
            </a:p>
          </p:txBody>
        </p:sp>
        <p:sp>
          <p:nvSpPr>
            <p:cNvPr id="8217" name="Text Box 111">
              <a:extLst>
                <a:ext uri="{FF2B5EF4-FFF2-40B4-BE49-F238E27FC236}">
                  <a16:creationId xmlns:a16="http://schemas.microsoft.com/office/drawing/2014/main" id="{362FB582-76C9-2203-2D25-98EF8BF558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5236" y="6362236"/>
              <a:ext cx="55015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</a:rPr>
                <a:t>15</a:t>
              </a:r>
            </a:p>
          </p:txBody>
        </p:sp>
        <p:sp>
          <p:nvSpPr>
            <p:cNvPr id="8218" name="Text Box 111">
              <a:extLst>
                <a:ext uri="{FF2B5EF4-FFF2-40B4-BE49-F238E27FC236}">
                  <a16:creationId xmlns:a16="http://schemas.microsoft.com/office/drawing/2014/main" id="{34157271-6FFD-E89C-6A28-37DA12F4DE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957" y="6362236"/>
              <a:ext cx="55015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</a:rPr>
                <a:t>17</a:t>
              </a:r>
            </a:p>
          </p:txBody>
        </p:sp>
        <p:sp>
          <p:nvSpPr>
            <p:cNvPr id="8219" name="Text Box 111">
              <a:extLst>
                <a:ext uri="{FF2B5EF4-FFF2-40B4-BE49-F238E27FC236}">
                  <a16:creationId xmlns:a16="http://schemas.microsoft.com/office/drawing/2014/main" id="{FE88FFE9-3047-33D3-7523-A538E208EB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1145" y="6362236"/>
              <a:ext cx="55015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</a:rPr>
                <a:t>19</a:t>
              </a:r>
            </a:p>
          </p:txBody>
        </p:sp>
        <p:sp>
          <p:nvSpPr>
            <p:cNvPr id="8220" name="Text Box 111">
              <a:extLst>
                <a:ext uri="{FF2B5EF4-FFF2-40B4-BE49-F238E27FC236}">
                  <a16:creationId xmlns:a16="http://schemas.microsoft.com/office/drawing/2014/main" id="{5591889F-3465-2698-5CB8-704E0314B7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3251" y="6362236"/>
              <a:ext cx="55015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</a:rPr>
                <a:t>21</a:t>
              </a:r>
            </a:p>
          </p:txBody>
        </p:sp>
        <p:sp>
          <p:nvSpPr>
            <p:cNvPr id="8221" name="Text Box 102">
              <a:extLst>
                <a:ext uri="{FF2B5EF4-FFF2-40B4-BE49-F238E27FC236}">
                  <a16:creationId xmlns:a16="http://schemas.microsoft.com/office/drawing/2014/main" id="{77C8FBD8-F917-FF6E-3A5C-0BE26D3BEE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2953" y="6362236"/>
              <a:ext cx="55015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</a:rPr>
                <a:t>95</a:t>
              </a:r>
            </a:p>
          </p:txBody>
        </p:sp>
        <p:sp>
          <p:nvSpPr>
            <p:cNvPr id="8222" name="Text Box 102">
              <a:extLst>
                <a:ext uri="{FF2B5EF4-FFF2-40B4-BE49-F238E27FC236}">
                  <a16:creationId xmlns:a16="http://schemas.microsoft.com/office/drawing/2014/main" id="{8A6DE61A-9D36-498D-F4CB-242264F0BD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283" y="6362236"/>
              <a:ext cx="55015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</a:rPr>
                <a:t>93</a:t>
              </a:r>
            </a:p>
          </p:txBody>
        </p:sp>
        <p:sp>
          <p:nvSpPr>
            <p:cNvPr id="8223" name="Line 82">
              <a:extLst>
                <a:ext uri="{FF2B5EF4-FFF2-40B4-BE49-F238E27FC236}">
                  <a16:creationId xmlns:a16="http://schemas.microsoft.com/office/drawing/2014/main" id="{E1BF1B91-3451-E46F-A208-A8EF238EAF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0362" y="6302213"/>
              <a:ext cx="0" cy="111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24" name="Line 83">
              <a:extLst>
                <a:ext uri="{FF2B5EF4-FFF2-40B4-BE49-F238E27FC236}">
                  <a16:creationId xmlns:a16="http://schemas.microsoft.com/office/drawing/2014/main" id="{07CD7CC3-98E6-DA3C-301D-76EB993054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29040" y="6302213"/>
              <a:ext cx="0" cy="111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25" name="Line 84">
              <a:extLst>
                <a:ext uri="{FF2B5EF4-FFF2-40B4-BE49-F238E27FC236}">
                  <a16:creationId xmlns:a16="http://schemas.microsoft.com/office/drawing/2014/main" id="{69AF73EA-CDA2-34DB-3F12-EAE611E279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05111" y="6302213"/>
              <a:ext cx="0" cy="111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26" name="Line 85">
              <a:extLst>
                <a:ext uri="{FF2B5EF4-FFF2-40B4-BE49-F238E27FC236}">
                  <a16:creationId xmlns:a16="http://schemas.microsoft.com/office/drawing/2014/main" id="{B1A76BA9-0FC8-36B1-420C-92B49F1C02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80787" y="6302213"/>
              <a:ext cx="0" cy="111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27" name="Line 86">
              <a:extLst>
                <a:ext uri="{FF2B5EF4-FFF2-40B4-BE49-F238E27FC236}">
                  <a16:creationId xmlns:a16="http://schemas.microsoft.com/office/drawing/2014/main" id="{500684A9-C8D9-BA38-808A-D199D3E07C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63353" y="6302213"/>
              <a:ext cx="0" cy="111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28" name="Line 87">
              <a:extLst>
                <a:ext uri="{FF2B5EF4-FFF2-40B4-BE49-F238E27FC236}">
                  <a16:creationId xmlns:a16="http://schemas.microsoft.com/office/drawing/2014/main" id="{902E27B9-9F25-74FC-7A42-B42A3C6BE8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38143" y="6302213"/>
              <a:ext cx="0" cy="111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29" name="Line 88">
              <a:extLst>
                <a:ext uri="{FF2B5EF4-FFF2-40B4-BE49-F238E27FC236}">
                  <a16:creationId xmlns:a16="http://schemas.microsoft.com/office/drawing/2014/main" id="{072129B6-DEAA-D07F-1550-5F8638E0B8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16749" y="6302213"/>
              <a:ext cx="0" cy="111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30" name="Line 89">
              <a:extLst>
                <a:ext uri="{FF2B5EF4-FFF2-40B4-BE49-F238E27FC236}">
                  <a16:creationId xmlns:a16="http://schemas.microsoft.com/office/drawing/2014/main" id="{EEC546CE-A08C-21AE-9C3B-365FC19B38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94137" y="6302213"/>
              <a:ext cx="0" cy="111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31" name="Line 90">
              <a:extLst>
                <a:ext uri="{FF2B5EF4-FFF2-40B4-BE49-F238E27FC236}">
                  <a16:creationId xmlns:a16="http://schemas.microsoft.com/office/drawing/2014/main" id="{488A6056-83A8-1290-4DE4-7F59615F85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46085" y="6302213"/>
              <a:ext cx="0" cy="111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32" name="Line 91">
              <a:extLst>
                <a:ext uri="{FF2B5EF4-FFF2-40B4-BE49-F238E27FC236}">
                  <a16:creationId xmlns:a16="http://schemas.microsoft.com/office/drawing/2014/main" id="{224478B8-939C-83C8-F98C-838A47C550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23555" y="6302213"/>
              <a:ext cx="0" cy="111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33" name="Line 92">
              <a:extLst>
                <a:ext uri="{FF2B5EF4-FFF2-40B4-BE49-F238E27FC236}">
                  <a16:creationId xmlns:a16="http://schemas.microsoft.com/office/drawing/2014/main" id="{E7E832BE-BD55-BE97-E92E-1C5397A3A7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02765" y="6302213"/>
              <a:ext cx="0" cy="111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34" name="Line 93">
              <a:extLst>
                <a:ext uri="{FF2B5EF4-FFF2-40B4-BE49-F238E27FC236}">
                  <a16:creationId xmlns:a16="http://schemas.microsoft.com/office/drawing/2014/main" id="{7936320C-9EB0-E2E7-F0BA-8C54A5E0C7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72070" y="6302213"/>
              <a:ext cx="0" cy="111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36" name="Line 95">
              <a:extLst>
                <a:ext uri="{FF2B5EF4-FFF2-40B4-BE49-F238E27FC236}">
                  <a16:creationId xmlns:a16="http://schemas.microsoft.com/office/drawing/2014/main" id="{1C7F10DD-CA6D-5B74-AC1C-C60556BE35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48382" y="6302213"/>
              <a:ext cx="0" cy="111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37" name="Line 96">
              <a:extLst>
                <a:ext uri="{FF2B5EF4-FFF2-40B4-BE49-F238E27FC236}">
                  <a16:creationId xmlns:a16="http://schemas.microsoft.com/office/drawing/2014/main" id="{012DCE78-2BBC-5E9D-EE70-3FE2941B16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20705" y="6302213"/>
              <a:ext cx="0" cy="111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38" name="Line 97">
              <a:extLst>
                <a:ext uri="{FF2B5EF4-FFF2-40B4-BE49-F238E27FC236}">
                  <a16:creationId xmlns:a16="http://schemas.microsoft.com/office/drawing/2014/main" id="{764B6932-02D8-192F-B5C4-E37FFFCC30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97535" y="6302213"/>
              <a:ext cx="0" cy="111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39" name="Line 98">
              <a:extLst>
                <a:ext uri="{FF2B5EF4-FFF2-40B4-BE49-F238E27FC236}">
                  <a16:creationId xmlns:a16="http://schemas.microsoft.com/office/drawing/2014/main" id="{7DB80B67-3026-D881-9D6A-8C1CCC3286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73970" y="6302213"/>
              <a:ext cx="0" cy="111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40" name="Line 99">
              <a:extLst>
                <a:ext uri="{FF2B5EF4-FFF2-40B4-BE49-F238E27FC236}">
                  <a16:creationId xmlns:a16="http://schemas.microsoft.com/office/drawing/2014/main" id="{C1CE49D1-5829-15DC-E85B-B0FB43355A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52326" y="6302213"/>
              <a:ext cx="0" cy="111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41" name="Line 100">
              <a:extLst>
                <a:ext uri="{FF2B5EF4-FFF2-40B4-BE49-F238E27FC236}">
                  <a16:creationId xmlns:a16="http://schemas.microsoft.com/office/drawing/2014/main" id="{78794CB3-0A43-87FD-57B0-C04B672D9D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06137" y="6302213"/>
              <a:ext cx="0" cy="111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42" name="Line 100">
              <a:extLst>
                <a:ext uri="{FF2B5EF4-FFF2-40B4-BE49-F238E27FC236}">
                  <a16:creationId xmlns:a16="http://schemas.microsoft.com/office/drawing/2014/main" id="{465AF6BB-E1BF-8096-5020-5D107BE54E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84235" y="6302213"/>
              <a:ext cx="0" cy="111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43" name="Line 100">
              <a:extLst>
                <a:ext uri="{FF2B5EF4-FFF2-40B4-BE49-F238E27FC236}">
                  <a16:creationId xmlns:a16="http://schemas.microsoft.com/office/drawing/2014/main" id="{B3960C12-15A6-20C6-3864-017FEC0D66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60464" y="6302213"/>
              <a:ext cx="0" cy="111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44" name="Line 90">
              <a:extLst>
                <a:ext uri="{FF2B5EF4-FFF2-40B4-BE49-F238E27FC236}">
                  <a16:creationId xmlns:a16="http://schemas.microsoft.com/office/drawing/2014/main" id="{A5B039ED-D755-1924-4DC4-A5511C26FE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68277" y="6302213"/>
              <a:ext cx="0" cy="111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45" name="Line 100">
              <a:extLst>
                <a:ext uri="{FF2B5EF4-FFF2-40B4-BE49-F238E27FC236}">
                  <a16:creationId xmlns:a16="http://schemas.microsoft.com/office/drawing/2014/main" id="{425D10AB-F667-1EDE-E84B-B98A9A1AD7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16749" y="6302213"/>
              <a:ext cx="0" cy="111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46" name="Line 100">
              <a:extLst>
                <a:ext uri="{FF2B5EF4-FFF2-40B4-BE49-F238E27FC236}">
                  <a16:creationId xmlns:a16="http://schemas.microsoft.com/office/drawing/2014/main" id="{8D2BABCF-AD09-5C8B-509F-2692EDA7F5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71342" y="6302213"/>
              <a:ext cx="0" cy="111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47" name="Line 100">
              <a:extLst>
                <a:ext uri="{FF2B5EF4-FFF2-40B4-BE49-F238E27FC236}">
                  <a16:creationId xmlns:a16="http://schemas.microsoft.com/office/drawing/2014/main" id="{C411BE4C-16EB-4556-EDF4-2C65303385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47574" y="6302213"/>
              <a:ext cx="0" cy="111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48" name="Line 100">
              <a:extLst>
                <a:ext uri="{FF2B5EF4-FFF2-40B4-BE49-F238E27FC236}">
                  <a16:creationId xmlns:a16="http://schemas.microsoft.com/office/drawing/2014/main" id="{D68C1B48-4504-1E74-BA5E-401FFA1E5A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27190" y="6302213"/>
              <a:ext cx="0" cy="111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49" name="Line 100">
              <a:extLst>
                <a:ext uri="{FF2B5EF4-FFF2-40B4-BE49-F238E27FC236}">
                  <a16:creationId xmlns:a16="http://schemas.microsoft.com/office/drawing/2014/main" id="{D47FE662-3F43-474C-5B33-A96915C687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02733" y="6302213"/>
              <a:ext cx="0" cy="111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50" name="Line 100">
              <a:extLst>
                <a:ext uri="{FF2B5EF4-FFF2-40B4-BE49-F238E27FC236}">
                  <a16:creationId xmlns:a16="http://schemas.microsoft.com/office/drawing/2014/main" id="{ADB1C089-B428-C638-CAFF-C6CBBA7E0C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92758" y="6302213"/>
              <a:ext cx="0" cy="111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51" name="Line 100">
              <a:extLst>
                <a:ext uri="{FF2B5EF4-FFF2-40B4-BE49-F238E27FC236}">
                  <a16:creationId xmlns:a16="http://schemas.microsoft.com/office/drawing/2014/main" id="{EAD4F076-6E24-9936-3D9F-D6F8184929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39162" y="6302213"/>
              <a:ext cx="0" cy="111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52" name="Line 100">
              <a:extLst>
                <a:ext uri="{FF2B5EF4-FFF2-40B4-BE49-F238E27FC236}">
                  <a16:creationId xmlns:a16="http://schemas.microsoft.com/office/drawing/2014/main" id="{AA3600B7-00D9-9CE2-7E5F-20B96E8E98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80548" y="6302213"/>
              <a:ext cx="0" cy="111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53" name="Line 100">
              <a:extLst>
                <a:ext uri="{FF2B5EF4-FFF2-40B4-BE49-F238E27FC236}">
                  <a16:creationId xmlns:a16="http://schemas.microsoft.com/office/drawing/2014/main" id="{9126F6C1-4710-074E-CA2C-1BBCF2FA64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54855" y="6302213"/>
              <a:ext cx="0" cy="111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54" name="Line 99">
              <a:extLst>
                <a:ext uri="{FF2B5EF4-FFF2-40B4-BE49-F238E27FC236}">
                  <a16:creationId xmlns:a16="http://schemas.microsoft.com/office/drawing/2014/main" id="{C1F61D53-5210-EA0B-2DDD-0BD98DC5C0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28577" y="6302213"/>
              <a:ext cx="0" cy="111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55" name="Text Box 111">
              <a:extLst>
                <a:ext uri="{FF2B5EF4-FFF2-40B4-BE49-F238E27FC236}">
                  <a16:creationId xmlns:a16="http://schemas.microsoft.com/office/drawing/2014/main" id="{4208AE88-F1EF-A8EA-ACF3-217F48B060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44845" y="6362236"/>
              <a:ext cx="55015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</a:rPr>
                <a:t>23</a:t>
              </a:r>
            </a:p>
          </p:txBody>
        </p:sp>
      </p:grpSp>
      <p:sp>
        <p:nvSpPr>
          <p:cNvPr id="2" name="Tekstboks 45">
            <a:extLst>
              <a:ext uri="{FF2B5EF4-FFF2-40B4-BE49-F238E27FC236}">
                <a16:creationId xmlns:a16="http://schemas.microsoft.com/office/drawing/2014/main" id="{06C401D9-EE0D-31B0-0309-F0806B2A75BD}"/>
              </a:ext>
            </a:extLst>
          </p:cNvPr>
          <p:cNvSpPr txBox="1"/>
          <p:nvPr/>
        </p:nvSpPr>
        <p:spPr>
          <a:xfrm>
            <a:off x="2988794" y="1087381"/>
            <a:ext cx="3373039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Current prices</a:t>
            </a:r>
          </a:p>
          <a:p>
            <a:pPr algn="ctr"/>
            <a:r>
              <a:rPr lang="en-GB" sz="1600" dirty="0"/>
              <a:t>(no correction for inflation)</a:t>
            </a:r>
          </a:p>
        </p:txBody>
      </p:sp>
      <p:sp>
        <p:nvSpPr>
          <p:cNvPr id="8325" name="Tekstboks 66">
            <a:extLst>
              <a:ext uri="{FF2B5EF4-FFF2-40B4-BE49-F238E27FC236}">
                <a16:creationId xmlns:a16="http://schemas.microsoft.com/office/drawing/2014/main" id="{114C4863-7EF0-60E6-7C9C-EE2618708855}"/>
              </a:ext>
            </a:extLst>
          </p:cNvPr>
          <p:cNvSpPr txBox="1"/>
          <p:nvPr/>
        </p:nvSpPr>
        <p:spPr>
          <a:xfrm>
            <a:off x="2744336" y="1946584"/>
            <a:ext cx="3861955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i="1" dirty="0"/>
              <a:t>Moving 365 days average</a:t>
            </a:r>
          </a:p>
          <a:p>
            <a:pPr algn="ctr"/>
            <a:r>
              <a:rPr lang="en-GB" i="1" dirty="0"/>
              <a:t>(moving annual average)</a:t>
            </a:r>
          </a:p>
        </p:txBody>
      </p:sp>
      <p:sp>
        <p:nvSpPr>
          <p:cNvPr id="8324" name="Line 112">
            <a:extLst>
              <a:ext uri="{FF2B5EF4-FFF2-40B4-BE49-F238E27FC236}">
                <a16:creationId xmlns:a16="http://schemas.microsoft.com/office/drawing/2014/main" id="{F48EF2F0-DE83-4E82-0A0C-3ADBF001646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3007" y="972886"/>
            <a:ext cx="3797" cy="533355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323" name="Freeform 9">
            <a:extLst>
              <a:ext uri="{FF2B5EF4-FFF2-40B4-BE49-F238E27FC236}">
                <a16:creationId xmlns:a16="http://schemas.microsoft.com/office/drawing/2014/main" id="{7D0BED9E-8331-6E88-FBC0-926AD0FED72F}"/>
              </a:ext>
            </a:extLst>
          </p:cNvPr>
          <p:cNvSpPr>
            <a:spLocks/>
          </p:cNvSpPr>
          <p:nvPr/>
        </p:nvSpPr>
        <p:spPr bwMode="auto">
          <a:xfrm>
            <a:off x="666350" y="5079089"/>
            <a:ext cx="1844675" cy="894302"/>
          </a:xfrm>
          <a:custGeom>
            <a:avLst/>
            <a:gdLst>
              <a:gd name="T0" fmla="*/ 18 w 1162"/>
              <a:gd name="T1" fmla="*/ 530 h 530"/>
              <a:gd name="T2" fmla="*/ 35 w 1162"/>
              <a:gd name="T3" fmla="*/ 530 h 530"/>
              <a:gd name="T4" fmla="*/ 53 w 1162"/>
              <a:gd name="T5" fmla="*/ 530 h 530"/>
              <a:gd name="T6" fmla="*/ 70 w 1162"/>
              <a:gd name="T7" fmla="*/ 504 h 530"/>
              <a:gd name="T8" fmla="*/ 88 w 1162"/>
              <a:gd name="T9" fmla="*/ 504 h 530"/>
              <a:gd name="T10" fmla="*/ 105 w 1162"/>
              <a:gd name="T11" fmla="*/ 495 h 530"/>
              <a:gd name="T12" fmla="*/ 123 w 1162"/>
              <a:gd name="T13" fmla="*/ 478 h 530"/>
              <a:gd name="T14" fmla="*/ 149 w 1162"/>
              <a:gd name="T15" fmla="*/ 434 h 530"/>
              <a:gd name="T16" fmla="*/ 166 w 1162"/>
              <a:gd name="T17" fmla="*/ 400 h 530"/>
              <a:gd name="T18" fmla="*/ 184 w 1162"/>
              <a:gd name="T19" fmla="*/ 374 h 530"/>
              <a:gd name="T20" fmla="*/ 201 w 1162"/>
              <a:gd name="T21" fmla="*/ 348 h 530"/>
              <a:gd name="T22" fmla="*/ 219 w 1162"/>
              <a:gd name="T23" fmla="*/ 313 h 530"/>
              <a:gd name="T24" fmla="*/ 236 w 1162"/>
              <a:gd name="T25" fmla="*/ 278 h 530"/>
              <a:gd name="T26" fmla="*/ 254 w 1162"/>
              <a:gd name="T27" fmla="*/ 243 h 530"/>
              <a:gd name="T28" fmla="*/ 280 w 1162"/>
              <a:gd name="T29" fmla="*/ 209 h 530"/>
              <a:gd name="T30" fmla="*/ 297 w 1162"/>
              <a:gd name="T31" fmla="*/ 209 h 530"/>
              <a:gd name="T32" fmla="*/ 315 w 1162"/>
              <a:gd name="T33" fmla="*/ 217 h 530"/>
              <a:gd name="T34" fmla="*/ 332 w 1162"/>
              <a:gd name="T35" fmla="*/ 252 h 530"/>
              <a:gd name="T36" fmla="*/ 350 w 1162"/>
              <a:gd name="T37" fmla="*/ 252 h 530"/>
              <a:gd name="T38" fmla="*/ 367 w 1162"/>
              <a:gd name="T39" fmla="*/ 270 h 530"/>
              <a:gd name="T40" fmla="*/ 385 w 1162"/>
              <a:gd name="T41" fmla="*/ 296 h 530"/>
              <a:gd name="T42" fmla="*/ 402 w 1162"/>
              <a:gd name="T43" fmla="*/ 313 h 530"/>
              <a:gd name="T44" fmla="*/ 428 w 1162"/>
              <a:gd name="T45" fmla="*/ 330 h 530"/>
              <a:gd name="T46" fmla="*/ 446 w 1162"/>
              <a:gd name="T47" fmla="*/ 374 h 530"/>
              <a:gd name="T48" fmla="*/ 463 w 1162"/>
              <a:gd name="T49" fmla="*/ 391 h 530"/>
              <a:gd name="T50" fmla="*/ 481 w 1162"/>
              <a:gd name="T51" fmla="*/ 382 h 530"/>
              <a:gd name="T52" fmla="*/ 498 w 1162"/>
              <a:gd name="T53" fmla="*/ 348 h 530"/>
              <a:gd name="T54" fmla="*/ 516 w 1162"/>
              <a:gd name="T55" fmla="*/ 313 h 530"/>
              <a:gd name="T56" fmla="*/ 533 w 1162"/>
              <a:gd name="T57" fmla="*/ 270 h 530"/>
              <a:gd name="T58" fmla="*/ 559 w 1162"/>
              <a:gd name="T59" fmla="*/ 217 h 530"/>
              <a:gd name="T60" fmla="*/ 577 w 1162"/>
              <a:gd name="T61" fmla="*/ 157 h 530"/>
              <a:gd name="T62" fmla="*/ 594 w 1162"/>
              <a:gd name="T63" fmla="*/ 96 h 530"/>
              <a:gd name="T64" fmla="*/ 612 w 1162"/>
              <a:gd name="T65" fmla="*/ 44 h 530"/>
              <a:gd name="T66" fmla="*/ 629 w 1162"/>
              <a:gd name="T67" fmla="*/ 18 h 530"/>
              <a:gd name="T68" fmla="*/ 647 w 1162"/>
              <a:gd name="T69" fmla="*/ 0 h 530"/>
              <a:gd name="T70" fmla="*/ 664 w 1162"/>
              <a:gd name="T71" fmla="*/ 27 h 530"/>
              <a:gd name="T72" fmla="*/ 682 w 1162"/>
              <a:gd name="T73" fmla="*/ 61 h 530"/>
              <a:gd name="T74" fmla="*/ 708 w 1162"/>
              <a:gd name="T75" fmla="*/ 105 h 530"/>
              <a:gd name="T76" fmla="*/ 725 w 1162"/>
              <a:gd name="T77" fmla="*/ 148 h 530"/>
              <a:gd name="T78" fmla="*/ 743 w 1162"/>
              <a:gd name="T79" fmla="*/ 191 h 530"/>
              <a:gd name="T80" fmla="*/ 760 w 1162"/>
              <a:gd name="T81" fmla="*/ 243 h 530"/>
              <a:gd name="T82" fmla="*/ 778 w 1162"/>
              <a:gd name="T83" fmla="*/ 304 h 530"/>
              <a:gd name="T84" fmla="*/ 795 w 1162"/>
              <a:gd name="T85" fmla="*/ 330 h 530"/>
              <a:gd name="T86" fmla="*/ 813 w 1162"/>
              <a:gd name="T87" fmla="*/ 348 h 530"/>
              <a:gd name="T88" fmla="*/ 830 w 1162"/>
              <a:gd name="T89" fmla="*/ 356 h 530"/>
              <a:gd name="T90" fmla="*/ 856 w 1162"/>
              <a:gd name="T91" fmla="*/ 356 h 530"/>
              <a:gd name="T92" fmla="*/ 874 w 1162"/>
              <a:gd name="T93" fmla="*/ 356 h 530"/>
              <a:gd name="T94" fmla="*/ 891 w 1162"/>
              <a:gd name="T95" fmla="*/ 356 h 530"/>
              <a:gd name="T96" fmla="*/ 909 w 1162"/>
              <a:gd name="T97" fmla="*/ 356 h 530"/>
              <a:gd name="T98" fmla="*/ 926 w 1162"/>
              <a:gd name="T99" fmla="*/ 374 h 530"/>
              <a:gd name="T100" fmla="*/ 944 w 1162"/>
              <a:gd name="T101" fmla="*/ 382 h 530"/>
              <a:gd name="T102" fmla="*/ 961 w 1162"/>
              <a:gd name="T103" fmla="*/ 391 h 530"/>
              <a:gd name="T104" fmla="*/ 987 w 1162"/>
              <a:gd name="T105" fmla="*/ 391 h 530"/>
              <a:gd name="T106" fmla="*/ 1005 w 1162"/>
              <a:gd name="T107" fmla="*/ 400 h 530"/>
              <a:gd name="T108" fmla="*/ 1022 w 1162"/>
              <a:gd name="T109" fmla="*/ 408 h 530"/>
              <a:gd name="T110" fmla="*/ 1040 w 1162"/>
              <a:gd name="T111" fmla="*/ 417 h 530"/>
              <a:gd name="T112" fmla="*/ 1057 w 1162"/>
              <a:gd name="T113" fmla="*/ 426 h 530"/>
              <a:gd name="T114" fmla="*/ 1075 w 1162"/>
              <a:gd name="T115" fmla="*/ 434 h 530"/>
              <a:gd name="T116" fmla="*/ 1092 w 1162"/>
              <a:gd name="T117" fmla="*/ 426 h 530"/>
              <a:gd name="T118" fmla="*/ 1110 w 1162"/>
              <a:gd name="T119" fmla="*/ 408 h 530"/>
              <a:gd name="T120" fmla="*/ 1136 w 1162"/>
              <a:gd name="T121" fmla="*/ 400 h 530"/>
              <a:gd name="T122" fmla="*/ 1153 w 1162"/>
              <a:gd name="T123" fmla="*/ 408 h 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62" h="530">
                <a:moveTo>
                  <a:pt x="0" y="530"/>
                </a:moveTo>
                <a:lnTo>
                  <a:pt x="0" y="530"/>
                </a:lnTo>
                <a:lnTo>
                  <a:pt x="0" y="530"/>
                </a:lnTo>
                <a:lnTo>
                  <a:pt x="0" y="530"/>
                </a:lnTo>
                <a:lnTo>
                  <a:pt x="0" y="530"/>
                </a:lnTo>
                <a:lnTo>
                  <a:pt x="0" y="530"/>
                </a:lnTo>
                <a:lnTo>
                  <a:pt x="0" y="530"/>
                </a:lnTo>
                <a:lnTo>
                  <a:pt x="0" y="530"/>
                </a:lnTo>
                <a:lnTo>
                  <a:pt x="0" y="530"/>
                </a:lnTo>
                <a:lnTo>
                  <a:pt x="0" y="530"/>
                </a:lnTo>
                <a:lnTo>
                  <a:pt x="0" y="530"/>
                </a:lnTo>
                <a:lnTo>
                  <a:pt x="0" y="530"/>
                </a:lnTo>
                <a:lnTo>
                  <a:pt x="0" y="530"/>
                </a:lnTo>
                <a:lnTo>
                  <a:pt x="0" y="530"/>
                </a:lnTo>
                <a:lnTo>
                  <a:pt x="0" y="530"/>
                </a:lnTo>
                <a:lnTo>
                  <a:pt x="0" y="530"/>
                </a:lnTo>
                <a:lnTo>
                  <a:pt x="0" y="530"/>
                </a:lnTo>
                <a:lnTo>
                  <a:pt x="9" y="530"/>
                </a:lnTo>
                <a:lnTo>
                  <a:pt x="9" y="530"/>
                </a:lnTo>
                <a:lnTo>
                  <a:pt x="9" y="530"/>
                </a:lnTo>
                <a:lnTo>
                  <a:pt x="9" y="530"/>
                </a:lnTo>
                <a:lnTo>
                  <a:pt x="9" y="530"/>
                </a:lnTo>
                <a:lnTo>
                  <a:pt x="9" y="530"/>
                </a:lnTo>
                <a:lnTo>
                  <a:pt x="9" y="530"/>
                </a:lnTo>
                <a:lnTo>
                  <a:pt x="9" y="530"/>
                </a:lnTo>
                <a:lnTo>
                  <a:pt x="9" y="530"/>
                </a:lnTo>
                <a:lnTo>
                  <a:pt x="9" y="530"/>
                </a:lnTo>
                <a:lnTo>
                  <a:pt x="9" y="530"/>
                </a:lnTo>
                <a:lnTo>
                  <a:pt x="9" y="530"/>
                </a:lnTo>
                <a:lnTo>
                  <a:pt x="9" y="530"/>
                </a:lnTo>
                <a:lnTo>
                  <a:pt x="9" y="530"/>
                </a:lnTo>
                <a:lnTo>
                  <a:pt x="9" y="530"/>
                </a:lnTo>
                <a:lnTo>
                  <a:pt x="9" y="530"/>
                </a:lnTo>
                <a:lnTo>
                  <a:pt x="9" y="530"/>
                </a:lnTo>
                <a:lnTo>
                  <a:pt x="9" y="530"/>
                </a:lnTo>
                <a:lnTo>
                  <a:pt x="9" y="530"/>
                </a:lnTo>
                <a:lnTo>
                  <a:pt x="18" y="530"/>
                </a:lnTo>
                <a:lnTo>
                  <a:pt x="18" y="530"/>
                </a:lnTo>
                <a:lnTo>
                  <a:pt x="18" y="530"/>
                </a:lnTo>
                <a:lnTo>
                  <a:pt x="18" y="530"/>
                </a:lnTo>
                <a:lnTo>
                  <a:pt x="18" y="530"/>
                </a:lnTo>
                <a:lnTo>
                  <a:pt x="18" y="530"/>
                </a:lnTo>
                <a:lnTo>
                  <a:pt x="18" y="530"/>
                </a:lnTo>
                <a:lnTo>
                  <a:pt x="18" y="530"/>
                </a:lnTo>
                <a:lnTo>
                  <a:pt x="18" y="530"/>
                </a:lnTo>
                <a:lnTo>
                  <a:pt x="18" y="530"/>
                </a:lnTo>
                <a:lnTo>
                  <a:pt x="18" y="530"/>
                </a:lnTo>
                <a:lnTo>
                  <a:pt x="18" y="530"/>
                </a:lnTo>
                <a:lnTo>
                  <a:pt x="18" y="530"/>
                </a:lnTo>
                <a:lnTo>
                  <a:pt x="18" y="530"/>
                </a:lnTo>
                <a:lnTo>
                  <a:pt x="18" y="530"/>
                </a:lnTo>
                <a:lnTo>
                  <a:pt x="18" y="530"/>
                </a:lnTo>
                <a:lnTo>
                  <a:pt x="18" y="530"/>
                </a:lnTo>
                <a:lnTo>
                  <a:pt x="18" y="530"/>
                </a:lnTo>
                <a:lnTo>
                  <a:pt x="26" y="530"/>
                </a:lnTo>
                <a:lnTo>
                  <a:pt x="26" y="530"/>
                </a:lnTo>
                <a:lnTo>
                  <a:pt x="26" y="530"/>
                </a:lnTo>
                <a:lnTo>
                  <a:pt x="26" y="530"/>
                </a:lnTo>
                <a:lnTo>
                  <a:pt x="26" y="530"/>
                </a:lnTo>
                <a:lnTo>
                  <a:pt x="26" y="530"/>
                </a:lnTo>
                <a:lnTo>
                  <a:pt x="26" y="530"/>
                </a:lnTo>
                <a:lnTo>
                  <a:pt x="26" y="530"/>
                </a:lnTo>
                <a:lnTo>
                  <a:pt x="26" y="530"/>
                </a:lnTo>
                <a:lnTo>
                  <a:pt x="26" y="530"/>
                </a:lnTo>
                <a:lnTo>
                  <a:pt x="26" y="530"/>
                </a:lnTo>
                <a:lnTo>
                  <a:pt x="26" y="530"/>
                </a:lnTo>
                <a:lnTo>
                  <a:pt x="26" y="530"/>
                </a:lnTo>
                <a:lnTo>
                  <a:pt x="26" y="530"/>
                </a:lnTo>
                <a:lnTo>
                  <a:pt x="26" y="530"/>
                </a:lnTo>
                <a:lnTo>
                  <a:pt x="26" y="530"/>
                </a:lnTo>
                <a:lnTo>
                  <a:pt x="26" y="530"/>
                </a:lnTo>
                <a:lnTo>
                  <a:pt x="26" y="530"/>
                </a:lnTo>
                <a:lnTo>
                  <a:pt x="35" y="530"/>
                </a:lnTo>
                <a:lnTo>
                  <a:pt x="35" y="530"/>
                </a:lnTo>
                <a:lnTo>
                  <a:pt x="35" y="530"/>
                </a:lnTo>
                <a:lnTo>
                  <a:pt x="35" y="530"/>
                </a:lnTo>
                <a:lnTo>
                  <a:pt x="35" y="530"/>
                </a:lnTo>
                <a:lnTo>
                  <a:pt x="35" y="530"/>
                </a:lnTo>
                <a:lnTo>
                  <a:pt x="35" y="530"/>
                </a:lnTo>
                <a:lnTo>
                  <a:pt x="35" y="530"/>
                </a:lnTo>
                <a:lnTo>
                  <a:pt x="35" y="530"/>
                </a:lnTo>
                <a:lnTo>
                  <a:pt x="35" y="530"/>
                </a:lnTo>
                <a:lnTo>
                  <a:pt x="35" y="530"/>
                </a:lnTo>
                <a:lnTo>
                  <a:pt x="35" y="530"/>
                </a:lnTo>
                <a:lnTo>
                  <a:pt x="35" y="530"/>
                </a:lnTo>
                <a:lnTo>
                  <a:pt x="35" y="530"/>
                </a:lnTo>
                <a:lnTo>
                  <a:pt x="35" y="530"/>
                </a:lnTo>
                <a:lnTo>
                  <a:pt x="35" y="530"/>
                </a:lnTo>
                <a:lnTo>
                  <a:pt x="35" y="530"/>
                </a:lnTo>
                <a:lnTo>
                  <a:pt x="35" y="530"/>
                </a:lnTo>
                <a:lnTo>
                  <a:pt x="44" y="530"/>
                </a:lnTo>
                <a:lnTo>
                  <a:pt x="44" y="530"/>
                </a:lnTo>
                <a:lnTo>
                  <a:pt x="44" y="530"/>
                </a:lnTo>
                <a:lnTo>
                  <a:pt x="44" y="530"/>
                </a:lnTo>
                <a:lnTo>
                  <a:pt x="44" y="530"/>
                </a:lnTo>
                <a:lnTo>
                  <a:pt x="44" y="530"/>
                </a:lnTo>
                <a:lnTo>
                  <a:pt x="44" y="530"/>
                </a:lnTo>
                <a:lnTo>
                  <a:pt x="44" y="530"/>
                </a:lnTo>
                <a:lnTo>
                  <a:pt x="44" y="530"/>
                </a:lnTo>
                <a:lnTo>
                  <a:pt x="44" y="530"/>
                </a:lnTo>
                <a:lnTo>
                  <a:pt x="44" y="530"/>
                </a:lnTo>
                <a:lnTo>
                  <a:pt x="44" y="530"/>
                </a:lnTo>
                <a:lnTo>
                  <a:pt x="44" y="530"/>
                </a:lnTo>
                <a:lnTo>
                  <a:pt x="44" y="530"/>
                </a:lnTo>
                <a:lnTo>
                  <a:pt x="44" y="530"/>
                </a:lnTo>
                <a:lnTo>
                  <a:pt x="44" y="530"/>
                </a:lnTo>
                <a:lnTo>
                  <a:pt x="44" y="530"/>
                </a:lnTo>
                <a:lnTo>
                  <a:pt x="44" y="530"/>
                </a:lnTo>
                <a:lnTo>
                  <a:pt x="44" y="530"/>
                </a:lnTo>
                <a:lnTo>
                  <a:pt x="53" y="530"/>
                </a:lnTo>
                <a:lnTo>
                  <a:pt x="53" y="530"/>
                </a:lnTo>
                <a:lnTo>
                  <a:pt x="53" y="530"/>
                </a:lnTo>
                <a:lnTo>
                  <a:pt x="53" y="530"/>
                </a:lnTo>
                <a:lnTo>
                  <a:pt x="53" y="530"/>
                </a:lnTo>
                <a:lnTo>
                  <a:pt x="53" y="530"/>
                </a:lnTo>
                <a:lnTo>
                  <a:pt x="53" y="530"/>
                </a:lnTo>
                <a:lnTo>
                  <a:pt x="53" y="530"/>
                </a:lnTo>
                <a:lnTo>
                  <a:pt x="53" y="530"/>
                </a:lnTo>
                <a:lnTo>
                  <a:pt x="53" y="530"/>
                </a:lnTo>
                <a:lnTo>
                  <a:pt x="53" y="521"/>
                </a:lnTo>
                <a:lnTo>
                  <a:pt x="53" y="521"/>
                </a:lnTo>
                <a:lnTo>
                  <a:pt x="53" y="521"/>
                </a:lnTo>
                <a:lnTo>
                  <a:pt x="53" y="521"/>
                </a:lnTo>
                <a:lnTo>
                  <a:pt x="53" y="521"/>
                </a:lnTo>
                <a:lnTo>
                  <a:pt x="53" y="521"/>
                </a:lnTo>
                <a:lnTo>
                  <a:pt x="53" y="521"/>
                </a:lnTo>
                <a:lnTo>
                  <a:pt x="53" y="521"/>
                </a:lnTo>
                <a:lnTo>
                  <a:pt x="61" y="521"/>
                </a:lnTo>
                <a:lnTo>
                  <a:pt x="61" y="521"/>
                </a:lnTo>
                <a:lnTo>
                  <a:pt x="61" y="521"/>
                </a:lnTo>
                <a:lnTo>
                  <a:pt x="61" y="521"/>
                </a:lnTo>
                <a:lnTo>
                  <a:pt x="61" y="521"/>
                </a:lnTo>
                <a:lnTo>
                  <a:pt x="61" y="521"/>
                </a:lnTo>
                <a:lnTo>
                  <a:pt x="61" y="521"/>
                </a:lnTo>
                <a:lnTo>
                  <a:pt x="61" y="521"/>
                </a:lnTo>
                <a:lnTo>
                  <a:pt x="61" y="521"/>
                </a:lnTo>
                <a:lnTo>
                  <a:pt x="61" y="521"/>
                </a:lnTo>
                <a:lnTo>
                  <a:pt x="61" y="521"/>
                </a:lnTo>
                <a:lnTo>
                  <a:pt x="61" y="521"/>
                </a:lnTo>
                <a:lnTo>
                  <a:pt x="61" y="513"/>
                </a:lnTo>
                <a:lnTo>
                  <a:pt x="61" y="513"/>
                </a:lnTo>
                <a:lnTo>
                  <a:pt x="61" y="513"/>
                </a:lnTo>
                <a:lnTo>
                  <a:pt x="61" y="513"/>
                </a:lnTo>
                <a:lnTo>
                  <a:pt x="61" y="513"/>
                </a:lnTo>
                <a:lnTo>
                  <a:pt x="61" y="513"/>
                </a:lnTo>
                <a:lnTo>
                  <a:pt x="70" y="513"/>
                </a:lnTo>
                <a:lnTo>
                  <a:pt x="70" y="513"/>
                </a:lnTo>
                <a:lnTo>
                  <a:pt x="70" y="513"/>
                </a:lnTo>
                <a:lnTo>
                  <a:pt x="70" y="513"/>
                </a:lnTo>
                <a:lnTo>
                  <a:pt x="70" y="513"/>
                </a:lnTo>
                <a:lnTo>
                  <a:pt x="70" y="513"/>
                </a:lnTo>
                <a:lnTo>
                  <a:pt x="70" y="513"/>
                </a:lnTo>
                <a:lnTo>
                  <a:pt x="70" y="513"/>
                </a:lnTo>
                <a:lnTo>
                  <a:pt x="70" y="513"/>
                </a:lnTo>
                <a:lnTo>
                  <a:pt x="70" y="513"/>
                </a:lnTo>
                <a:lnTo>
                  <a:pt x="70" y="504"/>
                </a:lnTo>
                <a:lnTo>
                  <a:pt x="70" y="504"/>
                </a:lnTo>
                <a:lnTo>
                  <a:pt x="70" y="504"/>
                </a:lnTo>
                <a:lnTo>
                  <a:pt x="70" y="504"/>
                </a:lnTo>
                <a:lnTo>
                  <a:pt x="70" y="504"/>
                </a:lnTo>
                <a:lnTo>
                  <a:pt x="70" y="504"/>
                </a:lnTo>
                <a:lnTo>
                  <a:pt x="70" y="504"/>
                </a:lnTo>
                <a:lnTo>
                  <a:pt x="70" y="504"/>
                </a:lnTo>
                <a:lnTo>
                  <a:pt x="70" y="504"/>
                </a:lnTo>
                <a:lnTo>
                  <a:pt x="79" y="504"/>
                </a:lnTo>
                <a:lnTo>
                  <a:pt x="79" y="504"/>
                </a:lnTo>
                <a:lnTo>
                  <a:pt x="79" y="504"/>
                </a:lnTo>
                <a:lnTo>
                  <a:pt x="79" y="504"/>
                </a:lnTo>
                <a:lnTo>
                  <a:pt x="79" y="504"/>
                </a:lnTo>
                <a:lnTo>
                  <a:pt x="79" y="504"/>
                </a:lnTo>
                <a:lnTo>
                  <a:pt x="79" y="504"/>
                </a:lnTo>
                <a:lnTo>
                  <a:pt x="79" y="504"/>
                </a:lnTo>
                <a:lnTo>
                  <a:pt x="79" y="504"/>
                </a:lnTo>
                <a:lnTo>
                  <a:pt x="79" y="504"/>
                </a:lnTo>
                <a:lnTo>
                  <a:pt x="79" y="504"/>
                </a:lnTo>
                <a:lnTo>
                  <a:pt x="79" y="504"/>
                </a:lnTo>
                <a:lnTo>
                  <a:pt x="79" y="504"/>
                </a:lnTo>
                <a:lnTo>
                  <a:pt x="79" y="504"/>
                </a:lnTo>
                <a:lnTo>
                  <a:pt x="79" y="504"/>
                </a:lnTo>
                <a:lnTo>
                  <a:pt x="79" y="504"/>
                </a:lnTo>
                <a:lnTo>
                  <a:pt x="79" y="504"/>
                </a:lnTo>
                <a:lnTo>
                  <a:pt x="79" y="504"/>
                </a:lnTo>
                <a:lnTo>
                  <a:pt x="88" y="504"/>
                </a:lnTo>
                <a:lnTo>
                  <a:pt x="88" y="504"/>
                </a:lnTo>
                <a:lnTo>
                  <a:pt x="88" y="504"/>
                </a:lnTo>
                <a:lnTo>
                  <a:pt x="88" y="504"/>
                </a:lnTo>
                <a:lnTo>
                  <a:pt x="88" y="504"/>
                </a:lnTo>
                <a:lnTo>
                  <a:pt x="88" y="504"/>
                </a:lnTo>
                <a:lnTo>
                  <a:pt x="88" y="504"/>
                </a:lnTo>
                <a:lnTo>
                  <a:pt x="88" y="504"/>
                </a:lnTo>
                <a:lnTo>
                  <a:pt x="88" y="504"/>
                </a:lnTo>
                <a:lnTo>
                  <a:pt x="88" y="504"/>
                </a:lnTo>
                <a:lnTo>
                  <a:pt x="88" y="504"/>
                </a:lnTo>
                <a:lnTo>
                  <a:pt x="88" y="504"/>
                </a:lnTo>
                <a:lnTo>
                  <a:pt x="88" y="504"/>
                </a:lnTo>
                <a:lnTo>
                  <a:pt x="88" y="504"/>
                </a:lnTo>
                <a:lnTo>
                  <a:pt x="88" y="504"/>
                </a:lnTo>
                <a:lnTo>
                  <a:pt x="88" y="504"/>
                </a:lnTo>
                <a:lnTo>
                  <a:pt x="88" y="504"/>
                </a:lnTo>
                <a:lnTo>
                  <a:pt x="88" y="504"/>
                </a:lnTo>
                <a:lnTo>
                  <a:pt x="96" y="504"/>
                </a:lnTo>
                <a:lnTo>
                  <a:pt x="96" y="504"/>
                </a:lnTo>
                <a:lnTo>
                  <a:pt x="96" y="504"/>
                </a:lnTo>
                <a:lnTo>
                  <a:pt x="96" y="504"/>
                </a:lnTo>
                <a:lnTo>
                  <a:pt x="96" y="504"/>
                </a:lnTo>
                <a:lnTo>
                  <a:pt x="96" y="504"/>
                </a:lnTo>
                <a:lnTo>
                  <a:pt x="96" y="504"/>
                </a:lnTo>
                <a:lnTo>
                  <a:pt x="96" y="504"/>
                </a:lnTo>
                <a:lnTo>
                  <a:pt x="96" y="504"/>
                </a:lnTo>
                <a:lnTo>
                  <a:pt x="96" y="504"/>
                </a:lnTo>
                <a:lnTo>
                  <a:pt x="96" y="504"/>
                </a:lnTo>
                <a:lnTo>
                  <a:pt x="96" y="504"/>
                </a:lnTo>
                <a:lnTo>
                  <a:pt x="96" y="504"/>
                </a:lnTo>
                <a:lnTo>
                  <a:pt x="96" y="504"/>
                </a:lnTo>
                <a:lnTo>
                  <a:pt x="96" y="504"/>
                </a:lnTo>
                <a:lnTo>
                  <a:pt x="96" y="504"/>
                </a:lnTo>
                <a:lnTo>
                  <a:pt x="96" y="504"/>
                </a:lnTo>
                <a:lnTo>
                  <a:pt x="96" y="504"/>
                </a:lnTo>
                <a:lnTo>
                  <a:pt x="105" y="504"/>
                </a:lnTo>
                <a:lnTo>
                  <a:pt x="105" y="504"/>
                </a:lnTo>
                <a:lnTo>
                  <a:pt x="105" y="504"/>
                </a:lnTo>
                <a:lnTo>
                  <a:pt x="105" y="504"/>
                </a:lnTo>
                <a:lnTo>
                  <a:pt x="105" y="504"/>
                </a:lnTo>
                <a:lnTo>
                  <a:pt x="105" y="504"/>
                </a:lnTo>
                <a:lnTo>
                  <a:pt x="105" y="504"/>
                </a:lnTo>
                <a:lnTo>
                  <a:pt x="105" y="504"/>
                </a:lnTo>
                <a:lnTo>
                  <a:pt x="105" y="504"/>
                </a:lnTo>
                <a:lnTo>
                  <a:pt x="105" y="504"/>
                </a:lnTo>
                <a:lnTo>
                  <a:pt x="105" y="504"/>
                </a:lnTo>
                <a:lnTo>
                  <a:pt x="105" y="504"/>
                </a:lnTo>
                <a:lnTo>
                  <a:pt x="105" y="504"/>
                </a:lnTo>
                <a:lnTo>
                  <a:pt x="105" y="495"/>
                </a:lnTo>
                <a:lnTo>
                  <a:pt x="105" y="495"/>
                </a:lnTo>
                <a:lnTo>
                  <a:pt x="105" y="495"/>
                </a:lnTo>
                <a:lnTo>
                  <a:pt x="105" y="495"/>
                </a:lnTo>
                <a:lnTo>
                  <a:pt x="105" y="495"/>
                </a:lnTo>
                <a:lnTo>
                  <a:pt x="105" y="495"/>
                </a:lnTo>
                <a:lnTo>
                  <a:pt x="114" y="495"/>
                </a:lnTo>
                <a:lnTo>
                  <a:pt x="114" y="495"/>
                </a:lnTo>
                <a:lnTo>
                  <a:pt x="114" y="495"/>
                </a:lnTo>
                <a:lnTo>
                  <a:pt x="114" y="495"/>
                </a:lnTo>
                <a:lnTo>
                  <a:pt x="114" y="495"/>
                </a:lnTo>
                <a:lnTo>
                  <a:pt x="114" y="495"/>
                </a:lnTo>
                <a:lnTo>
                  <a:pt x="114" y="495"/>
                </a:lnTo>
                <a:lnTo>
                  <a:pt x="114" y="495"/>
                </a:lnTo>
                <a:lnTo>
                  <a:pt x="114" y="495"/>
                </a:lnTo>
                <a:lnTo>
                  <a:pt x="114" y="495"/>
                </a:lnTo>
                <a:lnTo>
                  <a:pt x="114" y="495"/>
                </a:lnTo>
                <a:lnTo>
                  <a:pt x="114" y="495"/>
                </a:lnTo>
                <a:lnTo>
                  <a:pt x="114" y="495"/>
                </a:lnTo>
                <a:lnTo>
                  <a:pt x="114" y="495"/>
                </a:lnTo>
                <a:lnTo>
                  <a:pt x="114" y="495"/>
                </a:lnTo>
                <a:lnTo>
                  <a:pt x="114" y="495"/>
                </a:lnTo>
                <a:lnTo>
                  <a:pt x="114" y="487"/>
                </a:lnTo>
                <a:lnTo>
                  <a:pt x="114" y="487"/>
                </a:lnTo>
                <a:lnTo>
                  <a:pt x="123" y="487"/>
                </a:lnTo>
                <a:lnTo>
                  <a:pt x="123" y="487"/>
                </a:lnTo>
                <a:lnTo>
                  <a:pt x="123" y="487"/>
                </a:lnTo>
                <a:lnTo>
                  <a:pt x="123" y="487"/>
                </a:lnTo>
                <a:lnTo>
                  <a:pt x="123" y="487"/>
                </a:lnTo>
                <a:lnTo>
                  <a:pt x="123" y="487"/>
                </a:lnTo>
                <a:lnTo>
                  <a:pt x="123" y="487"/>
                </a:lnTo>
                <a:lnTo>
                  <a:pt x="123" y="487"/>
                </a:lnTo>
                <a:lnTo>
                  <a:pt x="123" y="487"/>
                </a:lnTo>
                <a:lnTo>
                  <a:pt x="123" y="487"/>
                </a:lnTo>
                <a:lnTo>
                  <a:pt x="123" y="487"/>
                </a:lnTo>
                <a:lnTo>
                  <a:pt x="123" y="487"/>
                </a:lnTo>
                <a:lnTo>
                  <a:pt x="123" y="487"/>
                </a:lnTo>
                <a:lnTo>
                  <a:pt x="123" y="487"/>
                </a:lnTo>
                <a:lnTo>
                  <a:pt x="123" y="487"/>
                </a:lnTo>
                <a:lnTo>
                  <a:pt x="123" y="478"/>
                </a:lnTo>
                <a:lnTo>
                  <a:pt x="123" y="478"/>
                </a:lnTo>
                <a:lnTo>
                  <a:pt x="123" y="478"/>
                </a:lnTo>
                <a:lnTo>
                  <a:pt x="131" y="478"/>
                </a:lnTo>
                <a:lnTo>
                  <a:pt x="131" y="478"/>
                </a:lnTo>
                <a:lnTo>
                  <a:pt x="131" y="478"/>
                </a:lnTo>
                <a:lnTo>
                  <a:pt x="131" y="478"/>
                </a:lnTo>
                <a:lnTo>
                  <a:pt x="131" y="478"/>
                </a:lnTo>
                <a:lnTo>
                  <a:pt x="131" y="478"/>
                </a:lnTo>
                <a:lnTo>
                  <a:pt x="131" y="478"/>
                </a:lnTo>
                <a:lnTo>
                  <a:pt x="131" y="478"/>
                </a:lnTo>
                <a:lnTo>
                  <a:pt x="131" y="478"/>
                </a:lnTo>
                <a:lnTo>
                  <a:pt x="131" y="478"/>
                </a:lnTo>
                <a:lnTo>
                  <a:pt x="131" y="469"/>
                </a:lnTo>
                <a:lnTo>
                  <a:pt x="131" y="469"/>
                </a:lnTo>
                <a:lnTo>
                  <a:pt x="131" y="469"/>
                </a:lnTo>
                <a:lnTo>
                  <a:pt x="131" y="469"/>
                </a:lnTo>
                <a:lnTo>
                  <a:pt x="131" y="469"/>
                </a:lnTo>
                <a:lnTo>
                  <a:pt x="131" y="469"/>
                </a:lnTo>
                <a:lnTo>
                  <a:pt x="131" y="469"/>
                </a:lnTo>
                <a:lnTo>
                  <a:pt x="131" y="469"/>
                </a:lnTo>
                <a:lnTo>
                  <a:pt x="131" y="469"/>
                </a:lnTo>
                <a:lnTo>
                  <a:pt x="140" y="460"/>
                </a:lnTo>
                <a:lnTo>
                  <a:pt x="140" y="460"/>
                </a:lnTo>
                <a:lnTo>
                  <a:pt x="140" y="460"/>
                </a:lnTo>
                <a:lnTo>
                  <a:pt x="140" y="460"/>
                </a:lnTo>
                <a:lnTo>
                  <a:pt x="140" y="460"/>
                </a:lnTo>
                <a:lnTo>
                  <a:pt x="140" y="460"/>
                </a:lnTo>
                <a:lnTo>
                  <a:pt x="140" y="460"/>
                </a:lnTo>
                <a:lnTo>
                  <a:pt x="140" y="452"/>
                </a:lnTo>
                <a:lnTo>
                  <a:pt x="140" y="452"/>
                </a:lnTo>
                <a:lnTo>
                  <a:pt x="140" y="452"/>
                </a:lnTo>
                <a:lnTo>
                  <a:pt x="140" y="452"/>
                </a:lnTo>
                <a:lnTo>
                  <a:pt x="140" y="443"/>
                </a:lnTo>
                <a:lnTo>
                  <a:pt x="140" y="443"/>
                </a:lnTo>
                <a:lnTo>
                  <a:pt x="140" y="443"/>
                </a:lnTo>
                <a:lnTo>
                  <a:pt x="140" y="443"/>
                </a:lnTo>
                <a:lnTo>
                  <a:pt x="140" y="434"/>
                </a:lnTo>
                <a:lnTo>
                  <a:pt x="140" y="434"/>
                </a:lnTo>
                <a:lnTo>
                  <a:pt x="140" y="434"/>
                </a:lnTo>
                <a:lnTo>
                  <a:pt x="149" y="434"/>
                </a:lnTo>
                <a:lnTo>
                  <a:pt x="149" y="434"/>
                </a:lnTo>
                <a:lnTo>
                  <a:pt x="149" y="434"/>
                </a:lnTo>
                <a:lnTo>
                  <a:pt x="149" y="426"/>
                </a:lnTo>
                <a:lnTo>
                  <a:pt x="149" y="426"/>
                </a:lnTo>
                <a:lnTo>
                  <a:pt x="149" y="426"/>
                </a:lnTo>
                <a:lnTo>
                  <a:pt x="149" y="426"/>
                </a:lnTo>
                <a:lnTo>
                  <a:pt x="149" y="426"/>
                </a:lnTo>
                <a:lnTo>
                  <a:pt x="149" y="426"/>
                </a:lnTo>
                <a:lnTo>
                  <a:pt x="149" y="417"/>
                </a:lnTo>
                <a:lnTo>
                  <a:pt x="149" y="417"/>
                </a:lnTo>
                <a:lnTo>
                  <a:pt x="149" y="417"/>
                </a:lnTo>
                <a:lnTo>
                  <a:pt x="149" y="417"/>
                </a:lnTo>
                <a:lnTo>
                  <a:pt x="149" y="417"/>
                </a:lnTo>
                <a:lnTo>
                  <a:pt x="149" y="417"/>
                </a:lnTo>
                <a:lnTo>
                  <a:pt x="149" y="417"/>
                </a:lnTo>
                <a:lnTo>
                  <a:pt x="149" y="417"/>
                </a:lnTo>
                <a:lnTo>
                  <a:pt x="149" y="408"/>
                </a:lnTo>
                <a:lnTo>
                  <a:pt x="157" y="408"/>
                </a:lnTo>
                <a:lnTo>
                  <a:pt x="157" y="408"/>
                </a:lnTo>
                <a:lnTo>
                  <a:pt x="157" y="408"/>
                </a:lnTo>
                <a:lnTo>
                  <a:pt x="157" y="408"/>
                </a:lnTo>
                <a:lnTo>
                  <a:pt x="157" y="408"/>
                </a:lnTo>
                <a:lnTo>
                  <a:pt x="157" y="408"/>
                </a:lnTo>
                <a:lnTo>
                  <a:pt x="157" y="408"/>
                </a:lnTo>
                <a:lnTo>
                  <a:pt x="157" y="408"/>
                </a:lnTo>
                <a:lnTo>
                  <a:pt x="157" y="408"/>
                </a:lnTo>
                <a:lnTo>
                  <a:pt x="157" y="408"/>
                </a:lnTo>
                <a:lnTo>
                  <a:pt x="157" y="400"/>
                </a:lnTo>
                <a:lnTo>
                  <a:pt x="157" y="400"/>
                </a:lnTo>
                <a:lnTo>
                  <a:pt x="157" y="400"/>
                </a:lnTo>
                <a:lnTo>
                  <a:pt x="157" y="400"/>
                </a:lnTo>
                <a:lnTo>
                  <a:pt x="157" y="400"/>
                </a:lnTo>
                <a:lnTo>
                  <a:pt x="157" y="400"/>
                </a:lnTo>
                <a:lnTo>
                  <a:pt x="157" y="400"/>
                </a:lnTo>
                <a:lnTo>
                  <a:pt x="157" y="400"/>
                </a:lnTo>
                <a:lnTo>
                  <a:pt x="166" y="400"/>
                </a:lnTo>
                <a:lnTo>
                  <a:pt x="166" y="400"/>
                </a:lnTo>
                <a:lnTo>
                  <a:pt x="166" y="400"/>
                </a:lnTo>
                <a:lnTo>
                  <a:pt x="166" y="400"/>
                </a:lnTo>
                <a:lnTo>
                  <a:pt x="166" y="400"/>
                </a:lnTo>
                <a:lnTo>
                  <a:pt x="166" y="400"/>
                </a:lnTo>
                <a:lnTo>
                  <a:pt x="166" y="400"/>
                </a:lnTo>
                <a:lnTo>
                  <a:pt x="166" y="400"/>
                </a:lnTo>
                <a:lnTo>
                  <a:pt x="166" y="400"/>
                </a:lnTo>
                <a:lnTo>
                  <a:pt x="166" y="400"/>
                </a:lnTo>
                <a:lnTo>
                  <a:pt x="166" y="391"/>
                </a:lnTo>
                <a:lnTo>
                  <a:pt x="166" y="391"/>
                </a:lnTo>
                <a:lnTo>
                  <a:pt x="166" y="391"/>
                </a:lnTo>
                <a:lnTo>
                  <a:pt x="166" y="391"/>
                </a:lnTo>
                <a:lnTo>
                  <a:pt x="166" y="391"/>
                </a:lnTo>
                <a:lnTo>
                  <a:pt x="166" y="391"/>
                </a:lnTo>
                <a:lnTo>
                  <a:pt x="166" y="391"/>
                </a:lnTo>
                <a:lnTo>
                  <a:pt x="166" y="391"/>
                </a:lnTo>
                <a:lnTo>
                  <a:pt x="166" y="391"/>
                </a:lnTo>
                <a:lnTo>
                  <a:pt x="175" y="391"/>
                </a:lnTo>
                <a:lnTo>
                  <a:pt x="175" y="391"/>
                </a:lnTo>
                <a:lnTo>
                  <a:pt x="175" y="391"/>
                </a:lnTo>
                <a:lnTo>
                  <a:pt x="175" y="391"/>
                </a:lnTo>
                <a:lnTo>
                  <a:pt x="175" y="391"/>
                </a:lnTo>
                <a:lnTo>
                  <a:pt x="175" y="391"/>
                </a:lnTo>
                <a:lnTo>
                  <a:pt x="175" y="391"/>
                </a:lnTo>
                <a:lnTo>
                  <a:pt x="175" y="391"/>
                </a:lnTo>
                <a:lnTo>
                  <a:pt x="175" y="382"/>
                </a:lnTo>
                <a:lnTo>
                  <a:pt x="175" y="382"/>
                </a:lnTo>
                <a:lnTo>
                  <a:pt x="175" y="382"/>
                </a:lnTo>
                <a:lnTo>
                  <a:pt x="175" y="382"/>
                </a:lnTo>
                <a:lnTo>
                  <a:pt x="175" y="382"/>
                </a:lnTo>
                <a:lnTo>
                  <a:pt x="175" y="382"/>
                </a:lnTo>
                <a:lnTo>
                  <a:pt x="175" y="382"/>
                </a:lnTo>
                <a:lnTo>
                  <a:pt x="175" y="382"/>
                </a:lnTo>
                <a:lnTo>
                  <a:pt x="175" y="382"/>
                </a:lnTo>
                <a:lnTo>
                  <a:pt x="175" y="382"/>
                </a:lnTo>
                <a:lnTo>
                  <a:pt x="184" y="382"/>
                </a:lnTo>
                <a:lnTo>
                  <a:pt x="184" y="382"/>
                </a:lnTo>
                <a:lnTo>
                  <a:pt x="184" y="382"/>
                </a:lnTo>
                <a:lnTo>
                  <a:pt x="184" y="382"/>
                </a:lnTo>
                <a:lnTo>
                  <a:pt x="184" y="382"/>
                </a:lnTo>
                <a:lnTo>
                  <a:pt x="184" y="374"/>
                </a:lnTo>
                <a:lnTo>
                  <a:pt x="184" y="374"/>
                </a:lnTo>
                <a:lnTo>
                  <a:pt x="184" y="374"/>
                </a:lnTo>
                <a:lnTo>
                  <a:pt x="184" y="374"/>
                </a:lnTo>
                <a:lnTo>
                  <a:pt x="184" y="374"/>
                </a:lnTo>
                <a:lnTo>
                  <a:pt x="184" y="374"/>
                </a:lnTo>
                <a:lnTo>
                  <a:pt x="184" y="374"/>
                </a:lnTo>
                <a:lnTo>
                  <a:pt x="184" y="374"/>
                </a:lnTo>
                <a:lnTo>
                  <a:pt x="184" y="374"/>
                </a:lnTo>
                <a:lnTo>
                  <a:pt x="184" y="374"/>
                </a:lnTo>
                <a:lnTo>
                  <a:pt x="184" y="365"/>
                </a:lnTo>
                <a:lnTo>
                  <a:pt x="184" y="365"/>
                </a:lnTo>
                <a:lnTo>
                  <a:pt x="184" y="365"/>
                </a:lnTo>
                <a:lnTo>
                  <a:pt x="192" y="365"/>
                </a:lnTo>
                <a:lnTo>
                  <a:pt x="192" y="365"/>
                </a:lnTo>
                <a:lnTo>
                  <a:pt x="192" y="365"/>
                </a:lnTo>
                <a:lnTo>
                  <a:pt x="192" y="365"/>
                </a:lnTo>
                <a:lnTo>
                  <a:pt x="192" y="365"/>
                </a:lnTo>
                <a:lnTo>
                  <a:pt x="192" y="365"/>
                </a:lnTo>
                <a:lnTo>
                  <a:pt x="192" y="365"/>
                </a:lnTo>
                <a:lnTo>
                  <a:pt x="192" y="365"/>
                </a:lnTo>
                <a:lnTo>
                  <a:pt x="192" y="356"/>
                </a:lnTo>
                <a:lnTo>
                  <a:pt x="192" y="356"/>
                </a:lnTo>
                <a:lnTo>
                  <a:pt x="192" y="356"/>
                </a:lnTo>
                <a:lnTo>
                  <a:pt x="192" y="356"/>
                </a:lnTo>
                <a:lnTo>
                  <a:pt x="192" y="356"/>
                </a:lnTo>
                <a:lnTo>
                  <a:pt x="192" y="356"/>
                </a:lnTo>
                <a:lnTo>
                  <a:pt x="192" y="356"/>
                </a:lnTo>
                <a:lnTo>
                  <a:pt x="192" y="356"/>
                </a:lnTo>
                <a:lnTo>
                  <a:pt x="192" y="356"/>
                </a:lnTo>
                <a:lnTo>
                  <a:pt x="192" y="356"/>
                </a:lnTo>
                <a:lnTo>
                  <a:pt x="192" y="356"/>
                </a:lnTo>
                <a:lnTo>
                  <a:pt x="201" y="356"/>
                </a:lnTo>
                <a:lnTo>
                  <a:pt x="201" y="348"/>
                </a:lnTo>
                <a:lnTo>
                  <a:pt x="201" y="348"/>
                </a:lnTo>
                <a:lnTo>
                  <a:pt x="201" y="348"/>
                </a:lnTo>
                <a:lnTo>
                  <a:pt x="201" y="348"/>
                </a:lnTo>
                <a:lnTo>
                  <a:pt x="201" y="348"/>
                </a:lnTo>
                <a:lnTo>
                  <a:pt x="201" y="348"/>
                </a:lnTo>
                <a:lnTo>
                  <a:pt x="201" y="348"/>
                </a:lnTo>
                <a:lnTo>
                  <a:pt x="201" y="348"/>
                </a:lnTo>
                <a:lnTo>
                  <a:pt x="201" y="348"/>
                </a:lnTo>
                <a:lnTo>
                  <a:pt x="201" y="348"/>
                </a:lnTo>
                <a:lnTo>
                  <a:pt x="201" y="348"/>
                </a:lnTo>
                <a:lnTo>
                  <a:pt x="201" y="348"/>
                </a:lnTo>
                <a:lnTo>
                  <a:pt x="201" y="348"/>
                </a:lnTo>
                <a:lnTo>
                  <a:pt x="201" y="339"/>
                </a:lnTo>
                <a:lnTo>
                  <a:pt x="201" y="339"/>
                </a:lnTo>
                <a:lnTo>
                  <a:pt x="201" y="339"/>
                </a:lnTo>
                <a:lnTo>
                  <a:pt x="201" y="339"/>
                </a:lnTo>
                <a:lnTo>
                  <a:pt x="210" y="339"/>
                </a:lnTo>
                <a:lnTo>
                  <a:pt x="210" y="339"/>
                </a:lnTo>
                <a:lnTo>
                  <a:pt x="210" y="339"/>
                </a:lnTo>
                <a:lnTo>
                  <a:pt x="210" y="339"/>
                </a:lnTo>
                <a:lnTo>
                  <a:pt x="210" y="339"/>
                </a:lnTo>
                <a:lnTo>
                  <a:pt x="210" y="339"/>
                </a:lnTo>
                <a:lnTo>
                  <a:pt x="210" y="330"/>
                </a:lnTo>
                <a:lnTo>
                  <a:pt x="210" y="330"/>
                </a:lnTo>
                <a:lnTo>
                  <a:pt x="210" y="330"/>
                </a:lnTo>
                <a:lnTo>
                  <a:pt x="210" y="330"/>
                </a:lnTo>
                <a:lnTo>
                  <a:pt x="210" y="330"/>
                </a:lnTo>
                <a:lnTo>
                  <a:pt x="210" y="330"/>
                </a:lnTo>
                <a:lnTo>
                  <a:pt x="210" y="330"/>
                </a:lnTo>
                <a:lnTo>
                  <a:pt x="210" y="330"/>
                </a:lnTo>
                <a:lnTo>
                  <a:pt x="210" y="322"/>
                </a:lnTo>
                <a:lnTo>
                  <a:pt x="210" y="322"/>
                </a:lnTo>
                <a:lnTo>
                  <a:pt x="210" y="322"/>
                </a:lnTo>
                <a:lnTo>
                  <a:pt x="210" y="322"/>
                </a:lnTo>
                <a:lnTo>
                  <a:pt x="219" y="322"/>
                </a:lnTo>
                <a:lnTo>
                  <a:pt x="219" y="322"/>
                </a:lnTo>
                <a:lnTo>
                  <a:pt x="219" y="322"/>
                </a:lnTo>
                <a:lnTo>
                  <a:pt x="219" y="322"/>
                </a:lnTo>
                <a:lnTo>
                  <a:pt x="219" y="322"/>
                </a:lnTo>
                <a:lnTo>
                  <a:pt x="219" y="313"/>
                </a:lnTo>
                <a:lnTo>
                  <a:pt x="219" y="313"/>
                </a:lnTo>
                <a:lnTo>
                  <a:pt x="219" y="313"/>
                </a:lnTo>
                <a:lnTo>
                  <a:pt x="219" y="313"/>
                </a:lnTo>
                <a:lnTo>
                  <a:pt x="219" y="313"/>
                </a:lnTo>
                <a:lnTo>
                  <a:pt x="219" y="313"/>
                </a:lnTo>
                <a:lnTo>
                  <a:pt x="219" y="313"/>
                </a:lnTo>
                <a:lnTo>
                  <a:pt x="219" y="304"/>
                </a:lnTo>
                <a:lnTo>
                  <a:pt x="219" y="304"/>
                </a:lnTo>
                <a:lnTo>
                  <a:pt x="219" y="304"/>
                </a:lnTo>
                <a:lnTo>
                  <a:pt x="219" y="304"/>
                </a:lnTo>
                <a:lnTo>
                  <a:pt x="219" y="304"/>
                </a:lnTo>
                <a:lnTo>
                  <a:pt x="219" y="304"/>
                </a:lnTo>
                <a:lnTo>
                  <a:pt x="227" y="304"/>
                </a:lnTo>
                <a:lnTo>
                  <a:pt x="227" y="304"/>
                </a:lnTo>
                <a:lnTo>
                  <a:pt x="227" y="296"/>
                </a:lnTo>
                <a:lnTo>
                  <a:pt x="227" y="296"/>
                </a:lnTo>
                <a:lnTo>
                  <a:pt x="227" y="296"/>
                </a:lnTo>
                <a:lnTo>
                  <a:pt x="227" y="296"/>
                </a:lnTo>
                <a:lnTo>
                  <a:pt x="227" y="296"/>
                </a:lnTo>
                <a:lnTo>
                  <a:pt x="227" y="296"/>
                </a:lnTo>
                <a:lnTo>
                  <a:pt x="227" y="296"/>
                </a:lnTo>
                <a:lnTo>
                  <a:pt x="227" y="296"/>
                </a:lnTo>
                <a:lnTo>
                  <a:pt x="227" y="296"/>
                </a:lnTo>
                <a:lnTo>
                  <a:pt x="227" y="287"/>
                </a:lnTo>
                <a:lnTo>
                  <a:pt x="227" y="287"/>
                </a:lnTo>
                <a:lnTo>
                  <a:pt x="227" y="287"/>
                </a:lnTo>
                <a:lnTo>
                  <a:pt x="227" y="287"/>
                </a:lnTo>
                <a:lnTo>
                  <a:pt x="227" y="287"/>
                </a:lnTo>
                <a:lnTo>
                  <a:pt x="227" y="287"/>
                </a:lnTo>
                <a:lnTo>
                  <a:pt x="227" y="287"/>
                </a:lnTo>
                <a:lnTo>
                  <a:pt x="227" y="287"/>
                </a:lnTo>
                <a:lnTo>
                  <a:pt x="236" y="287"/>
                </a:lnTo>
                <a:lnTo>
                  <a:pt x="236" y="287"/>
                </a:lnTo>
                <a:lnTo>
                  <a:pt x="236" y="278"/>
                </a:lnTo>
                <a:lnTo>
                  <a:pt x="236" y="278"/>
                </a:lnTo>
                <a:lnTo>
                  <a:pt x="236" y="278"/>
                </a:lnTo>
                <a:lnTo>
                  <a:pt x="236" y="278"/>
                </a:lnTo>
                <a:lnTo>
                  <a:pt x="236" y="278"/>
                </a:lnTo>
                <a:lnTo>
                  <a:pt x="236" y="278"/>
                </a:lnTo>
                <a:lnTo>
                  <a:pt x="236" y="278"/>
                </a:lnTo>
                <a:lnTo>
                  <a:pt x="236" y="278"/>
                </a:lnTo>
                <a:lnTo>
                  <a:pt x="236" y="278"/>
                </a:lnTo>
                <a:lnTo>
                  <a:pt x="236" y="278"/>
                </a:lnTo>
                <a:lnTo>
                  <a:pt x="236" y="278"/>
                </a:lnTo>
                <a:lnTo>
                  <a:pt x="236" y="278"/>
                </a:lnTo>
                <a:lnTo>
                  <a:pt x="236" y="270"/>
                </a:lnTo>
                <a:lnTo>
                  <a:pt x="236" y="270"/>
                </a:lnTo>
                <a:lnTo>
                  <a:pt x="236" y="270"/>
                </a:lnTo>
                <a:lnTo>
                  <a:pt x="236" y="270"/>
                </a:lnTo>
                <a:lnTo>
                  <a:pt x="245" y="270"/>
                </a:lnTo>
                <a:lnTo>
                  <a:pt x="245" y="270"/>
                </a:lnTo>
                <a:lnTo>
                  <a:pt x="245" y="270"/>
                </a:lnTo>
                <a:lnTo>
                  <a:pt x="245" y="270"/>
                </a:lnTo>
                <a:lnTo>
                  <a:pt x="245" y="270"/>
                </a:lnTo>
                <a:lnTo>
                  <a:pt x="245" y="270"/>
                </a:lnTo>
                <a:lnTo>
                  <a:pt x="245" y="261"/>
                </a:lnTo>
                <a:lnTo>
                  <a:pt x="245" y="261"/>
                </a:lnTo>
                <a:lnTo>
                  <a:pt x="245" y="261"/>
                </a:lnTo>
                <a:lnTo>
                  <a:pt x="245" y="261"/>
                </a:lnTo>
                <a:lnTo>
                  <a:pt x="245" y="261"/>
                </a:lnTo>
                <a:lnTo>
                  <a:pt x="245" y="261"/>
                </a:lnTo>
                <a:lnTo>
                  <a:pt x="245" y="261"/>
                </a:lnTo>
                <a:lnTo>
                  <a:pt x="245" y="261"/>
                </a:lnTo>
                <a:lnTo>
                  <a:pt x="245" y="261"/>
                </a:lnTo>
                <a:lnTo>
                  <a:pt x="245" y="261"/>
                </a:lnTo>
                <a:lnTo>
                  <a:pt x="245" y="252"/>
                </a:lnTo>
                <a:lnTo>
                  <a:pt x="245" y="252"/>
                </a:lnTo>
                <a:lnTo>
                  <a:pt x="254" y="252"/>
                </a:lnTo>
                <a:lnTo>
                  <a:pt x="254" y="252"/>
                </a:lnTo>
                <a:lnTo>
                  <a:pt x="254" y="252"/>
                </a:lnTo>
                <a:lnTo>
                  <a:pt x="254" y="252"/>
                </a:lnTo>
                <a:lnTo>
                  <a:pt x="254" y="252"/>
                </a:lnTo>
                <a:lnTo>
                  <a:pt x="254" y="252"/>
                </a:lnTo>
                <a:lnTo>
                  <a:pt x="254" y="252"/>
                </a:lnTo>
                <a:lnTo>
                  <a:pt x="254" y="252"/>
                </a:lnTo>
                <a:lnTo>
                  <a:pt x="254" y="243"/>
                </a:lnTo>
                <a:lnTo>
                  <a:pt x="254" y="243"/>
                </a:lnTo>
                <a:lnTo>
                  <a:pt x="254" y="243"/>
                </a:lnTo>
                <a:lnTo>
                  <a:pt x="254" y="243"/>
                </a:lnTo>
                <a:lnTo>
                  <a:pt x="254" y="243"/>
                </a:lnTo>
                <a:lnTo>
                  <a:pt x="254" y="243"/>
                </a:lnTo>
                <a:lnTo>
                  <a:pt x="254" y="243"/>
                </a:lnTo>
                <a:lnTo>
                  <a:pt x="254" y="243"/>
                </a:lnTo>
                <a:lnTo>
                  <a:pt x="254" y="243"/>
                </a:lnTo>
                <a:lnTo>
                  <a:pt x="254" y="243"/>
                </a:lnTo>
                <a:lnTo>
                  <a:pt x="254" y="235"/>
                </a:lnTo>
                <a:lnTo>
                  <a:pt x="262" y="235"/>
                </a:lnTo>
                <a:lnTo>
                  <a:pt x="262" y="235"/>
                </a:lnTo>
                <a:lnTo>
                  <a:pt x="262" y="235"/>
                </a:lnTo>
                <a:lnTo>
                  <a:pt x="262" y="235"/>
                </a:lnTo>
                <a:lnTo>
                  <a:pt x="262" y="235"/>
                </a:lnTo>
                <a:lnTo>
                  <a:pt x="262" y="235"/>
                </a:lnTo>
                <a:lnTo>
                  <a:pt x="262" y="235"/>
                </a:lnTo>
                <a:lnTo>
                  <a:pt x="262" y="235"/>
                </a:lnTo>
                <a:lnTo>
                  <a:pt x="262" y="235"/>
                </a:lnTo>
                <a:lnTo>
                  <a:pt x="262" y="235"/>
                </a:lnTo>
                <a:lnTo>
                  <a:pt x="262" y="226"/>
                </a:lnTo>
                <a:lnTo>
                  <a:pt x="262" y="226"/>
                </a:lnTo>
                <a:lnTo>
                  <a:pt x="262" y="226"/>
                </a:lnTo>
                <a:lnTo>
                  <a:pt x="262" y="226"/>
                </a:lnTo>
                <a:lnTo>
                  <a:pt x="262" y="226"/>
                </a:lnTo>
                <a:lnTo>
                  <a:pt x="262" y="226"/>
                </a:lnTo>
                <a:lnTo>
                  <a:pt x="262" y="226"/>
                </a:lnTo>
                <a:lnTo>
                  <a:pt x="262" y="226"/>
                </a:lnTo>
                <a:lnTo>
                  <a:pt x="271" y="226"/>
                </a:lnTo>
                <a:lnTo>
                  <a:pt x="271" y="226"/>
                </a:lnTo>
                <a:lnTo>
                  <a:pt x="271" y="217"/>
                </a:lnTo>
                <a:lnTo>
                  <a:pt x="271" y="217"/>
                </a:lnTo>
                <a:lnTo>
                  <a:pt x="271" y="217"/>
                </a:lnTo>
                <a:lnTo>
                  <a:pt x="271" y="217"/>
                </a:lnTo>
                <a:lnTo>
                  <a:pt x="271" y="217"/>
                </a:lnTo>
                <a:lnTo>
                  <a:pt x="271" y="217"/>
                </a:lnTo>
                <a:lnTo>
                  <a:pt x="271" y="217"/>
                </a:lnTo>
                <a:lnTo>
                  <a:pt x="271" y="217"/>
                </a:lnTo>
                <a:lnTo>
                  <a:pt x="271" y="217"/>
                </a:lnTo>
                <a:lnTo>
                  <a:pt x="271" y="217"/>
                </a:lnTo>
                <a:lnTo>
                  <a:pt x="271" y="217"/>
                </a:lnTo>
                <a:lnTo>
                  <a:pt x="271" y="217"/>
                </a:lnTo>
                <a:lnTo>
                  <a:pt x="271" y="217"/>
                </a:lnTo>
                <a:lnTo>
                  <a:pt x="271" y="217"/>
                </a:lnTo>
                <a:lnTo>
                  <a:pt x="271" y="209"/>
                </a:lnTo>
                <a:lnTo>
                  <a:pt x="271" y="209"/>
                </a:lnTo>
                <a:lnTo>
                  <a:pt x="280" y="209"/>
                </a:lnTo>
                <a:lnTo>
                  <a:pt x="280" y="209"/>
                </a:lnTo>
                <a:lnTo>
                  <a:pt x="280" y="209"/>
                </a:lnTo>
                <a:lnTo>
                  <a:pt x="280" y="209"/>
                </a:lnTo>
                <a:lnTo>
                  <a:pt x="280" y="209"/>
                </a:lnTo>
                <a:lnTo>
                  <a:pt x="280" y="209"/>
                </a:lnTo>
                <a:lnTo>
                  <a:pt x="280" y="209"/>
                </a:lnTo>
                <a:lnTo>
                  <a:pt x="280" y="209"/>
                </a:lnTo>
                <a:lnTo>
                  <a:pt x="280" y="209"/>
                </a:lnTo>
                <a:lnTo>
                  <a:pt x="280" y="209"/>
                </a:lnTo>
                <a:lnTo>
                  <a:pt x="280" y="209"/>
                </a:lnTo>
                <a:lnTo>
                  <a:pt x="280" y="209"/>
                </a:lnTo>
                <a:lnTo>
                  <a:pt x="280" y="209"/>
                </a:lnTo>
                <a:lnTo>
                  <a:pt x="280" y="209"/>
                </a:lnTo>
                <a:lnTo>
                  <a:pt x="280" y="209"/>
                </a:lnTo>
                <a:lnTo>
                  <a:pt x="280" y="209"/>
                </a:lnTo>
                <a:lnTo>
                  <a:pt x="280" y="209"/>
                </a:lnTo>
                <a:lnTo>
                  <a:pt x="280" y="209"/>
                </a:lnTo>
                <a:lnTo>
                  <a:pt x="289" y="209"/>
                </a:lnTo>
                <a:lnTo>
                  <a:pt x="289" y="209"/>
                </a:lnTo>
                <a:lnTo>
                  <a:pt x="289" y="209"/>
                </a:lnTo>
                <a:lnTo>
                  <a:pt x="289" y="209"/>
                </a:lnTo>
                <a:lnTo>
                  <a:pt x="289" y="209"/>
                </a:lnTo>
                <a:lnTo>
                  <a:pt x="289" y="209"/>
                </a:lnTo>
                <a:lnTo>
                  <a:pt x="289" y="209"/>
                </a:lnTo>
                <a:lnTo>
                  <a:pt x="289" y="209"/>
                </a:lnTo>
                <a:lnTo>
                  <a:pt x="289" y="209"/>
                </a:lnTo>
                <a:lnTo>
                  <a:pt x="289" y="209"/>
                </a:lnTo>
                <a:lnTo>
                  <a:pt x="289" y="209"/>
                </a:lnTo>
                <a:lnTo>
                  <a:pt x="289" y="209"/>
                </a:lnTo>
                <a:lnTo>
                  <a:pt x="289" y="209"/>
                </a:lnTo>
                <a:lnTo>
                  <a:pt x="289" y="209"/>
                </a:lnTo>
                <a:lnTo>
                  <a:pt x="289" y="209"/>
                </a:lnTo>
                <a:lnTo>
                  <a:pt x="289" y="209"/>
                </a:lnTo>
                <a:lnTo>
                  <a:pt x="289" y="209"/>
                </a:lnTo>
                <a:lnTo>
                  <a:pt x="289" y="209"/>
                </a:lnTo>
                <a:lnTo>
                  <a:pt x="289" y="209"/>
                </a:lnTo>
                <a:lnTo>
                  <a:pt x="297" y="209"/>
                </a:lnTo>
                <a:lnTo>
                  <a:pt x="297" y="209"/>
                </a:lnTo>
                <a:lnTo>
                  <a:pt x="297" y="209"/>
                </a:lnTo>
                <a:lnTo>
                  <a:pt x="297" y="209"/>
                </a:lnTo>
                <a:lnTo>
                  <a:pt x="297" y="209"/>
                </a:lnTo>
                <a:lnTo>
                  <a:pt x="297" y="209"/>
                </a:lnTo>
                <a:lnTo>
                  <a:pt x="297" y="209"/>
                </a:lnTo>
                <a:lnTo>
                  <a:pt x="297" y="209"/>
                </a:lnTo>
                <a:lnTo>
                  <a:pt x="297" y="209"/>
                </a:lnTo>
                <a:lnTo>
                  <a:pt x="297" y="209"/>
                </a:lnTo>
                <a:lnTo>
                  <a:pt x="297" y="209"/>
                </a:lnTo>
                <a:lnTo>
                  <a:pt x="297" y="209"/>
                </a:lnTo>
                <a:lnTo>
                  <a:pt x="297" y="209"/>
                </a:lnTo>
                <a:lnTo>
                  <a:pt x="297" y="209"/>
                </a:lnTo>
                <a:lnTo>
                  <a:pt x="297" y="209"/>
                </a:lnTo>
                <a:lnTo>
                  <a:pt x="297" y="209"/>
                </a:lnTo>
                <a:lnTo>
                  <a:pt x="297" y="209"/>
                </a:lnTo>
                <a:lnTo>
                  <a:pt x="297" y="209"/>
                </a:lnTo>
                <a:lnTo>
                  <a:pt x="306" y="209"/>
                </a:lnTo>
                <a:lnTo>
                  <a:pt x="306" y="209"/>
                </a:lnTo>
                <a:lnTo>
                  <a:pt x="306" y="209"/>
                </a:lnTo>
                <a:lnTo>
                  <a:pt x="306" y="209"/>
                </a:lnTo>
                <a:lnTo>
                  <a:pt x="306" y="209"/>
                </a:lnTo>
                <a:lnTo>
                  <a:pt x="306" y="209"/>
                </a:lnTo>
                <a:lnTo>
                  <a:pt x="306" y="209"/>
                </a:lnTo>
                <a:lnTo>
                  <a:pt x="306" y="209"/>
                </a:lnTo>
                <a:lnTo>
                  <a:pt x="306" y="209"/>
                </a:lnTo>
                <a:lnTo>
                  <a:pt x="306" y="209"/>
                </a:lnTo>
                <a:lnTo>
                  <a:pt x="306" y="209"/>
                </a:lnTo>
                <a:lnTo>
                  <a:pt x="306" y="209"/>
                </a:lnTo>
                <a:lnTo>
                  <a:pt x="306" y="209"/>
                </a:lnTo>
                <a:lnTo>
                  <a:pt x="306" y="209"/>
                </a:lnTo>
                <a:lnTo>
                  <a:pt x="306" y="209"/>
                </a:lnTo>
                <a:lnTo>
                  <a:pt x="306" y="209"/>
                </a:lnTo>
                <a:lnTo>
                  <a:pt x="306" y="209"/>
                </a:lnTo>
                <a:lnTo>
                  <a:pt x="306" y="217"/>
                </a:lnTo>
                <a:lnTo>
                  <a:pt x="315" y="217"/>
                </a:lnTo>
                <a:lnTo>
                  <a:pt x="315" y="217"/>
                </a:lnTo>
                <a:lnTo>
                  <a:pt x="315" y="217"/>
                </a:lnTo>
                <a:lnTo>
                  <a:pt x="315" y="217"/>
                </a:lnTo>
                <a:lnTo>
                  <a:pt x="315" y="217"/>
                </a:lnTo>
                <a:lnTo>
                  <a:pt x="315" y="217"/>
                </a:lnTo>
                <a:lnTo>
                  <a:pt x="315" y="217"/>
                </a:lnTo>
                <a:lnTo>
                  <a:pt x="315" y="217"/>
                </a:lnTo>
                <a:lnTo>
                  <a:pt x="315" y="226"/>
                </a:lnTo>
                <a:lnTo>
                  <a:pt x="315" y="226"/>
                </a:lnTo>
                <a:lnTo>
                  <a:pt x="315" y="226"/>
                </a:lnTo>
                <a:lnTo>
                  <a:pt x="315" y="226"/>
                </a:lnTo>
                <a:lnTo>
                  <a:pt x="315" y="235"/>
                </a:lnTo>
                <a:lnTo>
                  <a:pt x="315" y="235"/>
                </a:lnTo>
                <a:lnTo>
                  <a:pt x="315" y="235"/>
                </a:lnTo>
                <a:lnTo>
                  <a:pt x="315" y="235"/>
                </a:lnTo>
                <a:lnTo>
                  <a:pt x="315" y="235"/>
                </a:lnTo>
                <a:lnTo>
                  <a:pt x="315" y="235"/>
                </a:lnTo>
                <a:lnTo>
                  <a:pt x="315" y="235"/>
                </a:lnTo>
                <a:lnTo>
                  <a:pt x="323" y="243"/>
                </a:lnTo>
                <a:lnTo>
                  <a:pt x="323" y="243"/>
                </a:lnTo>
                <a:lnTo>
                  <a:pt x="323" y="243"/>
                </a:lnTo>
                <a:lnTo>
                  <a:pt x="323" y="243"/>
                </a:lnTo>
                <a:lnTo>
                  <a:pt x="323" y="243"/>
                </a:lnTo>
                <a:lnTo>
                  <a:pt x="323" y="243"/>
                </a:lnTo>
                <a:lnTo>
                  <a:pt x="323" y="243"/>
                </a:lnTo>
                <a:lnTo>
                  <a:pt x="323" y="243"/>
                </a:lnTo>
                <a:lnTo>
                  <a:pt x="323" y="243"/>
                </a:lnTo>
                <a:lnTo>
                  <a:pt x="323" y="243"/>
                </a:lnTo>
                <a:lnTo>
                  <a:pt x="323" y="243"/>
                </a:lnTo>
                <a:lnTo>
                  <a:pt x="323" y="252"/>
                </a:lnTo>
                <a:lnTo>
                  <a:pt x="323" y="252"/>
                </a:lnTo>
                <a:lnTo>
                  <a:pt x="323" y="252"/>
                </a:lnTo>
                <a:lnTo>
                  <a:pt x="323" y="252"/>
                </a:lnTo>
                <a:lnTo>
                  <a:pt x="323" y="252"/>
                </a:lnTo>
                <a:lnTo>
                  <a:pt x="323" y="252"/>
                </a:lnTo>
                <a:lnTo>
                  <a:pt x="323" y="252"/>
                </a:lnTo>
                <a:lnTo>
                  <a:pt x="332" y="252"/>
                </a:lnTo>
                <a:lnTo>
                  <a:pt x="332" y="252"/>
                </a:lnTo>
                <a:lnTo>
                  <a:pt x="332" y="252"/>
                </a:lnTo>
                <a:lnTo>
                  <a:pt x="332" y="252"/>
                </a:lnTo>
                <a:lnTo>
                  <a:pt x="332" y="252"/>
                </a:lnTo>
                <a:lnTo>
                  <a:pt x="332" y="252"/>
                </a:lnTo>
                <a:lnTo>
                  <a:pt x="332" y="252"/>
                </a:lnTo>
                <a:lnTo>
                  <a:pt x="332" y="252"/>
                </a:lnTo>
                <a:lnTo>
                  <a:pt x="332" y="252"/>
                </a:lnTo>
                <a:lnTo>
                  <a:pt x="332" y="252"/>
                </a:lnTo>
                <a:lnTo>
                  <a:pt x="332" y="252"/>
                </a:lnTo>
                <a:lnTo>
                  <a:pt x="332" y="252"/>
                </a:lnTo>
                <a:lnTo>
                  <a:pt x="332" y="252"/>
                </a:lnTo>
                <a:lnTo>
                  <a:pt x="332" y="252"/>
                </a:lnTo>
                <a:lnTo>
                  <a:pt x="332" y="252"/>
                </a:lnTo>
                <a:lnTo>
                  <a:pt x="332" y="252"/>
                </a:lnTo>
                <a:lnTo>
                  <a:pt x="332" y="252"/>
                </a:lnTo>
                <a:lnTo>
                  <a:pt x="332" y="252"/>
                </a:lnTo>
                <a:lnTo>
                  <a:pt x="341" y="252"/>
                </a:lnTo>
                <a:lnTo>
                  <a:pt x="341" y="252"/>
                </a:lnTo>
                <a:lnTo>
                  <a:pt x="341" y="252"/>
                </a:lnTo>
                <a:lnTo>
                  <a:pt x="341" y="252"/>
                </a:lnTo>
                <a:lnTo>
                  <a:pt x="341" y="252"/>
                </a:lnTo>
                <a:lnTo>
                  <a:pt x="341" y="252"/>
                </a:lnTo>
                <a:lnTo>
                  <a:pt x="341" y="252"/>
                </a:lnTo>
                <a:lnTo>
                  <a:pt x="341" y="261"/>
                </a:lnTo>
                <a:lnTo>
                  <a:pt x="341" y="261"/>
                </a:lnTo>
                <a:lnTo>
                  <a:pt x="341" y="261"/>
                </a:lnTo>
                <a:lnTo>
                  <a:pt x="341" y="261"/>
                </a:lnTo>
                <a:lnTo>
                  <a:pt x="341" y="261"/>
                </a:lnTo>
                <a:lnTo>
                  <a:pt x="341" y="261"/>
                </a:lnTo>
                <a:lnTo>
                  <a:pt x="341" y="261"/>
                </a:lnTo>
                <a:lnTo>
                  <a:pt x="341" y="261"/>
                </a:lnTo>
                <a:lnTo>
                  <a:pt x="341" y="252"/>
                </a:lnTo>
                <a:lnTo>
                  <a:pt x="341" y="252"/>
                </a:lnTo>
                <a:lnTo>
                  <a:pt x="341" y="252"/>
                </a:lnTo>
                <a:lnTo>
                  <a:pt x="350" y="252"/>
                </a:lnTo>
                <a:lnTo>
                  <a:pt x="350" y="252"/>
                </a:lnTo>
                <a:lnTo>
                  <a:pt x="350" y="252"/>
                </a:lnTo>
                <a:lnTo>
                  <a:pt x="350" y="252"/>
                </a:lnTo>
                <a:lnTo>
                  <a:pt x="350" y="252"/>
                </a:lnTo>
                <a:lnTo>
                  <a:pt x="350" y="252"/>
                </a:lnTo>
                <a:lnTo>
                  <a:pt x="350" y="252"/>
                </a:lnTo>
                <a:lnTo>
                  <a:pt x="350" y="252"/>
                </a:lnTo>
                <a:lnTo>
                  <a:pt x="350" y="252"/>
                </a:lnTo>
                <a:lnTo>
                  <a:pt x="350" y="252"/>
                </a:lnTo>
                <a:lnTo>
                  <a:pt x="350" y="252"/>
                </a:lnTo>
                <a:lnTo>
                  <a:pt x="350" y="252"/>
                </a:lnTo>
                <a:lnTo>
                  <a:pt x="350" y="252"/>
                </a:lnTo>
                <a:lnTo>
                  <a:pt x="350" y="252"/>
                </a:lnTo>
                <a:lnTo>
                  <a:pt x="350" y="252"/>
                </a:lnTo>
                <a:lnTo>
                  <a:pt x="350" y="252"/>
                </a:lnTo>
                <a:lnTo>
                  <a:pt x="350" y="252"/>
                </a:lnTo>
                <a:lnTo>
                  <a:pt x="350" y="252"/>
                </a:lnTo>
                <a:lnTo>
                  <a:pt x="350" y="252"/>
                </a:lnTo>
                <a:lnTo>
                  <a:pt x="358" y="252"/>
                </a:lnTo>
                <a:lnTo>
                  <a:pt x="358" y="252"/>
                </a:lnTo>
                <a:lnTo>
                  <a:pt x="358" y="252"/>
                </a:lnTo>
                <a:lnTo>
                  <a:pt x="358" y="252"/>
                </a:lnTo>
                <a:lnTo>
                  <a:pt x="358" y="252"/>
                </a:lnTo>
                <a:lnTo>
                  <a:pt x="358" y="252"/>
                </a:lnTo>
                <a:lnTo>
                  <a:pt x="358" y="252"/>
                </a:lnTo>
                <a:lnTo>
                  <a:pt x="358" y="252"/>
                </a:lnTo>
                <a:lnTo>
                  <a:pt x="358" y="252"/>
                </a:lnTo>
                <a:lnTo>
                  <a:pt x="358" y="252"/>
                </a:lnTo>
                <a:lnTo>
                  <a:pt x="358" y="252"/>
                </a:lnTo>
                <a:lnTo>
                  <a:pt x="358" y="252"/>
                </a:lnTo>
                <a:lnTo>
                  <a:pt x="358" y="252"/>
                </a:lnTo>
                <a:lnTo>
                  <a:pt x="358" y="252"/>
                </a:lnTo>
                <a:lnTo>
                  <a:pt x="358" y="261"/>
                </a:lnTo>
                <a:lnTo>
                  <a:pt x="358" y="261"/>
                </a:lnTo>
                <a:lnTo>
                  <a:pt x="358" y="261"/>
                </a:lnTo>
                <a:lnTo>
                  <a:pt x="358" y="261"/>
                </a:lnTo>
                <a:lnTo>
                  <a:pt x="367" y="261"/>
                </a:lnTo>
                <a:lnTo>
                  <a:pt x="367" y="261"/>
                </a:lnTo>
                <a:lnTo>
                  <a:pt x="367" y="261"/>
                </a:lnTo>
                <a:lnTo>
                  <a:pt x="367" y="261"/>
                </a:lnTo>
                <a:lnTo>
                  <a:pt x="367" y="261"/>
                </a:lnTo>
                <a:lnTo>
                  <a:pt x="367" y="261"/>
                </a:lnTo>
                <a:lnTo>
                  <a:pt x="367" y="261"/>
                </a:lnTo>
                <a:lnTo>
                  <a:pt x="367" y="261"/>
                </a:lnTo>
                <a:lnTo>
                  <a:pt x="367" y="261"/>
                </a:lnTo>
                <a:lnTo>
                  <a:pt x="367" y="261"/>
                </a:lnTo>
                <a:lnTo>
                  <a:pt x="367" y="261"/>
                </a:lnTo>
                <a:lnTo>
                  <a:pt x="367" y="261"/>
                </a:lnTo>
                <a:lnTo>
                  <a:pt x="367" y="270"/>
                </a:lnTo>
                <a:lnTo>
                  <a:pt x="367" y="270"/>
                </a:lnTo>
                <a:lnTo>
                  <a:pt x="367" y="270"/>
                </a:lnTo>
                <a:lnTo>
                  <a:pt x="367" y="270"/>
                </a:lnTo>
                <a:lnTo>
                  <a:pt x="367" y="270"/>
                </a:lnTo>
                <a:lnTo>
                  <a:pt x="367" y="270"/>
                </a:lnTo>
                <a:lnTo>
                  <a:pt x="376" y="270"/>
                </a:lnTo>
                <a:lnTo>
                  <a:pt x="376" y="270"/>
                </a:lnTo>
                <a:lnTo>
                  <a:pt x="376" y="270"/>
                </a:lnTo>
                <a:lnTo>
                  <a:pt x="376" y="270"/>
                </a:lnTo>
                <a:lnTo>
                  <a:pt x="376" y="270"/>
                </a:lnTo>
                <a:lnTo>
                  <a:pt x="376" y="270"/>
                </a:lnTo>
                <a:lnTo>
                  <a:pt x="376" y="278"/>
                </a:lnTo>
                <a:lnTo>
                  <a:pt x="376" y="278"/>
                </a:lnTo>
                <a:lnTo>
                  <a:pt x="376" y="278"/>
                </a:lnTo>
                <a:lnTo>
                  <a:pt x="376" y="278"/>
                </a:lnTo>
                <a:lnTo>
                  <a:pt x="376" y="278"/>
                </a:lnTo>
                <a:lnTo>
                  <a:pt x="376" y="278"/>
                </a:lnTo>
                <a:lnTo>
                  <a:pt x="376" y="278"/>
                </a:lnTo>
                <a:lnTo>
                  <a:pt x="376" y="278"/>
                </a:lnTo>
                <a:lnTo>
                  <a:pt x="376" y="278"/>
                </a:lnTo>
                <a:lnTo>
                  <a:pt x="376" y="278"/>
                </a:lnTo>
                <a:lnTo>
                  <a:pt x="376" y="278"/>
                </a:lnTo>
                <a:lnTo>
                  <a:pt x="376" y="278"/>
                </a:lnTo>
                <a:lnTo>
                  <a:pt x="376" y="278"/>
                </a:lnTo>
                <a:lnTo>
                  <a:pt x="385" y="278"/>
                </a:lnTo>
                <a:lnTo>
                  <a:pt x="385" y="278"/>
                </a:lnTo>
                <a:lnTo>
                  <a:pt x="385" y="278"/>
                </a:lnTo>
                <a:lnTo>
                  <a:pt x="385" y="278"/>
                </a:lnTo>
                <a:lnTo>
                  <a:pt x="385" y="278"/>
                </a:lnTo>
                <a:lnTo>
                  <a:pt x="385" y="287"/>
                </a:lnTo>
                <a:lnTo>
                  <a:pt x="385" y="287"/>
                </a:lnTo>
                <a:lnTo>
                  <a:pt x="385" y="287"/>
                </a:lnTo>
                <a:lnTo>
                  <a:pt x="385" y="287"/>
                </a:lnTo>
                <a:lnTo>
                  <a:pt x="385" y="287"/>
                </a:lnTo>
                <a:lnTo>
                  <a:pt x="385" y="287"/>
                </a:lnTo>
                <a:lnTo>
                  <a:pt x="385" y="287"/>
                </a:lnTo>
                <a:lnTo>
                  <a:pt x="385" y="287"/>
                </a:lnTo>
                <a:lnTo>
                  <a:pt x="385" y="287"/>
                </a:lnTo>
                <a:lnTo>
                  <a:pt x="385" y="296"/>
                </a:lnTo>
                <a:lnTo>
                  <a:pt x="385" y="296"/>
                </a:lnTo>
                <a:lnTo>
                  <a:pt x="385" y="296"/>
                </a:lnTo>
                <a:lnTo>
                  <a:pt x="385" y="296"/>
                </a:lnTo>
                <a:lnTo>
                  <a:pt x="393" y="296"/>
                </a:lnTo>
                <a:lnTo>
                  <a:pt x="393" y="296"/>
                </a:lnTo>
                <a:lnTo>
                  <a:pt x="393" y="296"/>
                </a:lnTo>
                <a:lnTo>
                  <a:pt x="393" y="296"/>
                </a:lnTo>
                <a:lnTo>
                  <a:pt x="393" y="296"/>
                </a:lnTo>
                <a:lnTo>
                  <a:pt x="393" y="296"/>
                </a:lnTo>
                <a:lnTo>
                  <a:pt x="393" y="296"/>
                </a:lnTo>
                <a:lnTo>
                  <a:pt x="393" y="296"/>
                </a:lnTo>
                <a:lnTo>
                  <a:pt x="393" y="296"/>
                </a:lnTo>
                <a:lnTo>
                  <a:pt x="393" y="296"/>
                </a:lnTo>
                <a:lnTo>
                  <a:pt x="393" y="304"/>
                </a:lnTo>
                <a:lnTo>
                  <a:pt x="393" y="304"/>
                </a:lnTo>
                <a:lnTo>
                  <a:pt x="393" y="304"/>
                </a:lnTo>
                <a:lnTo>
                  <a:pt x="393" y="304"/>
                </a:lnTo>
                <a:lnTo>
                  <a:pt x="393" y="304"/>
                </a:lnTo>
                <a:lnTo>
                  <a:pt x="393" y="304"/>
                </a:lnTo>
                <a:lnTo>
                  <a:pt x="393" y="304"/>
                </a:lnTo>
                <a:lnTo>
                  <a:pt x="393" y="304"/>
                </a:lnTo>
                <a:lnTo>
                  <a:pt x="402" y="304"/>
                </a:lnTo>
                <a:lnTo>
                  <a:pt x="402" y="304"/>
                </a:lnTo>
                <a:lnTo>
                  <a:pt x="402" y="304"/>
                </a:lnTo>
                <a:lnTo>
                  <a:pt x="402" y="304"/>
                </a:lnTo>
                <a:lnTo>
                  <a:pt x="402" y="304"/>
                </a:lnTo>
                <a:lnTo>
                  <a:pt x="402" y="304"/>
                </a:lnTo>
                <a:lnTo>
                  <a:pt x="402" y="304"/>
                </a:lnTo>
                <a:lnTo>
                  <a:pt x="402" y="313"/>
                </a:lnTo>
                <a:lnTo>
                  <a:pt x="402" y="313"/>
                </a:lnTo>
                <a:lnTo>
                  <a:pt x="402" y="313"/>
                </a:lnTo>
                <a:lnTo>
                  <a:pt x="402" y="313"/>
                </a:lnTo>
                <a:lnTo>
                  <a:pt x="402" y="313"/>
                </a:lnTo>
                <a:lnTo>
                  <a:pt x="402" y="313"/>
                </a:lnTo>
                <a:lnTo>
                  <a:pt x="402" y="313"/>
                </a:lnTo>
                <a:lnTo>
                  <a:pt x="402" y="313"/>
                </a:lnTo>
                <a:lnTo>
                  <a:pt x="402" y="313"/>
                </a:lnTo>
                <a:lnTo>
                  <a:pt x="402" y="313"/>
                </a:lnTo>
                <a:lnTo>
                  <a:pt x="402" y="313"/>
                </a:lnTo>
                <a:lnTo>
                  <a:pt x="411" y="313"/>
                </a:lnTo>
                <a:lnTo>
                  <a:pt x="411" y="313"/>
                </a:lnTo>
                <a:lnTo>
                  <a:pt x="411" y="313"/>
                </a:lnTo>
                <a:lnTo>
                  <a:pt x="411" y="313"/>
                </a:lnTo>
                <a:lnTo>
                  <a:pt x="411" y="313"/>
                </a:lnTo>
                <a:lnTo>
                  <a:pt x="411" y="313"/>
                </a:lnTo>
                <a:lnTo>
                  <a:pt x="411" y="313"/>
                </a:lnTo>
                <a:lnTo>
                  <a:pt x="411" y="313"/>
                </a:lnTo>
                <a:lnTo>
                  <a:pt x="411" y="313"/>
                </a:lnTo>
                <a:lnTo>
                  <a:pt x="411" y="313"/>
                </a:lnTo>
                <a:lnTo>
                  <a:pt x="411" y="313"/>
                </a:lnTo>
                <a:lnTo>
                  <a:pt x="411" y="313"/>
                </a:lnTo>
                <a:lnTo>
                  <a:pt x="411" y="313"/>
                </a:lnTo>
                <a:lnTo>
                  <a:pt x="411" y="322"/>
                </a:lnTo>
                <a:lnTo>
                  <a:pt x="411" y="322"/>
                </a:lnTo>
                <a:lnTo>
                  <a:pt x="411" y="322"/>
                </a:lnTo>
                <a:lnTo>
                  <a:pt x="411" y="322"/>
                </a:lnTo>
                <a:lnTo>
                  <a:pt x="411" y="322"/>
                </a:lnTo>
                <a:lnTo>
                  <a:pt x="411" y="322"/>
                </a:lnTo>
                <a:lnTo>
                  <a:pt x="420" y="322"/>
                </a:lnTo>
                <a:lnTo>
                  <a:pt x="420" y="322"/>
                </a:lnTo>
                <a:lnTo>
                  <a:pt x="420" y="322"/>
                </a:lnTo>
                <a:lnTo>
                  <a:pt x="420" y="322"/>
                </a:lnTo>
                <a:lnTo>
                  <a:pt x="420" y="322"/>
                </a:lnTo>
                <a:lnTo>
                  <a:pt x="420" y="322"/>
                </a:lnTo>
                <a:lnTo>
                  <a:pt x="420" y="322"/>
                </a:lnTo>
                <a:lnTo>
                  <a:pt x="420" y="322"/>
                </a:lnTo>
                <a:lnTo>
                  <a:pt x="420" y="322"/>
                </a:lnTo>
                <a:lnTo>
                  <a:pt x="420" y="322"/>
                </a:lnTo>
                <a:lnTo>
                  <a:pt x="420" y="330"/>
                </a:lnTo>
                <a:lnTo>
                  <a:pt x="420" y="330"/>
                </a:lnTo>
                <a:lnTo>
                  <a:pt x="420" y="330"/>
                </a:lnTo>
                <a:lnTo>
                  <a:pt x="420" y="330"/>
                </a:lnTo>
                <a:lnTo>
                  <a:pt x="420" y="330"/>
                </a:lnTo>
                <a:lnTo>
                  <a:pt x="420" y="330"/>
                </a:lnTo>
                <a:lnTo>
                  <a:pt x="420" y="330"/>
                </a:lnTo>
                <a:lnTo>
                  <a:pt x="420" y="330"/>
                </a:lnTo>
                <a:lnTo>
                  <a:pt x="428" y="330"/>
                </a:lnTo>
                <a:lnTo>
                  <a:pt x="428" y="330"/>
                </a:lnTo>
                <a:lnTo>
                  <a:pt x="428" y="330"/>
                </a:lnTo>
                <a:lnTo>
                  <a:pt x="428" y="330"/>
                </a:lnTo>
                <a:lnTo>
                  <a:pt x="428" y="339"/>
                </a:lnTo>
                <a:lnTo>
                  <a:pt x="428" y="339"/>
                </a:lnTo>
                <a:lnTo>
                  <a:pt x="428" y="339"/>
                </a:lnTo>
                <a:lnTo>
                  <a:pt x="428" y="339"/>
                </a:lnTo>
                <a:lnTo>
                  <a:pt x="428" y="339"/>
                </a:lnTo>
                <a:lnTo>
                  <a:pt x="428" y="339"/>
                </a:lnTo>
                <a:lnTo>
                  <a:pt x="428" y="339"/>
                </a:lnTo>
                <a:lnTo>
                  <a:pt x="428" y="348"/>
                </a:lnTo>
                <a:lnTo>
                  <a:pt x="428" y="348"/>
                </a:lnTo>
                <a:lnTo>
                  <a:pt x="428" y="348"/>
                </a:lnTo>
                <a:lnTo>
                  <a:pt x="428" y="348"/>
                </a:lnTo>
                <a:lnTo>
                  <a:pt x="428" y="348"/>
                </a:lnTo>
                <a:lnTo>
                  <a:pt x="428" y="348"/>
                </a:lnTo>
                <a:lnTo>
                  <a:pt x="428" y="348"/>
                </a:lnTo>
                <a:lnTo>
                  <a:pt x="437" y="356"/>
                </a:lnTo>
                <a:lnTo>
                  <a:pt x="437" y="356"/>
                </a:lnTo>
                <a:lnTo>
                  <a:pt x="437" y="356"/>
                </a:lnTo>
                <a:lnTo>
                  <a:pt x="437" y="356"/>
                </a:lnTo>
                <a:lnTo>
                  <a:pt x="437" y="356"/>
                </a:lnTo>
                <a:lnTo>
                  <a:pt x="437" y="356"/>
                </a:lnTo>
                <a:lnTo>
                  <a:pt x="437" y="356"/>
                </a:lnTo>
                <a:lnTo>
                  <a:pt x="437" y="356"/>
                </a:lnTo>
                <a:lnTo>
                  <a:pt x="437" y="356"/>
                </a:lnTo>
                <a:lnTo>
                  <a:pt x="437" y="356"/>
                </a:lnTo>
                <a:lnTo>
                  <a:pt x="437" y="365"/>
                </a:lnTo>
                <a:lnTo>
                  <a:pt x="437" y="365"/>
                </a:lnTo>
                <a:lnTo>
                  <a:pt x="437" y="365"/>
                </a:lnTo>
                <a:lnTo>
                  <a:pt x="437" y="365"/>
                </a:lnTo>
                <a:lnTo>
                  <a:pt x="437" y="365"/>
                </a:lnTo>
                <a:lnTo>
                  <a:pt x="437" y="365"/>
                </a:lnTo>
                <a:lnTo>
                  <a:pt x="437" y="365"/>
                </a:lnTo>
                <a:lnTo>
                  <a:pt x="437" y="365"/>
                </a:lnTo>
                <a:lnTo>
                  <a:pt x="437" y="365"/>
                </a:lnTo>
                <a:lnTo>
                  <a:pt x="446" y="365"/>
                </a:lnTo>
                <a:lnTo>
                  <a:pt x="446" y="365"/>
                </a:lnTo>
                <a:lnTo>
                  <a:pt x="446" y="374"/>
                </a:lnTo>
                <a:lnTo>
                  <a:pt x="446" y="374"/>
                </a:lnTo>
                <a:lnTo>
                  <a:pt x="446" y="374"/>
                </a:lnTo>
                <a:lnTo>
                  <a:pt x="446" y="374"/>
                </a:lnTo>
                <a:lnTo>
                  <a:pt x="446" y="374"/>
                </a:lnTo>
                <a:lnTo>
                  <a:pt x="446" y="374"/>
                </a:lnTo>
                <a:lnTo>
                  <a:pt x="446" y="374"/>
                </a:lnTo>
                <a:lnTo>
                  <a:pt x="446" y="374"/>
                </a:lnTo>
                <a:lnTo>
                  <a:pt x="446" y="374"/>
                </a:lnTo>
                <a:lnTo>
                  <a:pt x="446" y="374"/>
                </a:lnTo>
                <a:lnTo>
                  <a:pt x="446" y="382"/>
                </a:lnTo>
                <a:lnTo>
                  <a:pt x="446" y="382"/>
                </a:lnTo>
                <a:lnTo>
                  <a:pt x="446" y="382"/>
                </a:lnTo>
                <a:lnTo>
                  <a:pt x="446" y="382"/>
                </a:lnTo>
                <a:lnTo>
                  <a:pt x="446" y="382"/>
                </a:lnTo>
                <a:lnTo>
                  <a:pt x="446" y="382"/>
                </a:lnTo>
                <a:lnTo>
                  <a:pt x="454" y="382"/>
                </a:lnTo>
                <a:lnTo>
                  <a:pt x="454" y="382"/>
                </a:lnTo>
                <a:lnTo>
                  <a:pt x="454" y="382"/>
                </a:lnTo>
                <a:lnTo>
                  <a:pt x="454" y="382"/>
                </a:lnTo>
                <a:lnTo>
                  <a:pt x="454" y="382"/>
                </a:lnTo>
                <a:lnTo>
                  <a:pt x="454" y="382"/>
                </a:lnTo>
                <a:lnTo>
                  <a:pt x="454" y="382"/>
                </a:lnTo>
                <a:lnTo>
                  <a:pt x="454" y="391"/>
                </a:lnTo>
                <a:lnTo>
                  <a:pt x="454" y="391"/>
                </a:lnTo>
                <a:lnTo>
                  <a:pt x="454" y="391"/>
                </a:lnTo>
                <a:lnTo>
                  <a:pt x="454" y="391"/>
                </a:lnTo>
                <a:lnTo>
                  <a:pt x="454" y="391"/>
                </a:lnTo>
                <a:lnTo>
                  <a:pt x="454" y="391"/>
                </a:lnTo>
                <a:lnTo>
                  <a:pt x="454" y="391"/>
                </a:lnTo>
                <a:lnTo>
                  <a:pt x="454" y="391"/>
                </a:lnTo>
                <a:lnTo>
                  <a:pt x="454" y="391"/>
                </a:lnTo>
                <a:lnTo>
                  <a:pt x="454" y="391"/>
                </a:lnTo>
                <a:lnTo>
                  <a:pt x="454" y="391"/>
                </a:lnTo>
                <a:lnTo>
                  <a:pt x="463" y="391"/>
                </a:lnTo>
                <a:lnTo>
                  <a:pt x="463" y="391"/>
                </a:lnTo>
                <a:lnTo>
                  <a:pt x="463" y="391"/>
                </a:lnTo>
                <a:lnTo>
                  <a:pt x="463" y="391"/>
                </a:lnTo>
                <a:lnTo>
                  <a:pt x="463" y="391"/>
                </a:lnTo>
                <a:lnTo>
                  <a:pt x="463" y="391"/>
                </a:lnTo>
                <a:lnTo>
                  <a:pt x="463" y="391"/>
                </a:lnTo>
                <a:lnTo>
                  <a:pt x="463" y="391"/>
                </a:lnTo>
                <a:lnTo>
                  <a:pt x="463" y="391"/>
                </a:lnTo>
                <a:lnTo>
                  <a:pt x="463" y="391"/>
                </a:lnTo>
                <a:lnTo>
                  <a:pt x="463" y="391"/>
                </a:lnTo>
                <a:lnTo>
                  <a:pt x="463" y="391"/>
                </a:lnTo>
                <a:lnTo>
                  <a:pt x="463" y="391"/>
                </a:lnTo>
                <a:lnTo>
                  <a:pt x="463" y="391"/>
                </a:lnTo>
                <a:lnTo>
                  <a:pt x="463" y="391"/>
                </a:lnTo>
                <a:lnTo>
                  <a:pt x="463" y="391"/>
                </a:lnTo>
                <a:lnTo>
                  <a:pt x="463" y="391"/>
                </a:lnTo>
                <a:lnTo>
                  <a:pt x="463" y="391"/>
                </a:lnTo>
                <a:lnTo>
                  <a:pt x="472" y="391"/>
                </a:lnTo>
                <a:lnTo>
                  <a:pt x="472" y="391"/>
                </a:lnTo>
                <a:lnTo>
                  <a:pt x="472" y="391"/>
                </a:lnTo>
                <a:lnTo>
                  <a:pt x="472" y="391"/>
                </a:lnTo>
                <a:lnTo>
                  <a:pt x="472" y="391"/>
                </a:lnTo>
                <a:lnTo>
                  <a:pt x="472" y="391"/>
                </a:lnTo>
                <a:lnTo>
                  <a:pt x="472" y="391"/>
                </a:lnTo>
                <a:lnTo>
                  <a:pt x="472" y="391"/>
                </a:lnTo>
                <a:lnTo>
                  <a:pt x="472" y="391"/>
                </a:lnTo>
                <a:lnTo>
                  <a:pt x="472" y="391"/>
                </a:lnTo>
                <a:lnTo>
                  <a:pt x="472" y="391"/>
                </a:lnTo>
                <a:lnTo>
                  <a:pt x="472" y="391"/>
                </a:lnTo>
                <a:lnTo>
                  <a:pt x="472" y="391"/>
                </a:lnTo>
                <a:lnTo>
                  <a:pt x="472" y="391"/>
                </a:lnTo>
                <a:lnTo>
                  <a:pt x="472" y="391"/>
                </a:lnTo>
                <a:lnTo>
                  <a:pt x="472" y="391"/>
                </a:lnTo>
                <a:lnTo>
                  <a:pt x="472" y="391"/>
                </a:lnTo>
                <a:lnTo>
                  <a:pt x="472" y="391"/>
                </a:lnTo>
                <a:lnTo>
                  <a:pt x="472" y="382"/>
                </a:lnTo>
                <a:lnTo>
                  <a:pt x="481" y="382"/>
                </a:lnTo>
                <a:lnTo>
                  <a:pt x="481" y="382"/>
                </a:lnTo>
                <a:lnTo>
                  <a:pt x="481" y="382"/>
                </a:lnTo>
                <a:lnTo>
                  <a:pt x="481" y="382"/>
                </a:lnTo>
                <a:lnTo>
                  <a:pt x="481" y="382"/>
                </a:lnTo>
                <a:lnTo>
                  <a:pt x="481" y="382"/>
                </a:lnTo>
                <a:lnTo>
                  <a:pt x="481" y="382"/>
                </a:lnTo>
                <a:lnTo>
                  <a:pt x="481" y="382"/>
                </a:lnTo>
                <a:lnTo>
                  <a:pt x="481" y="382"/>
                </a:lnTo>
                <a:lnTo>
                  <a:pt x="481" y="382"/>
                </a:lnTo>
                <a:lnTo>
                  <a:pt x="481" y="382"/>
                </a:lnTo>
                <a:lnTo>
                  <a:pt x="481" y="374"/>
                </a:lnTo>
                <a:lnTo>
                  <a:pt x="481" y="374"/>
                </a:lnTo>
                <a:lnTo>
                  <a:pt x="481" y="374"/>
                </a:lnTo>
                <a:lnTo>
                  <a:pt x="481" y="374"/>
                </a:lnTo>
                <a:lnTo>
                  <a:pt x="481" y="374"/>
                </a:lnTo>
                <a:lnTo>
                  <a:pt x="481" y="374"/>
                </a:lnTo>
                <a:lnTo>
                  <a:pt x="481" y="374"/>
                </a:lnTo>
                <a:lnTo>
                  <a:pt x="489" y="374"/>
                </a:lnTo>
                <a:lnTo>
                  <a:pt x="489" y="365"/>
                </a:lnTo>
                <a:lnTo>
                  <a:pt x="489" y="365"/>
                </a:lnTo>
                <a:lnTo>
                  <a:pt x="489" y="365"/>
                </a:lnTo>
                <a:lnTo>
                  <a:pt x="489" y="365"/>
                </a:lnTo>
                <a:lnTo>
                  <a:pt x="489" y="365"/>
                </a:lnTo>
                <a:lnTo>
                  <a:pt x="489" y="365"/>
                </a:lnTo>
                <a:lnTo>
                  <a:pt x="489" y="365"/>
                </a:lnTo>
                <a:lnTo>
                  <a:pt x="489" y="365"/>
                </a:lnTo>
                <a:lnTo>
                  <a:pt x="489" y="365"/>
                </a:lnTo>
                <a:lnTo>
                  <a:pt x="489" y="365"/>
                </a:lnTo>
                <a:lnTo>
                  <a:pt x="489" y="365"/>
                </a:lnTo>
                <a:lnTo>
                  <a:pt x="489" y="356"/>
                </a:lnTo>
                <a:lnTo>
                  <a:pt x="489" y="356"/>
                </a:lnTo>
                <a:lnTo>
                  <a:pt x="489" y="356"/>
                </a:lnTo>
                <a:lnTo>
                  <a:pt x="489" y="356"/>
                </a:lnTo>
                <a:lnTo>
                  <a:pt x="489" y="356"/>
                </a:lnTo>
                <a:lnTo>
                  <a:pt x="489" y="356"/>
                </a:lnTo>
                <a:lnTo>
                  <a:pt x="498" y="356"/>
                </a:lnTo>
                <a:lnTo>
                  <a:pt x="498" y="356"/>
                </a:lnTo>
                <a:lnTo>
                  <a:pt x="498" y="356"/>
                </a:lnTo>
                <a:lnTo>
                  <a:pt x="498" y="356"/>
                </a:lnTo>
                <a:lnTo>
                  <a:pt x="498" y="356"/>
                </a:lnTo>
                <a:lnTo>
                  <a:pt x="498" y="356"/>
                </a:lnTo>
                <a:lnTo>
                  <a:pt x="498" y="356"/>
                </a:lnTo>
                <a:lnTo>
                  <a:pt x="498" y="356"/>
                </a:lnTo>
                <a:lnTo>
                  <a:pt x="498" y="348"/>
                </a:lnTo>
                <a:lnTo>
                  <a:pt x="498" y="348"/>
                </a:lnTo>
                <a:lnTo>
                  <a:pt x="498" y="348"/>
                </a:lnTo>
                <a:lnTo>
                  <a:pt x="498" y="348"/>
                </a:lnTo>
                <a:lnTo>
                  <a:pt x="498" y="348"/>
                </a:lnTo>
                <a:lnTo>
                  <a:pt x="498" y="348"/>
                </a:lnTo>
                <a:lnTo>
                  <a:pt x="498" y="348"/>
                </a:lnTo>
                <a:lnTo>
                  <a:pt x="498" y="348"/>
                </a:lnTo>
                <a:lnTo>
                  <a:pt x="498" y="348"/>
                </a:lnTo>
                <a:lnTo>
                  <a:pt x="498" y="348"/>
                </a:lnTo>
                <a:lnTo>
                  <a:pt x="498" y="339"/>
                </a:lnTo>
                <a:lnTo>
                  <a:pt x="507" y="339"/>
                </a:lnTo>
                <a:lnTo>
                  <a:pt x="507" y="339"/>
                </a:lnTo>
                <a:lnTo>
                  <a:pt x="507" y="339"/>
                </a:lnTo>
                <a:lnTo>
                  <a:pt x="507" y="339"/>
                </a:lnTo>
                <a:lnTo>
                  <a:pt x="507" y="339"/>
                </a:lnTo>
                <a:lnTo>
                  <a:pt x="507" y="339"/>
                </a:lnTo>
                <a:lnTo>
                  <a:pt x="507" y="339"/>
                </a:lnTo>
                <a:lnTo>
                  <a:pt x="507" y="339"/>
                </a:lnTo>
                <a:lnTo>
                  <a:pt x="507" y="330"/>
                </a:lnTo>
                <a:lnTo>
                  <a:pt x="507" y="330"/>
                </a:lnTo>
                <a:lnTo>
                  <a:pt x="507" y="330"/>
                </a:lnTo>
                <a:lnTo>
                  <a:pt x="507" y="330"/>
                </a:lnTo>
                <a:lnTo>
                  <a:pt x="507" y="330"/>
                </a:lnTo>
                <a:lnTo>
                  <a:pt x="507" y="330"/>
                </a:lnTo>
                <a:lnTo>
                  <a:pt x="507" y="330"/>
                </a:lnTo>
                <a:lnTo>
                  <a:pt x="507" y="330"/>
                </a:lnTo>
                <a:lnTo>
                  <a:pt x="507" y="330"/>
                </a:lnTo>
                <a:lnTo>
                  <a:pt x="507" y="330"/>
                </a:lnTo>
                <a:lnTo>
                  <a:pt x="516" y="322"/>
                </a:lnTo>
                <a:lnTo>
                  <a:pt x="516" y="322"/>
                </a:lnTo>
                <a:lnTo>
                  <a:pt x="516" y="322"/>
                </a:lnTo>
                <a:lnTo>
                  <a:pt x="516" y="322"/>
                </a:lnTo>
                <a:lnTo>
                  <a:pt x="516" y="322"/>
                </a:lnTo>
                <a:lnTo>
                  <a:pt x="516" y="322"/>
                </a:lnTo>
                <a:lnTo>
                  <a:pt x="516" y="322"/>
                </a:lnTo>
                <a:lnTo>
                  <a:pt x="516" y="322"/>
                </a:lnTo>
                <a:lnTo>
                  <a:pt x="516" y="322"/>
                </a:lnTo>
                <a:lnTo>
                  <a:pt x="516" y="322"/>
                </a:lnTo>
                <a:lnTo>
                  <a:pt x="516" y="322"/>
                </a:lnTo>
                <a:lnTo>
                  <a:pt x="516" y="322"/>
                </a:lnTo>
                <a:lnTo>
                  <a:pt x="516" y="313"/>
                </a:lnTo>
                <a:lnTo>
                  <a:pt x="516" y="313"/>
                </a:lnTo>
                <a:lnTo>
                  <a:pt x="516" y="313"/>
                </a:lnTo>
                <a:lnTo>
                  <a:pt x="516" y="313"/>
                </a:lnTo>
                <a:lnTo>
                  <a:pt x="516" y="313"/>
                </a:lnTo>
                <a:lnTo>
                  <a:pt x="516" y="313"/>
                </a:lnTo>
                <a:lnTo>
                  <a:pt x="524" y="313"/>
                </a:lnTo>
                <a:lnTo>
                  <a:pt x="524" y="313"/>
                </a:lnTo>
                <a:lnTo>
                  <a:pt x="524" y="313"/>
                </a:lnTo>
                <a:lnTo>
                  <a:pt x="524" y="313"/>
                </a:lnTo>
                <a:lnTo>
                  <a:pt x="524" y="304"/>
                </a:lnTo>
                <a:lnTo>
                  <a:pt x="524" y="304"/>
                </a:lnTo>
                <a:lnTo>
                  <a:pt x="524" y="304"/>
                </a:lnTo>
                <a:lnTo>
                  <a:pt x="524" y="304"/>
                </a:lnTo>
                <a:lnTo>
                  <a:pt x="524" y="304"/>
                </a:lnTo>
                <a:lnTo>
                  <a:pt x="524" y="304"/>
                </a:lnTo>
                <a:lnTo>
                  <a:pt x="524" y="304"/>
                </a:lnTo>
                <a:lnTo>
                  <a:pt x="524" y="304"/>
                </a:lnTo>
                <a:lnTo>
                  <a:pt x="524" y="304"/>
                </a:lnTo>
                <a:lnTo>
                  <a:pt x="524" y="304"/>
                </a:lnTo>
                <a:lnTo>
                  <a:pt x="524" y="296"/>
                </a:lnTo>
                <a:lnTo>
                  <a:pt x="524" y="296"/>
                </a:lnTo>
                <a:lnTo>
                  <a:pt x="524" y="296"/>
                </a:lnTo>
                <a:lnTo>
                  <a:pt x="524" y="296"/>
                </a:lnTo>
                <a:lnTo>
                  <a:pt x="533" y="296"/>
                </a:lnTo>
                <a:lnTo>
                  <a:pt x="533" y="296"/>
                </a:lnTo>
                <a:lnTo>
                  <a:pt x="533" y="296"/>
                </a:lnTo>
                <a:lnTo>
                  <a:pt x="533" y="287"/>
                </a:lnTo>
                <a:lnTo>
                  <a:pt x="533" y="287"/>
                </a:lnTo>
                <a:lnTo>
                  <a:pt x="533" y="287"/>
                </a:lnTo>
                <a:lnTo>
                  <a:pt x="533" y="287"/>
                </a:lnTo>
                <a:lnTo>
                  <a:pt x="533" y="287"/>
                </a:lnTo>
                <a:lnTo>
                  <a:pt x="533" y="287"/>
                </a:lnTo>
                <a:lnTo>
                  <a:pt x="533" y="287"/>
                </a:lnTo>
                <a:lnTo>
                  <a:pt x="533" y="278"/>
                </a:lnTo>
                <a:lnTo>
                  <a:pt x="533" y="278"/>
                </a:lnTo>
                <a:lnTo>
                  <a:pt x="533" y="278"/>
                </a:lnTo>
                <a:lnTo>
                  <a:pt x="533" y="278"/>
                </a:lnTo>
                <a:lnTo>
                  <a:pt x="533" y="278"/>
                </a:lnTo>
                <a:lnTo>
                  <a:pt x="533" y="270"/>
                </a:lnTo>
                <a:lnTo>
                  <a:pt x="533" y="270"/>
                </a:lnTo>
                <a:lnTo>
                  <a:pt x="533" y="270"/>
                </a:lnTo>
                <a:lnTo>
                  <a:pt x="533" y="270"/>
                </a:lnTo>
                <a:lnTo>
                  <a:pt x="542" y="270"/>
                </a:lnTo>
                <a:lnTo>
                  <a:pt x="542" y="270"/>
                </a:lnTo>
                <a:lnTo>
                  <a:pt x="542" y="261"/>
                </a:lnTo>
                <a:lnTo>
                  <a:pt x="542" y="261"/>
                </a:lnTo>
                <a:lnTo>
                  <a:pt x="542" y="261"/>
                </a:lnTo>
                <a:lnTo>
                  <a:pt x="542" y="261"/>
                </a:lnTo>
                <a:lnTo>
                  <a:pt x="542" y="261"/>
                </a:lnTo>
                <a:lnTo>
                  <a:pt x="542" y="261"/>
                </a:lnTo>
                <a:lnTo>
                  <a:pt x="542" y="252"/>
                </a:lnTo>
                <a:lnTo>
                  <a:pt x="542" y="252"/>
                </a:lnTo>
                <a:lnTo>
                  <a:pt x="542" y="252"/>
                </a:lnTo>
                <a:lnTo>
                  <a:pt x="542" y="252"/>
                </a:lnTo>
                <a:lnTo>
                  <a:pt x="542" y="252"/>
                </a:lnTo>
                <a:lnTo>
                  <a:pt x="542" y="252"/>
                </a:lnTo>
                <a:lnTo>
                  <a:pt x="542" y="243"/>
                </a:lnTo>
                <a:lnTo>
                  <a:pt x="542" y="243"/>
                </a:lnTo>
                <a:lnTo>
                  <a:pt x="542" y="243"/>
                </a:lnTo>
                <a:lnTo>
                  <a:pt x="542" y="243"/>
                </a:lnTo>
                <a:lnTo>
                  <a:pt x="551" y="243"/>
                </a:lnTo>
                <a:lnTo>
                  <a:pt x="551" y="235"/>
                </a:lnTo>
                <a:lnTo>
                  <a:pt x="551" y="235"/>
                </a:lnTo>
                <a:lnTo>
                  <a:pt x="551" y="235"/>
                </a:lnTo>
                <a:lnTo>
                  <a:pt x="551" y="235"/>
                </a:lnTo>
                <a:lnTo>
                  <a:pt x="551" y="235"/>
                </a:lnTo>
                <a:lnTo>
                  <a:pt x="551" y="235"/>
                </a:lnTo>
                <a:lnTo>
                  <a:pt x="551" y="226"/>
                </a:lnTo>
                <a:lnTo>
                  <a:pt x="551" y="226"/>
                </a:lnTo>
                <a:lnTo>
                  <a:pt x="551" y="226"/>
                </a:lnTo>
                <a:lnTo>
                  <a:pt x="551" y="226"/>
                </a:lnTo>
                <a:lnTo>
                  <a:pt x="551" y="226"/>
                </a:lnTo>
                <a:lnTo>
                  <a:pt x="551" y="226"/>
                </a:lnTo>
                <a:lnTo>
                  <a:pt x="551" y="226"/>
                </a:lnTo>
                <a:lnTo>
                  <a:pt x="551" y="226"/>
                </a:lnTo>
                <a:lnTo>
                  <a:pt x="551" y="217"/>
                </a:lnTo>
                <a:lnTo>
                  <a:pt x="551" y="217"/>
                </a:lnTo>
                <a:lnTo>
                  <a:pt x="551" y="217"/>
                </a:lnTo>
                <a:lnTo>
                  <a:pt x="559" y="217"/>
                </a:lnTo>
                <a:lnTo>
                  <a:pt x="559" y="217"/>
                </a:lnTo>
                <a:lnTo>
                  <a:pt x="559" y="217"/>
                </a:lnTo>
                <a:lnTo>
                  <a:pt x="559" y="217"/>
                </a:lnTo>
                <a:lnTo>
                  <a:pt x="559" y="209"/>
                </a:lnTo>
                <a:lnTo>
                  <a:pt x="559" y="209"/>
                </a:lnTo>
                <a:lnTo>
                  <a:pt x="559" y="209"/>
                </a:lnTo>
                <a:lnTo>
                  <a:pt x="559" y="209"/>
                </a:lnTo>
                <a:lnTo>
                  <a:pt x="559" y="209"/>
                </a:lnTo>
                <a:lnTo>
                  <a:pt x="559" y="209"/>
                </a:lnTo>
                <a:lnTo>
                  <a:pt x="559" y="200"/>
                </a:lnTo>
                <a:lnTo>
                  <a:pt x="559" y="200"/>
                </a:lnTo>
                <a:lnTo>
                  <a:pt x="559" y="200"/>
                </a:lnTo>
                <a:lnTo>
                  <a:pt x="559" y="200"/>
                </a:lnTo>
                <a:lnTo>
                  <a:pt x="559" y="200"/>
                </a:lnTo>
                <a:lnTo>
                  <a:pt x="559" y="191"/>
                </a:lnTo>
                <a:lnTo>
                  <a:pt x="559" y="191"/>
                </a:lnTo>
                <a:lnTo>
                  <a:pt x="559" y="191"/>
                </a:lnTo>
                <a:lnTo>
                  <a:pt x="559" y="191"/>
                </a:lnTo>
                <a:lnTo>
                  <a:pt x="568" y="191"/>
                </a:lnTo>
                <a:lnTo>
                  <a:pt x="568" y="183"/>
                </a:lnTo>
                <a:lnTo>
                  <a:pt x="568" y="183"/>
                </a:lnTo>
                <a:lnTo>
                  <a:pt x="568" y="183"/>
                </a:lnTo>
                <a:lnTo>
                  <a:pt x="568" y="183"/>
                </a:lnTo>
                <a:lnTo>
                  <a:pt x="568" y="183"/>
                </a:lnTo>
                <a:lnTo>
                  <a:pt x="568" y="174"/>
                </a:lnTo>
                <a:lnTo>
                  <a:pt x="568" y="174"/>
                </a:lnTo>
                <a:lnTo>
                  <a:pt x="568" y="174"/>
                </a:lnTo>
                <a:lnTo>
                  <a:pt x="568" y="174"/>
                </a:lnTo>
                <a:lnTo>
                  <a:pt x="568" y="174"/>
                </a:lnTo>
                <a:lnTo>
                  <a:pt x="568" y="174"/>
                </a:lnTo>
                <a:lnTo>
                  <a:pt x="568" y="165"/>
                </a:lnTo>
                <a:lnTo>
                  <a:pt x="568" y="165"/>
                </a:lnTo>
                <a:lnTo>
                  <a:pt x="568" y="165"/>
                </a:lnTo>
                <a:lnTo>
                  <a:pt x="568" y="165"/>
                </a:lnTo>
                <a:lnTo>
                  <a:pt x="568" y="165"/>
                </a:lnTo>
                <a:lnTo>
                  <a:pt x="568" y="157"/>
                </a:lnTo>
                <a:lnTo>
                  <a:pt x="577" y="157"/>
                </a:lnTo>
                <a:lnTo>
                  <a:pt x="577" y="157"/>
                </a:lnTo>
                <a:lnTo>
                  <a:pt x="577" y="157"/>
                </a:lnTo>
                <a:lnTo>
                  <a:pt x="577" y="157"/>
                </a:lnTo>
                <a:lnTo>
                  <a:pt x="577" y="157"/>
                </a:lnTo>
                <a:lnTo>
                  <a:pt x="577" y="148"/>
                </a:lnTo>
                <a:lnTo>
                  <a:pt x="577" y="148"/>
                </a:lnTo>
                <a:lnTo>
                  <a:pt x="577" y="148"/>
                </a:lnTo>
                <a:lnTo>
                  <a:pt x="577" y="148"/>
                </a:lnTo>
                <a:lnTo>
                  <a:pt x="577" y="148"/>
                </a:lnTo>
                <a:lnTo>
                  <a:pt x="577" y="148"/>
                </a:lnTo>
                <a:lnTo>
                  <a:pt x="577" y="139"/>
                </a:lnTo>
                <a:lnTo>
                  <a:pt x="577" y="139"/>
                </a:lnTo>
                <a:lnTo>
                  <a:pt x="577" y="139"/>
                </a:lnTo>
                <a:lnTo>
                  <a:pt x="577" y="139"/>
                </a:lnTo>
                <a:lnTo>
                  <a:pt x="577" y="139"/>
                </a:lnTo>
                <a:lnTo>
                  <a:pt x="577" y="139"/>
                </a:lnTo>
                <a:lnTo>
                  <a:pt x="577" y="139"/>
                </a:lnTo>
                <a:lnTo>
                  <a:pt x="586" y="131"/>
                </a:lnTo>
                <a:lnTo>
                  <a:pt x="586" y="131"/>
                </a:lnTo>
                <a:lnTo>
                  <a:pt x="586" y="131"/>
                </a:lnTo>
                <a:lnTo>
                  <a:pt x="586" y="131"/>
                </a:lnTo>
                <a:lnTo>
                  <a:pt x="586" y="131"/>
                </a:lnTo>
                <a:lnTo>
                  <a:pt x="586" y="131"/>
                </a:lnTo>
                <a:lnTo>
                  <a:pt x="586" y="122"/>
                </a:lnTo>
                <a:lnTo>
                  <a:pt x="586" y="122"/>
                </a:lnTo>
                <a:lnTo>
                  <a:pt x="586" y="122"/>
                </a:lnTo>
                <a:lnTo>
                  <a:pt x="586" y="122"/>
                </a:lnTo>
                <a:lnTo>
                  <a:pt x="586" y="122"/>
                </a:lnTo>
                <a:lnTo>
                  <a:pt x="586" y="113"/>
                </a:lnTo>
                <a:lnTo>
                  <a:pt x="586" y="113"/>
                </a:lnTo>
                <a:lnTo>
                  <a:pt x="586" y="113"/>
                </a:lnTo>
                <a:lnTo>
                  <a:pt x="586" y="113"/>
                </a:lnTo>
                <a:lnTo>
                  <a:pt x="586" y="113"/>
                </a:lnTo>
                <a:lnTo>
                  <a:pt x="586" y="113"/>
                </a:lnTo>
                <a:lnTo>
                  <a:pt x="586" y="105"/>
                </a:lnTo>
                <a:lnTo>
                  <a:pt x="586" y="105"/>
                </a:lnTo>
                <a:lnTo>
                  <a:pt x="594" y="105"/>
                </a:lnTo>
                <a:lnTo>
                  <a:pt x="594" y="105"/>
                </a:lnTo>
                <a:lnTo>
                  <a:pt x="594" y="105"/>
                </a:lnTo>
                <a:lnTo>
                  <a:pt x="594" y="96"/>
                </a:lnTo>
                <a:lnTo>
                  <a:pt x="594" y="96"/>
                </a:lnTo>
                <a:lnTo>
                  <a:pt x="594" y="96"/>
                </a:lnTo>
                <a:lnTo>
                  <a:pt x="594" y="96"/>
                </a:lnTo>
                <a:lnTo>
                  <a:pt x="594" y="96"/>
                </a:lnTo>
                <a:lnTo>
                  <a:pt x="594" y="96"/>
                </a:lnTo>
                <a:lnTo>
                  <a:pt x="594" y="96"/>
                </a:lnTo>
                <a:lnTo>
                  <a:pt x="594" y="87"/>
                </a:lnTo>
                <a:lnTo>
                  <a:pt x="594" y="87"/>
                </a:lnTo>
                <a:lnTo>
                  <a:pt x="594" y="87"/>
                </a:lnTo>
                <a:lnTo>
                  <a:pt x="594" y="87"/>
                </a:lnTo>
                <a:lnTo>
                  <a:pt x="594" y="87"/>
                </a:lnTo>
                <a:lnTo>
                  <a:pt x="594" y="87"/>
                </a:lnTo>
                <a:lnTo>
                  <a:pt x="594" y="87"/>
                </a:lnTo>
                <a:lnTo>
                  <a:pt x="594" y="79"/>
                </a:lnTo>
                <a:lnTo>
                  <a:pt x="603" y="79"/>
                </a:lnTo>
                <a:lnTo>
                  <a:pt x="603" y="79"/>
                </a:lnTo>
                <a:lnTo>
                  <a:pt x="603" y="79"/>
                </a:lnTo>
                <a:lnTo>
                  <a:pt x="603" y="79"/>
                </a:lnTo>
                <a:lnTo>
                  <a:pt x="603" y="79"/>
                </a:lnTo>
                <a:lnTo>
                  <a:pt x="603" y="70"/>
                </a:lnTo>
                <a:lnTo>
                  <a:pt x="603" y="70"/>
                </a:lnTo>
                <a:lnTo>
                  <a:pt x="603" y="70"/>
                </a:lnTo>
                <a:lnTo>
                  <a:pt x="603" y="70"/>
                </a:lnTo>
                <a:lnTo>
                  <a:pt x="603" y="70"/>
                </a:lnTo>
                <a:lnTo>
                  <a:pt x="603" y="61"/>
                </a:lnTo>
                <a:lnTo>
                  <a:pt x="603" y="61"/>
                </a:lnTo>
                <a:lnTo>
                  <a:pt x="603" y="61"/>
                </a:lnTo>
                <a:lnTo>
                  <a:pt x="603" y="61"/>
                </a:lnTo>
                <a:lnTo>
                  <a:pt x="603" y="61"/>
                </a:lnTo>
                <a:lnTo>
                  <a:pt x="603" y="53"/>
                </a:lnTo>
                <a:lnTo>
                  <a:pt x="603" y="53"/>
                </a:lnTo>
                <a:lnTo>
                  <a:pt x="603" y="53"/>
                </a:lnTo>
                <a:lnTo>
                  <a:pt x="612" y="53"/>
                </a:lnTo>
                <a:lnTo>
                  <a:pt x="612" y="53"/>
                </a:lnTo>
                <a:lnTo>
                  <a:pt x="612" y="53"/>
                </a:lnTo>
                <a:lnTo>
                  <a:pt x="612" y="53"/>
                </a:lnTo>
                <a:lnTo>
                  <a:pt x="612" y="53"/>
                </a:lnTo>
                <a:lnTo>
                  <a:pt x="612" y="44"/>
                </a:lnTo>
                <a:lnTo>
                  <a:pt x="612" y="44"/>
                </a:lnTo>
                <a:lnTo>
                  <a:pt x="612" y="44"/>
                </a:lnTo>
                <a:lnTo>
                  <a:pt x="612" y="44"/>
                </a:lnTo>
                <a:lnTo>
                  <a:pt x="612" y="44"/>
                </a:lnTo>
                <a:lnTo>
                  <a:pt x="612" y="44"/>
                </a:lnTo>
                <a:lnTo>
                  <a:pt x="612" y="44"/>
                </a:lnTo>
                <a:lnTo>
                  <a:pt x="612" y="44"/>
                </a:lnTo>
                <a:lnTo>
                  <a:pt x="612" y="44"/>
                </a:lnTo>
                <a:lnTo>
                  <a:pt x="612" y="44"/>
                </a:lnTo>
                <a:lnTo>
                  <a:pt x="612" y="44"/>
                </a:lnTo>
                <a:lnTo>
                  <a:pt x="612" y="35"/>
                </a:lnTo>
                <a:lnTo>
                  <a:pt x="612" y="35"/>
                </a:lnTo>
                <a:lnTo>
                  <a:pt x="620" y="35"/>
                </a:lnTo>
                <a:lnTo>
                  <a:pt x="620" y="35"/>
                </a:lnTo>
                <a:lnTo>
                  <a:pt x="620" y="35"/>
                </a:lnTo>
                <a:lnTo>
                  <a:pt x="620" y="35"/>
                </a:lnTo>
                <a:lnTo>
                  <a:pt x="620" y="35"/>
                </a:lnTo>
                <a:lnTo>
                  <a:pt x="620" y="35"/>
                </a:lnTo>
                <a:lnTo>
                  <a:pt x="620" y="35"/>
                </a:lnTo>
                <a:lnTo>
                  <a:pt x="620" y="35"/>
                </a:lnTo>
                <a:lnTo>
                  <a:pt x="620" y="35"/>
                </a:lnTo>
                <a:lnTo>
                  <a:pt x="620" y="27"/>
                </a:lnTo>
                <a:lnTo>
                  <a:pt x="620" y="27"/>
                </a:lnTo>
                <a:lnTo>
                  <a:pt x="620" y="27"/>
                </a:lnTo>
                <a:lnTo>
                  <a:pt x="620" y="27"/>
                </a:lnTo>
                <a:lnTo>
                  <a:pt x="620" y="27"/>
                </a:lnTo>
                <a:lnTo>
                  <a:pt x="620" y="27"/>
                </a:lnTo>
                <a:lnTo>
                  <a:pt x="620" y="27"/>
                </a:lnTo>
                <a:lnTo>
                  <a:pt x="620" y="27"/>
                </a:lnTo>
                <a:lnTo>
                  <a:pt x="620" y="27"/>
                </a:lnTo>
                <a:lnTo>
                  <a:pt x="620" y="27"/>
                </a:lnTo>
                <a:lnTo>
                  <a:pt x="629" y="27"/>
                </a:lnTo>
                <a:lnTo>
                  <a:pt x="629" y="18"/>
                </a:lnTo>
                <a:lnTo>
                  <a:pt x="629" y="18"/>
                </a:lnTo>
                <a:lnTo>
                  <a:pt x="629" y="18"/>
                </a:lnTo>
                <a:lnTo>
                  <a:pt x="629" y="18"/>
                </a:lnTo>
                <a:lnTo>
                  <a:pt x="629" y="18"/>
                </a:lnTo>
                <a:lnTo>
                  <a:pt x="629" y="18"/>
                </a:lnTo>
                <a:lnTo>
                  <a:pt x="629" y="18"/>
                </a:lnTo>
                <a:lnTo>
                  <a:pt x="629" y="18"/>
                </a:lnTo>
                <a:lnTo>
                  <a:pt x="629" y="18"/>
                </a:lnTo>
                <a:lnTo>
                  <a:pt x="629" y="18"/>
                </a:lnTo>
                <a:lnTo>
                  <a:pt x="629" y="18"/>
                </a:lnTo>
                <a:lnTo>
                  <a:pt x="629" y="9"/>
                </a:lnTo>
                <a:lnTo>
                  <a:pt x="629" y="9"/>
                </a:lnTo>
                <a:lnTo>
                  <a:pt x="629" y="9"/>
                </a:lnTo>
                <a:lnTo>
                  <a:pt x="629" y="9"/>
                </a:lnTo>
                <a:lnTo>
                  <a:pt x="629" y="9"/>
                </a:lnTo>
                <a:lnTo>
                  <a:pt x="629" y="9"/>
                </a:lnTo>
                <a:lnTo>
                  <a:pt x="638" y="9"/>
                </a:lnTo>
                <a:lnTo>
                  <a:pt x="638" y="9"/>
                </a:lnTo>
                <a:lnTo>
                  <a:pt x="638" y="9"/>
                </a:lnTo>
                <a:lnTo>
                  <a:pt x="638" y="9"/>
                </a:lnTo>
                <a:lnTo>
                  <a:pt x="638" y="9"/>
                </a:lnTo>
                <a:lnTo>
                  <a:pt x="638" y="9"/>
                </a:lnTo>
                <a:lnTo>
                  <a:pt x="638" y="9"/>
                </a:lnTo>
                <a:lnTo>
                  <a:pt x="638" y="9"/>
                </a:lnTo>
                <a:lnTo>
                  <a:pt x="638" y="9"/>
                </a:lnTo>
                <a:lnTo>
                  <a:pt x="638" y="0"/>
                </a:lnTo>
                <a:lnTo>
                  <a:pt x="638" y="0"/>
                </a:lnTo>
                <a:lnTo>
                  <a:pt x="638" y="0"/>
                </a:lnTo>
                <a:lnTo>
                  <a:pt x="638" y="0"/>
                </a:lnTo>
                <a:lnTo>
                  <a:pt x="638" y="0"/>
                </a:lnTo>
                <a:lnTo>
                  <a:pt x="638" y="0"/>
                </a:lnTo>
                <a:lnTo>
                  <a:pt x="638" y="0"/>
                </a:lnTo>
                <a:lnTo>
                  <a:pt x="638" y="0"/>
                </a:lnTo>
                <a:lnTo>
                  <a:pt x="638" y="0"/>
                </a:lnTo>
                <a:lnTo>
                  <a:pt x="647" y="0"/>
                </a:lnTo>
                <a:lnTo>
                  <a:pt x="647" y="0"/>
                </a:lnTo>
                <a:lnTo>
                  <a:pt x="647" y="0"/>
                </a:lnTo>
                <a:lnTo>
                  <a:pt x="647" y="0"/>
                </a:lnTo>
                <a:lnTo>
                  <a:pt x="647" y="0"/>
                </a:lnTo>
                <a:lnTo>
                  <a:pt x="647" y="0"/>
                </a:lnTo>
                <a:lnTo>
                  <a:pt x="647" y="0"/>
                </a:lnTo>
                <a:lnTo>
                  <a:pt x="647" y="0"/>
                </a:lnTo>
                <a:lnTo>
                  <a:pt x="647" y="0"/>
                </a:lnTo>
                <a:lnTo>
                  <a:pt x="647" y="0"/>
                </a:lnTo>
                <a:lnTo>
                  <a:pt x="647" y="0"/>
                </a:lnTo>
                <a:lnTo>
                  <a:pt x="647" y="0"/>
                </a:lnTo>
                <a:lnTo>
                  <a:pt x="647" y="0"/>
                </a:lnTo>
                <a:lnTo>
                  <a:pt x="647" y="0"/>
                </a:lnTo>
                <a:lnTo>
                  <a:pt x="647" y="0"/>
                </a:lnTo>
                <a:lnTo>
                  <a:pt x="647" y="0"/>
                </a:lnTo>
                <a:lnTo>
                  <a:pt x="647" y="0"/>
                </a:lnTo>
                <a:lnTo>
                  <a:pt x="647" y="0"/>
                </a:lnTo>
                <a:lnTo>
                  <a:pt x="647" y="0"/>
                </a:lnTo>
                <a:lnTo>
                  <a:pt x="655" y="0"/>
                </a:lnTo>
                <a:lnTo>
                  <a:pt x="655" y="0"/>
                </a:lnTo>
                <a:lnTo>
                  <a:pt x="655" y="0"/>
                </a:lnTo>
                <a:lnTo>
                  <a:pt x="655" y="0"/>
                </a:lnTo>
                <a:lnTo>
                  <a:pt x="655" y="0"/>
                </a:lnTo>
                <a:lnTo>
                  <a:pt x="655" y="0"/>
                </a:lnTo>
                <a:lnTo>
                  <a:pt x="655" y="9"/>
                </a:lnTo>
                <a:lnTo>
                  <a:pt x="655" y="9"/>
                </a:lnTo>
                <a:lnTo>
                  <a:pt x="655" y="9"/>
                </a:lnTo>
                <a:lnTo>
                  <a:pt x="655" y="9"/>
                </a:lnTo>
                <a:lnTo>
                  <a:pt x="655" y="9"/>
                </a:lnTo>
                <a:lnTo>
                  <a:pt x="655" y="9"/>
                </a:lnTo>
                <a:lnTo>
                  <a:pt x="655" y="9"/>
                </a:lnTo>
                <a:lnTo>
                  <a:pt x="655" y="9"/>
                </a:lnTo>
                <a:lnTo>
                  <a:pt x="655" y="9"/>
                </a:lnTo>
                <a:lnTo>
                  <a:pt x="655" y="9"/>
                </a:lnTo>
                <a:lnTo>
                  <a:pt x="655" y="9"/>
                </a:lnTo>
                <a:lnTo>
                  <a:pt x="655" y="18"/>
                </a:lnTo>
                <a:lnTo>
                  <a:pt x="664" y="18"/>
                </a:lnTo>
                <a:lnTo>
                  <a:pt x="664" y="18"/>
                </a:lnTo>
                <a:lnTo>
                  <a:pt x="664" y="18"/>
                </a:lnTo>
                <a:lnTo>
                  <a:pt x="664" y="18"/>
                </a:lnTo>
                <a:lnTo>
                  <a:pt x="664" y="18"/>
                </a:lnTo>
                <a:lnTo>
                  <a:pt x="664" y="18"/>
                </a:lnTo>
                <a:lnTo>
                  <a:pt x="664" y="18"/>
                </a:lnTo>
                <a:lnTo>
                  <a:pt x="664" y="18"/>
                </a:lnTo>
                <a:lnTo>
                  <a:pt x="664" y="18"/>
                </a:lnTo>
                <a:lnTo>
                  <a:pt x="664" y="18"/>
                </a:lnTo>
                <a:lnTo>
                  <a:pt x="664" y="27"/>
                </a:lnTo>
                <a:lnTo>
                  <a:pt x="664" y="27"/>
                </a:lnTo>
                <a:lnTo>
                  <a:pt x="664" y="27"/>
                </a:lnTo>
                <a:lnTo>
                  <a:pt x="664" y="27"/>
                </a:lnTo>
                <a:lnTo>
                  <a:pt x="664" y="27"/>
                </a:lnTo>
                <a:lnTo>
                  <a:pt x="664" y="27"/>
                </a:lnTo>
                <a:lnTo>
                  <a:pt x="664" y="27"/>
                </a:lnTo>
                <a:lnTo>
                  <a:pt x="664" y="27"/>
                </a:lnTo>
                <a:lnTo>
                  <a:pt x="673" y="27"/>
                </a:lnTo>
                <a:lnTo>
                  <a:pt x="673" y="27"/>
                </a:lnTo>
                <a:lnTo>
                  <a:pt x="673" y="27"/>
                </a:lnTo>
                <a:lnTo>
                  <a:pt x="673" y="27"/>
                </a:lnTo>
                <a:lnTo>
                  <a:pt x="673" y="35"/>
                </a:lnTo>
                <a:lnTo>
                  <a:pt x="673" y="35"/>
                </a:lnTo>
                <a:lnTo>
                  <a:pt x="673" y="35"/>
                </a:lnTo>
                <a:lnTo>
                  <a:pt x="673" y="35"/>
                </a:lnTo>
                <a:lnTo>
                  <a:pt x="673" y="35"/>
                </a:lnTo>
                <a:lnTo>
                  <a:pt x="673" y="35"/>
                </a:lnTo>
                <a:lnTo>
                  <a:pt x="673" y="35"/>
                </a:lnTo>
                <a:lnTo>
                  <a:pt x="673" y="35"/>
                </a:lnTo>
                <a:lnTo>
                  <a:pt x="673" y="35"/>
                </a:lnTo>
                <a:lnTo>
                  <a:pt x="673" y="35"/>
                </a:lnTo>
                <a:lnTo>
                  <a:pt x="673" y="35"/>
                </a:lnTo>
                <a:lnTo>
                  <a:pt x="673" y="44"/>
                </a:lnTo>
                <a:lnTo>
                  <a:pt x="673" y="44"/>
                </a:lnTo>
                <a:lnTo>
                  <a:pt x="673" y="44"/>
                </a:lnTo>
                <a:lnTo>
                  <a:pt x="682" y="44"/>
                </a:lnTo>
                <a:lnTo>
                  <a:pt x="682" y="44"/>
                </a:lnTo>
                <a:lnTo>
                  <a:pt x="682" y="44"/>
                </a:lnTo>
                <a:lnTo>
                  <a:pt x="682" y="44"/>
                </a:lnTo>
                <a:lnTo>
                  <a:pt x="682" y="44"/>
                </a:lnTo>
                <a:lnTo>
                  <a:pt x="682" y="53"/>
                </a:lnTo>
                <a:lnTo>
                  <a:pt x="682" y="53"/>
                </a:lnTo>
                <a:lnTo>
                  <a:pt x="682" y="53"/>
                </a:lnTo>
                <a:lnTo>
                  <a:pt x="682" y="53"/>
                </a:lnTo>
                <a:lnTo>
                  <a:pt x="682" y="53"/>
                </a:lnTo>
                <a:lnTo>
                  <a:pt x="682" y="53"/>
                </a:lnTo>
                <a:lnTo>
                  <a:pt x="682" y="53"/>
                </a:lnTo>
                <a:lnTo>
                  <a:pt x="682" y="53"/>
                </a:lnTo>
                <a:lnTo>
                  <a:pt x="682" y="53"/>
                </a:lnTo>
                <a:lnTo>
                  <a:pt x="682" y="61"/>
                </a:lnTo>
                <a:lnTo>
                  <a:pt x="682" y="61"/>
                </a:lnTo>
                <a:lnTo>
                  <a:pt x="682" y="61"/>
                </a:lnTo>
                <a:lnTo>
                  <a:pt x="682" y="61"/>
                </a:lnTo>
                <a:lnTo>
                  <a:pt x="682" y="61"/>
                </a:lnTo>
                <a:lnTo>
                  <a:pt x="690" y="61"/>
                </a:lnTo>
                <a:lnTo>
                  <a:pt x="690" y="61"/>
                </a:lnTo>
                <a:lnTo>
                  <a:pt x="690" y="70"/>
                </a:lnTo>
                <a:lnTo>
                  <a:pt x="690" y="70"/>
                </a:lnTo>
                <a:lnTo>
                  <a:pt x="690" y="70"/>
                </a:lnTo>
                <a:lnTo>
                  <a:pt x="690" y="70"/>
                </a:lnTo>
                <a:lnTo>
                  <a:pt x="690" y="70"/>
                </a:lnTo>
                <a:lnTo>
                  <a:pt x="690" y="70"/>
                </a:lnTo>
                <a:lnTo>
                  <a:pt x="690" y="70"/>
                </a:lnTo>
                <a:lnTo>
                  <a:pt x="690" y="70"/>
                </a:lnTo>
                <a:lnTo>
                  <a:pt x="690" y="70"/>
                </a:lnTo>
                <a:lnTo>
                  <a:pt x="690" y="70"/>
                </a:lnTo>
                <a:lnTo>
                  <a:pt x="690" y="70"/>
                </a:lnTo>
                <a:lnTo>
                  <a:pt x="690" y="70"/>
                </a:lnTo>
                <a:lnTo>
                  <a:pt x="690" y="79"/>
                </a:lnTo>
                <a:lnTo>
                  <a:pt x="690" y="79"/>
                </a:lnTo>
                <a:lnTo>
                  <a:pt x="690" y="79"/>
                </a:lnTo>
                <a:lnTo>
                  <a:pt x="690" y="79"/>
                </a:lnTo>
                <a:lnTo>
                  <a:pt x="699" y="79"/>
                </a:lnTo>
                <a:lnTo>
                  <a:pt x="699" y="79"/>
                </a:lnTo>
                <a:lnTo>
                  <a:pt x="699" y="79"/>
                </a:lnTo>
                <a:lnTo>
                  <a:pt x="699" y="79"/>
                </a:lnTo>
                <a:lnTo>
                  <a:pt x="699" y="79"/>
                </a:lnTo>
                <a:lnTo>
                  <a:pt x="699" y="87"/>
                </a:lnTo>
                <a:lnTo>
                  <a:pt x="699" y="87"/>
                </a:lnTo>
                <a:lnTo>
                  <a:pt x="699" y="87"/>
                </a:lnTo>
                <a:lnTo>
                  <a:pt x="699" y="87"/>
                </a:lnTo>
                <a:lnTo>
                  <a:pt x="699" y="87"/>
                </a:lnTo>
                <a:lnTo>
                  <a:pt x="699" y="87"/>
                </a:lnTo>
                <a:lnTo>
                  <a:pt x="699" y="87"/>
                </a:lnTo>
                <a:lnTo>
                  <a:pt x="699" y="96"/>
                </a:lnTo>
                <a:lnTo>
                  <a:pt x="699" y="96"/>
                </a:lnTo>
                <a:lnTo>
                  <a:pt x="699" y="96"/>
                </a:lnTo>
                <a:lnTo>
                  <a:pt x="699" y="96"/>
                </a:lnTo>
                <a:lnTo>
                  <a:pt x="699" y="96"/>
                </a:lnTo>
                <a:lnTo>
                  <a:pt x="699" y="96"/>
                </a:lnTo>
                <a:lnTo>
                  <a:pt x="708" y="105"/>
                </a:lnTo>
                <a:lnTo>
                  <a:pt x="708" y="105"/>
                </a:lnTo>
                <a:lnTo>
                  <a:pt x="708" y="105"/>
                </a:lnTo>
                <a:lnTo>
                  <a:pt x="708" y="105"/>
                </a:lnTo>
                <a:lnTo>
                  <a:pt x="708" y="105"/>
                </a:lnTo>
                <a:lnTo>
                  <a:pt x="708" y="105"/>
                </a:lnTo>
                <a:lnTo>
                  <a:pt x="708" y="105"/>
                </a:lnTo>
                <a:lnTo>
                  <a:pt x="708" y="105"/>
                </a:lnTo>
                <a:lnTo>
                  <a:pt x="708" y="105"/>
                </a:lnTo>
                <a:lnTo>
                  <a:pt x="708" y="113"/>
                </a:lnTo>
                <a:lnTo>
                  <a:pt x="708" y="113"/>
                </a:lnTo>
                <a:lnTo>
                  <a:pt x="708" y="113"/>
                </a:lnTo>
                <a:lnTo>
                  <a:pt x="708" y="113"/>
                </a:lnTo>
                <a:lnTo>
                  <a:pt x="708" y="113"/>
                </a:lnTo>
                <a:lnTo>
                  <a:pt x="708" y="113"/>
                </a:lnTo>
                <a:lnTo>
                  <a:pt x="708" y="113"/>
                </a:lnTo>
                <a:lnTo>
                  <a:pt x="708" y="122"/>
                </a:lnTo>
                <a:lnTo>
                  <a:pt x="708" y="122"/>
                </a:lnTo>
                <a:lnTo>
                  <a:pt x="708" y="122"/>
                </a:lnTo>
                <a:lnTo>
                  <a:pt x="717" y="122"/>
                </a:lnTo>
                <a:lnTo>
                  <a:pt x="717" y="122"/>
                </a:lnTo>
                <a:lnTo>
                  <a:pt x="717" y="122"/>
                </a:lnTo>
                <a:lnTo>
                  <a:pt x="717" y="122"/>
                </a:lnTo>
                <a:lnTo>
                  <a:pt x="717" y="131"/>
                </a:lnTo>
                <a:lnTo>
                  <a:pt x="717" y="131"/>
                </a:lnTo>
                <a:lnTo>
                  <a:pt x="717" y="131"/>
                </a:lnTo>
                <a:lnTo>
                  <a:pt x="717" y="131"/>
                </a:lnTo>
                <a:lnTo>
                  <a:pt x="717" y="131"/>
                </a:lnTo>
                <a:lnTo>
                  <a:pt x="717" y="131"/>
                </a:lnTo>
                <a:lnTo>
                  <a:pt x="717" y="131"/>
                </a:lnTo>
                <a:lnTo>
                  <a:pt x="717" y="131"/>
                </a:lnTo>
                <a:lnTo>
                  <a:pt x="717" y="139"/>
                </a:lnTo>
                <a:lnTo>
                  <a:pt x="717" y="139"/>
                </a:lnTo>
                <a:lnTo>
                  <a:pt x="717" y="139"/>
                </a:lnTo>
                <a:lnTo>
                  <a:pt x="717" y="139"/>
                </a:lnTo>
                <a:lnTo>
                  <a:pt x="717" y="139"/>
                </a:lnTo>
                <a:lnTo>
                  <a:pt x="717" y="139"/>
                </a:lnTo>
                <a:lnTo>
                  <a:pt x="725" y="139"/>
                </a:lnTo>
                <a:lnTo>
                  <a:pt x="725" y="139"/>
                </a:lnTo>
                <a:lnTo>
                  <a:pt x="725" y="139"/>
                </a:lnTo>
                <a:lnTo>
                  <a:pt x="725" y="148"/>
                </a:lnTo>
                <a:lnTo>
                  <a:pt x="725" y="148"/>
                </a:lnTo>
                <a:lnTo>
                  <a:pt x="725" y="148"/>
                </a:lnTo>
                <a:lnTo>
                  <a:pt x="725" y="148"/>
                </a:lnTo>
                <a:lnTo>
                  <a:pt x="725" y="148"/>
                </a:lnTo>
                <a:lnTo>
                  <a:pt x="725" y="148"/>
                </a:lnTo>
                <a:lnTo>
                  <a:pt x="725" y="148"/>
                </a:lnTo>
                <a:lnTo>
                  <a:pt x="725" y="157"/>
                </a:lnTo>
                <a:lnTo>
                  <a:pt x="725" y="157"/>
                </a:lnTo>
                <a:lnTo>
                  <a:pt x="725" y="157"/>
                </a:lnTo>
                <a:lnTo>
                  <a:pt x="725" y="157"/>
                </a:lnTo>
                <a:lnTo>
                  <a:pt x="725" y="157"/>
                </a:lnTo>
                <a:lnTo>
                  <a:pt x="725" y="157"/>
                </a:lnTo>
                <a:lnTo>
                  <a:pt x="725" y="157"/>
                </a:lnTo>
                <a:lnTo>
                  <a:pt x="725" y="165"/>
                </a:lnTo>
                <a:lnTo>
                  <a:pt x="734" y="165"/>
                </a:lnTo>
                <a:lnTo>
                  <a:pt x="734" y="165"/>
                </a:lnTo>
                <a:lnTo>
                  <a:pt x="734" y="165"/>
                </a:lnTo>
                <a:lnTo>
                  <a:pt x="734" y="165"/>
                </a:lnTo>
                <a:lnTo>
                  <a:pt x="734" y="165"/>
                </a:lnTo>
                <a:lnTo>
                  <a:pt x="734" y="165"/>
                </a:lnTo>
                <a:lnTo>
                  <a:pt x="734" y="165"/>
                </a:lnTo>
                <a:lnTo>
                  <a:pt x="734" y="174"/>
                </a:lnTo>
                <a:lnTo>
                  <a:pt x="734" y="174"/>
                </a:lnTo>
                <a:lnTo>
                  <a:pt x="734" y="174"/>
                </a:lnTo>
                <a:lnTo>
                  <a:pt x="734" y="174"/>
                </a:lnTo>
                <a:lnTo>
                  <a:pt x="734" y="174"/>
                </a:lnTo>
                <a:lnTo>
                  <a:pt x="734" y="174"/>
                </a:lnTo>
                <a:lnTo>
                  <a:pt x="734" y="174"/>
                </a:lnTo>
                <a:lnTo>
                  <a:pt x="734" y="183"/>
                </a:lnTo>
                <a:lnTo>
                  <a:pt x="734" y="183"/>
                </a:lnTo>
                <a:lnTo>
                  <a:pt x="734" y="183"/>
                </a:lnTo>
                <a:lnTo>
                  <a:pt x="734" y="183"/>
                </a:lnTo>
                <a:lnTo>
                  <a:pt x="743" y="183"/>
                </a:lnTo>
                <a:lnTo>
                  <a:pt x="743" y="183"/>
                </a:lnTo>
                <a:lnTo>
                  <a:pt x="743" y="191"/>
                </a:lnTo>
                <a:lnTo>
                  <a:pt x="743" y="191"/>
                </a:lnTo>
                <a:lnTo>
                  <a:pt x="743" y="191"/>
                </a:lnTo>
                <a:lnTo>
                  <a:pt x="743" y="191"/>
                </a:lnTo>
                <a:lnTo>
                  <a:pt x="743" y="191"/>
                </a:lnTo>
                <a:lnTo>
                  <a:pt x="743" y="191"/>
                </a:lnTo>
                <a:lnTo>
                  <a:pt x="743" y="200"/>
                </a:lnTo>
                <a:lnTo>
                  <a:pt x="743" y="200"/>
                </a:lnTo>
                <a:lnTo>
                  <a:pt x="743" y="200"/>
                </a:lnTo>
                <a:lnTo>
                  <a:pt x="743" y="200"/>
                </a:lnTo>
                <a:lnTo>
                  <a:pt x="743" y="200"/>
                </a:lnTo>
                <a:lnTo>
                  <a:pt x="743" y="200"/>
                </a:lnTo>
                <a:lnTo>
                  <a:pt x="743" y="200"/>
                </a:lnTo>
                <a:lnTo>
                  <a:pt x="743" y="209"/>
                </a:lnTo>
                <a:lnTo>
                  <a:pt x="743" y="209"/>
                </a:lnTo>
                <a:lnTo>
                  <a:pt x="743" y="209"/>
                </a:lnTo>
                <a:lnTo>
                  <a:pt x="743" y="209"/>
                </a:lnTo>
                <a:lnTo>
                  <a:pt x="751" y="209"/>
                </a:lnTo>
                <a:lnTo>
                  <a:pt x="751" y="209"/>
                </a:lnTo>
                <a:lnTo>
                  <a:pt x="751" y="209"/>
                </a:lnTo>
                <a:lnTo>
                  <a:pt x="751" y="217"/>
                </a:lnTo>
                <a:lnTo>
                  <a:pt x="751" y="217"/>
                </a:lnTo>
                <a:lnTo>
                  <a:pt x="751" y="217"/>
                </a:lnTo>
                <a:lnTo>
                  <a:pt x="751" y="217"/>
                </a:lnTo>
                <a:lnTo>
                  <a:pt x="751" y="217"/>
                </a:lnTo>
                <a:lnTo>
                  <a:pt x="751" y="217"/>
                </a:lnTo>
                <a:lnTo>
                  <a:pt x="751" y="217"/>
                </a:lnTo>
                <a:lnTo>
                  <a:pt x="751" y="217"/>
                </a:lnTo>
                <a:lnTo>
                  <a:pt x="751" y="226"/>
                </a:lnTo>
                <a:lnTo>
                  <a:pt x="751" y="226"/>
                </a:lnTo>
                <a:lnTo>
                  <a:pt x="751" y="226"/>
                </a:lnTo>
                <a:lnTo>
                  <a:pt x="751" y="226"/>
                </a:lnTo>
                <a:lnTo>
                  <a:pt x="751" y="226"/>
                </a:lnTo>
                <a:lnTo>
                  <a:pt x="751" y="226"/>
                </a:lnTo>
                <a:lnTo>
                  <a:pt x="751" y="235"/>
                </a:lnTo>
                <a:lnTo>
                  <a:pt x="760" y="235"/>
                </a:lnTo>
                <a:lnTo>
                  <a:pt x="760" y="235"/>
                </a:lnTo>
                <a:lnTo>
                  <a:pt x="760" y="235"/>
                </a:lnTo>
                <a:lnTo>
                  <a:pt x="760" y="235"/>
                </a:lnTo>
                <a:lnTo>
                  <a:pt x="760" y="243"/>
                </a:lnTo>
                <a:lnTo>
                  <a:pt x="760" y="243"/>
                </a:lnTo>
                <a:lnTo>
                  <a:pt x="760" y="243"/>
                </a:lnTo>
                <a:lnTo>
                  <a:pt x="760" y="243"/>
                </a:lnTo>
                <a:lnTo>
                  <a:pt x="760" y="243"/>
                </a:lnTo>
                <a:lnTo>
                  <a:pt x="760" y="252"/>
                </a:lnTo>
                <a:lnTo>
                  <a:pt x="760" y="252"/>
                </a:lnTo>
                <a:lnTo>
                  <a:pt x="760" y="252"/>
                </a:lnTo>
                <a:lnTo>
                  <a:pt x="760" y="252"/>
                </a:lnTo>
                <a:lnTo>
                  <a:pt x="760" y="261"/>
                </a:lnTo>
                <a:lnTo>
                  <a:pt x="760" y="261"/>
                </a:lnTo>
                <a:lnTo>
                  <a:pt x="760" y="261"/>
                </a:lnTo>
                <a:lnTo>
                  <a:pt x="760" y="261"/>
                </a:lnTo>
                <a:lnTo>
                  <a:pt x="760" y="270"/>
                </a:lnTo>
                <a:lnTo>
                  <a:pt x="769" y="270"/>
                </a:lnTo>
                <a:lnTo>
                  <a:pt x="769" y="270"/>
                </a:lnTo>
                <a:lnTo>
                  <a:pt x="769" y="270"/>
                </a:lnTo>
                <a:lnTo>
                  <a:pt x="769" y="270"/>
                </a:lnTo>
                <a:lnTo>
                  <a:pt x="769" y="278"/>
                </a:lnTo>
                <a:lnTo>
                  <a:pt x="769" y="278"/>
                </a:lnTo>
                <a:lnTo>
                  <a:pt x="769" y="278"/>
                </a:lnTo>
                <a:lnTo>
                  <a:pt x="769" y="278"/>
                </a:lnTo>
                <a:lnTo>
                  <a:pt x="769" y="278"/>
                </a:lnTo>
                <a:lnTo>
                  <a:pt x="769" y="287"/>
                </a:lnTo>
                <a:lnTo>
                  <a:pt x="769" y="287"/>
                </a:lnTo>
                <a:lnTo>
                  <a:pt x="769" y="287"/>
                </a:lnTo>
                <a:lnTo>
                  <a:pt x="769" y="287"/>
                </a:lnTo>
                <a:lnTo>
                  <a:pt x="769" y="287"/>
                </a:lnTo>
                <a:lnTo>
                  <a:pt x="769" y="287"/>
                </a:lnTo>
                <a:lnTo>
                  <a:pt x="769" y="296"/>
                </a:lnTo>
                <a:lnTo>
                  <a:pt x="769" y="296"/>
                </a:lnTo>
                <a:lnTo>
                  <a:pt x="769" y="296"/>
                </a:lnTo>
                <a:lnTo>
                  <a:pt x="769" y="296"/>
                </a:lnTo>
                <a:lnTo>
                  <a:pt x="778" y="296"/>
                </a:lnTo>
                <a:lnTo>
                  <a:pt x="778" y="296"/>
                </a:lnTo>
                <a:lnTo>
                  <a:pt x="778" y="296"/>
                </a:lnTo>
                <a:lnTo>
                  <a:pt x="778" y="304"/>
                </a:lnTo>
                <a:lnTo>
                  <a:pt x="778" y="304"/>
                </a:lnTo>
                <a:lnTo>
                  <a:pt x="778" y="304"/>
                </a:lnTo>
                <a:lnTo>
                  <a:pt x="778" y="304"/>
                </a:lnTo>
                <a:lnTo>
                  <a:pt x="778" y="304"/>
                </a:lnTo>
                <a:lnTo>
                  <a:pt x="778" y="304"/>
                </a:lnTo>
                <a:lnTo>
                  <a:pt x="778" y="304"/>
                </a:lnTo>
                <a:lnTo>
                  <a:pt x="778" y="304"/>
                </a:lnTo>
                <a:lnTo>
                  <a:pt x="778" y="304"/>
                </a:lnTo>
                <a:lnTo>
                  <a:pt x="778" y="313"/>
                </a:lnTo>
                <a:lnTo>
                  <a:pt x="778" y="313"/>
                </a:lnTo>
                <a:lnTo>
                  <a:pt x="778" y="313"/>
                </a:lnTo>
                <a:lnTo>
                  <a:pt x="778" y="313"/>
                </a:lnTo>
                <a:lnTo>
                  <a:pt x="778" y="313"/>
                </a:lnTo>
                <a:lnTo>
                  <a:pt x="778" y="313"/>
                </a:lnTo>
                <a:lnTo>
                  <a:pt x="786" y="313"/>
                </a:lnTo>
                <a:lnTo>
                  <a:pt x="786" y="313"/>
                </a:lnTo>
                <a:lnTo>
                  <a:pt x="786" y="313"/>
                </a:lnTo>
                <a:lnTo>
                  <a:pt x="786" y="313"/>
                </a:lnTo>
                <a:lnTo>
                  <a:pt x="786" y="313"/>
                </a:lnTo>
                <a:lnTo>
                  <a:pt x="786" y="313"/>
                </a:lnTo>
                <a:lnTo>
                  <a:pt x="786" y="313"/>
                </a:lnTo>
                <a:lnTo>
                  <a:pt x="786" y="322"/>
                </a:lnTo>
                <a:lnTo>
                  <a:pt x="786" y="322"/>
                </a:lnTo>
                <a:lnTo>
                  <a:pt x="786" y="322"/>
                </a:lnTo>
                <a:lnTo>
                  <a:pt x="786" y="322"/>
                </a:lnTo>
                <a:lnTo>
                  <a:pt x="786" y="322"/>
                </a:lnTo>
                <a:lnTo>
                  <a:pt x="786" y="322"/>
                </a:lnTo>
                <a:lnTo>
                  <a:pt x="786" y="322"/>
                </a:lnTo>
                <a:lnTo>
                  <a:pt x="786" y="322"/>
                </a:lnTo>
                <a:lnTo>
                  <a:pt x="786" y="322"/>
                </a:lnTo>
                <a:lnTo>
                  <a:pt x="786" y="322"/>
                </a:lnTo>
                <a:lnTo>
                  <a:pt x="786" y="322"/>
                </a:lnTo>
                <a:lnTo>
                  <a:pt x="795" y="322"/>
                </a:lnTo>
                <a:lnTo>
                  <a:pt x="795" y="322"/>
                </a:lnTo>
                <a:lnTo>
                  <a:pt x="795" y="322"/>
                </a:lnTo>
                <a:lnTo>
                  <a:pt x="795" y="322"/>
                </a:lnTo>
                <a:lnTo>
                  <a:pt x="795" y="322"/>
                </a:lnTo>
                <a:lnTo>
                  <a:pt x="795" y="322"/>
                </a:lnTo>
                <a:lnTo>
                  <a:pt x="795" y="330"/>
                </a:lnTo>
                <a:lnTo>
                  <a:pt x="795" y="330"/>
                </a:lnTo>
                <a:lnTo>
                  <a:pt x="795" y="330"/>
                </a:lnTo>
                <a:lnTo>
                  <a:pt x="795" y="330"/>
                </a:lnTo>
                <a:lnTo>
                  <a:pt x="795" y="330"/>
                </a:lnTo>
                <a:lnTo>
                  <a:pt x="795" y="330"/>
                </a:lnTo>
                <a:lnTo>
                  <a:pt x="795" y="330"/>
                </a:lnTo>
                <a:lnTo>
                  <a:pt x="795" y="330"/>
                </a:lnTo>
                <a:lnTo>
                  <a:pt x="795" y="330"/>
                </a:lnTo>
                <a:lnTo>
                  <a:pt x="795" y="330"/>
                </a:lnTo>
                <a:lnTo>
                  <a:pt x="795" y="330"/>
                </a:lnTo>
                <a:lnTo>
                  <a:pt x="795" y="330"/>
                </a:lnTo>
                <a:lnTo>
                  <a:pt x="804" y="330"/>
                </a:lnTo>
                <a:lnTo>
                  <a:pt x="804" y="330"/>
                </a:lnTo>
                <a:lnTo>
                  <a:pt x="804" y="330"/>
                </a:lnTo>
                <a:lnTo>
                  <a:pt x="804" y="330"/>
                </a:lnTo>
                <a:lnTo>
                  <a:pt x="804" y="330"/>
                </a:lnTo>
                <a:lnTo>
                  <a:pt x="804" y="330"/>
                </a:lnTo>
                <a:lnTo>
                  <a:pt x="804" y="330"/>
                </a:lnTo>
                <a:lnTo>
                  <a:pt x="804" y="330"/>
                </a:lnTo>
                <a:lnTo>
                  <a:pt x="804" y="330"/>
                </a:lnTo>
                <a:lnTo>
                  <a:pt x="804" y="330"/>
                </a:lnTo>
                <a:lnTo>
                  <a:pt x="804" y="330"/>
                </a:lnTo>
                <a:lnTo>
                  <a:pt x="804" y="339"/>
                </a:lnTo>
                <a:lnTo>
                  <a:pt x="804" y="339"/>
                </a:lnTo>
                <a:lnTo>
                  <a:pt x="804" y="339"/>
                </a:lnTo>
                <a:lnTo>
                  <a:pt x="804" y="339"/>
                </a:lnTo>
                <a:lnTo>
                  <a:pt x="804" y="339"/>
                </a:lnTo>
                <a:lnTo>
                  <a:pt x="804" y="339"/>
                </a:lnTo>
                <a:lnTo>
                  <a:pt x="804" y="339"/>
                </a:lnTo>
                <a:lnTo>
                  <a:pt x="804" y="339"/>
                </a:lnTo>
                <a:lnTo>
                  <a:pt x="813" y="339"/>
                </a:lnTo>
                <a:lnTo>
                  <a:pt x="813" y="339"/>
                </a:lnTo>
                <a:lnTo>
                  <a:pt x="813" y="339"/>
                </a:lnTo>
                <a:lnTo>
                  <a:pt x="813" y="339"/>
                </a:lnTo>
                <a:lnTo>
                  <a:pt x="813" y="339"/>
                </a:lnTo>
                <a:lnTo>
                  <a:pt x="813" y="339"/>
                </a:lnTo>
                <a:lnTo>
                  <a:pt x="813" y="339"/>
                </a:lnTo>
                <a:lnTo>
                  <a:pt x="813" y="348"/>
                </a:lnTo>
                <a:lnTo>
                  <a:pt x="813" y="348"/>
                </a:lnTo>
                <a:lnTo>
                  <a:pt x="813" y="348"/>
                </a:lnTo>
                <a:lnTo>
                  <a:pt x="813" y="348"/>
                </a:lnTo>
                <a:lnTo>
                  <a:pt x="813" y="348"/>
                </a:lnTo>
                <a:lnTo>
                  <a:pt x="813" y="348"/>
                </a:lnTo>
                <a:lnTo>
                  <a:pt x="813" y="348"/>
                </a:lnTo>
                <a:lnTo>
                  <a:pt x="813" y="348"/>
                </a:lnTo>
                <a:lnTo>
                  <a:pt x="813" y="348"/>
                </a:lnTo>
                <a:lnTo>
                  <a:pt x="813" y="348"/>
                </a:lnTo>
                <a:lnTo>
                  <a:pt x="813" y="348"/>
                </a:lnTo>
                <a:lnTo>
                  <a:pt x="821" y="348"/>
                </a:lnTo>
                <a:lnTo>
                  <a:pt x="821" y="348"/>
                </a:lnTo>
                <a:lnTo>
                  <a:pt x="821" y="348"/>
                </a:lnTo>
                <a:lnTo>
                  <a:pt x="821" y="348"/>
                </a:lnTo>
                <a:lnTo>
                  <a:pt x="821" y="348"/>
                </a:lnTo>
                <a:lnTo>
                  <a:pt x="821" y="356"/>
                </a:lnTo>
                <a:lnTo>
                  <a:pt x="821" y="356"/>
                </a:lnTo>
                <a:lnTo>
                  <a:pt x="821" y="356"/>
                </a:lnTo>
                <a:lnTo>
                  <a:pt x="821" y="356"/>
                </a:lnTo>
                <a:lnTo>
                  <a:pt x="821" y="356"/>
                </a:lnTo>
                <a:lnTo>
                  <a:pt x="821" y="356"/>
                </a:lnTo>
                <a:lnTo>
                  <a:pt x="821" y="356"/>
                </a:lnTo>
                <a:lnTo>
                  <a:pt x="821" y="356"/>
                </a:lnTo>
                <a:lnTo>
                  <a:pt x="821" y="356"/>
                </a:lnTo>
                <a:lnTo>
                  <a:pt x="821" y="356"/>
                </a:lnTo>
                <a:lnTo>
                  <a:pt x="821" y="356"/>
                </a:lnTo>
                <a:lnTo>
                  <a:pt x="821" y="356"/>
                </a:lnTo>
                <a:lnTo>
                  <a:pt x="821" y="356"/>
                </a:lnTo>
                <a:lnTo>
                  <a:pt x="830" y="356"/>
                </a:lnTo>
                <a:lnTo>
                  <a:pt x="830" y="356"/>
                </a:lnTo>
                <a:lnTo>
                  <a:pt x="830" y="356"/>
                </a:lnTo>
                <a:lnTo>
                  <a:pt x="830" y="356"/>
                </a:lnTo>
                <a:lnTo>
                  <a:pt x="830" y="356"/>
                </a:lnTo>
                <a:lnTo>
                  <a:pt x="830" y="356"/>
                </a:lnTo>
                <a:lnTo>
                  <a:pt x="830" y="356"/>
                </a:lnTo>
                <a:lnTo>
                  <a:pt x="830" y="356"/>
                </a:lnTo>
                <a:lnTo>
                  <a:pt x="830" y="356"/>
                </a:lnTo>
                <a:lnTo>
                  <a:pt x="830" y="356"/>
                </a:lnTo>
                <a:lnTo>
                  <a:pt x="830" y="356"/>
                </a:lnTo>
                <a:lnTo>
                  <a:pt x="830" y="356"/>
                </a:lnTo>
                <a:lnTo>
                  <a:pt x="830" y="356"/>
                </a:lnTo>
                <a:lnTo>
                  <a:pt x="830" y="356"/>
                </a:lnTo>
                <a:lnTo>
                  <a:pt x="830" y="356"/>
                </a:lnTo>
                <a:lnTo>
                  <a:pt x="830" y="356"/>
                </a:lnTo>
                <a:lnTo>
                  <a:pt x="830" y="356"/>
                </a:lnTo>
                <a:lnTo>
                  <a:pt x="830" y="356"/>
                </a:lnTo>
                <a:lnTo>
                  <a:pt x="830" y="356"/>
                </a:lnTo>
                <a:lnTo>
                  <a:pt x="839" y="356"/>
                </a:lnTo>
                <a:lnTo>
                  <a:pt x="839" y="356"/>
                </a:lnTo>
                <a:lnTo>
                  <a:pt x="839" y="356"/>
                </a:lnTo>
                <a:lnTo>
                  <a:pt x="839" y="356"/>
                </a:lnTo>
                <a:lnTo>
                  <a:pt x="839" y="356"/>
                </a:lnTo>
                <a:lnTo>
                  <a:pt x="839" y="356"/>
                </a:lnTo>
                <a:lnTo>
                  <a:pt x="839" y="356"/>
                </a:lnTo>
                <a:lnTo>
                  <a:pt x="839" y="356"/>
                </a:lnTo>
                <a:lnTo>
                  <a:pt x="839" y="356"/>
                </a:lnTo>
                <a:lnTo>
                  <a:pt x="839" y="356"/>
                </a:lnTo>
                <a:lnTo>
                  <a:pt x="839" y="356"/>
                </a:lnTo>
                <a:lnTo>
                  <a:pt x="839" y="356"/>
                </a:lnTo>
                <a:lnTo>
                  <a:pt x="839" y="356"/>
                </a:lnTo>
                <a:lnTo>
                  <a:pt x="839" y="356"/>
                </a:lnTo>
                <a:lnTo>
                  <a:pt x="839" y="356"/>
                </a:lnTo>
                <a:lnTo>
                  <a:pt x="839" y="356"/>
                </a:lnTo>
                <a:lnTo>
                  <a:pt x="839" y="356"/>
                </a:lnTo>
                <a:lnTo>
                  <a:pt x="839" y="356"/>
                </a:lnTo>
                <a:lnTo>
                  <a:pt x="848" y="356"/>
                </a:lnTo>
                <a:lnTo>
                  <a:pt x="848" y="356"/>
                </a:lnTo>
                <a:lnTo>
                  <a:pt x="848" y="356"/>
                </a:lnTo>
                <a:lnTo>
                  <a:pt x="848" y="356"/>
                </a:lnTo>
                <a:lnTo>
                  <a:pt x="848" y="356"/>
                </a:lnTo>
                <a:lnTo>
                  <a:pt x="848" y="356"/>
                </a:lnTo>
                <a:lnTo>
                  <a:pt x="848" y="356"/>
                </a:lnTo>
                <a:lnTo>
                  <a:pt x="848" y="356"/>
                </a:lnTo>
                <a:lnTo>
                  <a:pt x="848" y="356"/>
                </a:lnTo>
                <a:lnTo>
                  <a:pt x="848" y="356"/>
                </a:lnTo>
                <a:lnTo>
                  <a:pt x="848" y="356"/>
                </a:lnTo>
                <a:lnTo>
                  <a:pt x="848" y="356"/>
                </a:lnTo>
                <a:lnTo>
                  <a:pt x="848" y="356"/>
                </a:lnTo>
                <a:lnTo>
                  <a:pt x="848" y="356"/>
                </a:lnTo>
                <a:lnTo>
                  <a:pt x="848" y="356"/>
                </a:lnTo>
                <a:lnTo>
                  <a:pt x="848" y="356"/>
                </a:lnTo>
                <a:lnTo>
                  <a:pt x="848" y="356"/>
                </a:lnTo>
                <a:lnTo>
                  <a:pt x="848" y="356"/>
                </a:lnTo>
                <a:lnTo>
                  <a:pt x="856" y="356"/>
                </a:lnTo>
                <a:lnTo>
                  <a:pt x="856" y="356"/>
                </a:lnTo>
                <a:lnTo>
                  <a:pt x="856" y="356"/>
                </a:lnTo>
                <a:lnTo>
                  <a:pt x="856" y="356"/>
                </a:lnTo>
                <a:lnTo>
                  <a:pt x="856" y="356"/>
                </a:lnTo>
                <a:lnTo>
                  <a:pt x="856" y="356"/>
                </a:lnTo>
                <a:lnTo>
                  <a:pt x="856" y="356"/>
                </a:lnTo>
                <a:lnTo>
                  <a:pt x="856" y="356"/>
                </a:lnTo>
                <a:lnTo>
                  <a:pt x="856" y="356"/>
                </a:lnTo>
                <a:lnTo>
                  <a:pt x="856" y="356"/>
                </a:lnTo>
                <a:lnTo>
                  <a:pt x="856" y="356"/>
                </a:lnTo>
                <a:lnTo>
                  <a:pt x="856" y="356"/>
                </a:lnTo>
                <a:lnTo>
                  <a:pt x="856" y="356"/>
                </a:lnTo>
                <a:lnTo>
                  <a:pt x="856" y="356"/>
                </a:lnTo>
                <a:lnTo>
                  <a:pt x="856" y="356"/>
                </a:lnTo>
                <a:lnTo>
                  <a:pt x="856" y="356"/>
                </a:lnTo>
                <a:lnTo>
                  <a:pt x="856" y="356"/>
                </a:lnTo>
                <a:lnTo>
                  <a:pt x="856" y="356"/>
                </a:lnTo>
                <a:lnTo>
                  <a:pt x="865" y="356"/>
                </a:lnTo>
                <a:lnTo>
                  <a:pt x="865" y="356"/>
                </a:lnTo>
                <a:lnTo>
                  <a:pt x="865" y="356"/>
                </a:lnTo>
                <a:lnTo>
                  <a:pt x="865" y="356"/>
                </a:lnTo>
                <a:lnTo>
                  <a:pt x="865" y="356"/>
                </a:lnTo>
                <a:lnTo>
                  <a:pt x="865" y="356"/>
                </a:lnTo>
                <a:lnTo>
                  <a:pt x="865" y="356"/>
                </a:lnTo>
                <a:lnTo>
                  <a:pt x="865" y="356"/>
                </a:lnTo>
                <a:lnTo>
                  <a:pt x="865" y="356"/>
                </a:lnTo>
                <a:lnTo>
                  <a:pt x="865" y="356"/>
                </a:lnTo>
                <a:lnTo>
                  <a:pt x="865" y="356"/>
                </a:lnTo>
                <a:lnTo>
                  <a:pt x="865" y="356"/>
                </a:lnTo>
                <a:lnTo>
                  <a:pt x="865" y="356"/>
                </a:lnTo>
                <a:lnTo>
                  <a:pt x="865" y="356"/>
                </a:lnTo>
                <a:lnTo>
                  <a:pt x="865" y="356"/>
                </a:lnTo>
                <a:lnTo>
                  <a:pt x="865" y="356"/>
                </a:lnTo>
                <a:lnTo>
                  <a:pt x="865" y="356"/>
                </a:lnTo>
                <a:lnTo>
                  <a:pt x="865" y="356"/>
                </a:lnTo>
                <a:lnTo>
                  <a:pt x="865" y="356"/>
                </a:lnTo>
                <a:lnTo>
                  <a:pt x="874" y="356"/>
                </a:lnTo>
                <a:lnTo>
                  <a:pt x="874" y="356"/>
                </a:lnTo>
                <a:lnTo>
                  <a:pt x="874" y="356"/>
                </a:lnTo>
                <a:lnTo>
                  <a:pt x="874" y="356"/>
                </a:lnTo>
                <a:lnTo>
                  <a:pt x="874" y="356"/>
                </a:lnTo>
                <a:lnTo>
                  <a:pt x="874" y="356"/>
                </a:lnTo>
                <a:lnTo>
                  <a:pt x="874" y="356"/>
                </a:lnTo>
                <a:lnTo>
                  <a:pt x="874" y="356"/>
                </a:lnTo>
                <a:lnTo>
                  <a:pt x="874" y="356"/>
                </a:lnTo>
                <a:lnTo>
                  <a:pt x="874" y="356"/>
                </a:lnTo>
                <a:lnTo>
                  <a:pt x="874" y="356"/>
                </a:lnTo>
                <a:lnTo>
                  <a:pt x="874" y="356"/>
                </a:lnTo>
                <a:lnTo>
                  <a:pt x="874" y="356"/>
                </a:lnTo>
                <a:lnTo>
                  <a:pt x="874" y="356"/>
                </a:lnTo>
                <a:lnTo>
                  <a:pt x="874" y="356"/>
                </a:lnTo>
                <a:lnTo>
                  <a:pt x="874" y="356"/>
                </a:lnTo>
                <a:lnTo>
                  <a:pt x="874" y="356"/>
                </a:lnTo>
                <a:lnTo>
                  <a:pt x="874" y="356"/>
                </a:lnTo>
                <a:lnTo>
                  <a:pt x="883" y="356"/>
                </a:lnTo>
                <a:lnTo>
                  <a:pt x="883" y="356"/>
                </a:lnTo>
                <a:lnTo>
                  <a:pt x="883" y="356"/>
                </a:lnTo>
                <a:lnTo>
                  <a:pt x="883" y="356"/>
                </a:lnTo>
                <a:lnTo>
                  <a:pt x="883" y="356"/>
                </a:lnTo>
                <a:lnTo>
                  <a:pt x="883" y="356"/>
                </a:lnTo>
                <a:lnTo>
                  <a:pt x="883" y="356"/>
                </a:lnTo>
                <a:lnTo>
                  <a:pt x="883" y="356"/>
                </a:lnTo>
                <a:lnTo>
                  <a:pt x="883" y="356"/>
                </a:lnTo>
                <a:lnTo>
                  <a:pt x="883" y="356"/>
                </a:lnTo>
                <a:lnTo>
                  <a:pt x="883" y="356"/>
                </a:lnTo>
                <a:lnTo>
                  <a:pt x="883" y="356"/>
                </a:lnTo>
                <a:lnTo>
                  <a:pt x="883" y="356"/>
                </a:lnTo>
                <a:lnTo>
                  <a:pt x="883" y="356"/>
                </a:lnTo>
                <a:lnTo>
                  <a:pt x="883" y="356"/>
                </a:lnTo>
                <a:lnTo>
                  <a:pt x="883" y="356"/>
                </a:lnTo>
                <a:lnTo>
                  <a:pt x="883" y="356"/>
                </a:lnTo>
                <a:lnTo>
                  <a:pt x="883" y="356"/>
                </a:lnTo>
                <a:lnTo>
                  <a:pt x="891" y="356"/>
                </a:lnTo>
                <a:lnTo>
                  <a:pt x="891" y="356"/>
                </a:lnTo>
                <a:lnTo>
                  <a:pt x="891" y="356"/>
                </a:lnTo>
                <a:lnTo>
                  <a:pt x="891" y="356"/>
                </a:lnTo>
                <a:lnTo>
                  <a:pt x="891" y="356"/>
                </a:lnTo>
                <a:lnTo>
                  <a:pt x="891" y="356"/>
                </a:lnTo>
                <a:lnTo>
                  <a:pt x="891" y="356"/>
                </a:lnTo>
                <a:lnTo>
                  <a:pt x="891" y="356"/>
                </a:lnTo>
                <a:lnTo>
                  <a:pt x="891" y="356"/>
                </a:lnTo>
                <a:lnTo>
                  <a:pt x="891" y="356"/>
                </a:lnTo>
                <a:lnTo>
                  <a:pt x="891" y="356"/>
                </a:lnTo>
                <a:lnTo>
                  <a:pt x="891" y="356"/>
                </a:lnTo>
                <a:lnTo>
                  <a:pt x="891" y="356"/>
                </a:lnTo>
                <a:lnTo>
                  <a:pt x="891" y="356"/>
                </a:lnTo>
                <a:lnTo>
                  <a:pt x="891" y="356"/>
                </a:lnTo>
                <a:lnTo>
                  <a:pt x="891" y="356"/>
                </a:lnTo>
                <a:lnTo>
                  <a:pt x="891" y="356"/>
                </a:lnTo>
                <a:lnTo>
                  <a:pt x="891" y="356"/>
                </a:lnTo>
                <a:lnTo>
                  <a:pt x="891" y="356"/>
                </a:lnTo>
                <a:lnTo>
                  <a:pt x="900" y="356"/>
                </a:lnTo>
                <a:lnTo>
                  <a:pt x="900" y="356"/>
                </a:lnTo>
                <a:lnTo>
                  <a:pt x="900" y="356"/>
                </a:lnTo>
                <a:lnTo>
                  <a:pt x="900" y="356"/>
                </a:lnTo>
                <a:lnTo>
                  <a:pt x="900" y="356"/>
                </a:lnTo>
                <a:lnTo>
                  <a:pt x="900" y="356"/>
                </a:lnTo>
                <a:lnTo>
                  <a:pt x="900" y="356"/>
                </a:lnTo>
                <a:lnTo>
                  <a:pt x="900" y="356"/>
                </a:lnTo>
                <a:lnTo>
                  <a:pt x="900" y="356"/>
                </a:lnTo>
                <a:lnTo>
                  <a:pt x="900" y="356"/>
                </a:lnTo>
                <a:lnTo>
                  <a:pt x="900" y="356"/>
                </a:lnTo>
                <a:lnTo>
                  <a:pt x="900" y="356"/>
                </a:lnTo>
                <a:lnTo>
                  <a:pt x="900" y="356"/>
                </a:lnTo>
                <a:lnTo>
                  <a:pt x="900" y="356"/>
                </a:lnTo>
                <a:lnTo>
                  <a:pt x="900" y="356"/>
                </a:lnTo>
                <a:lnTo>
                  <a:pt x="900" y="356"/>
                </a:lnTo>
                <a:lnTo>
                  <a:pt x="900" y="356"/>
                </a:lnTo>
                <a:lnTo>
                  <a:pt x="900" y="356"/>
                </a:lnTo>
                <a:lnTo>
                  <a:pt x="909" y="356"/>
                </a:lnTo>
                <a:lnTo>
                  <a:pt x="909" y="356"/>
                </a:lnTo>
                <a:lnTo>
                  <a:pt x="909" y="356"/>
                </a:lnTo>
                <a:lnTo>
                  <a:pt x="909" y="356"/>
                </a:lnTo>
                <a:lnTo>
                  <a:pt x="909" y="356"/>
                </a:lnTo>
                <a:lnTo>
                  <a:pt x="909" y="356"/>
                </a:lnTo>
                <a:lnTo>
                  <a:pt x="909" y="356"/>
                </a:lnTo>
                <a:lnTo>
                  <a:pt x="909" y="356"/>
                </a:lnTo>
                <a:lnTo>
                  <a:pt x="909" y="356"/>
                </a:lnTo>
                <a:lnTo>
                  <a:pt x="909" y="356"/>
                </a:lnTo>
                <a:lnTo>
                  <a:pt x="909" y="356"/>
                </a:lnTo>
                <a:lnTo>
                  <a:pt x="909" y="356"/>
                </a:lnTo>
                <a:lnTo>
                  <a:pt x="909" y="356"/>
                </a:lnTo>
                <a:lnTo>
                  <a:pt x="909" y="356"/>
                </a:lnTo>
                <a:lnTo>
                  <a:pt x="909" y="356"/>
                </a:lnTo>
                <a:lnTo>
                  <a:pt x="909" y="356"/>
                </a:lnTo>
                <a:lnTo>
                  <a:pt x="909" y="356"/>
                </a:lnTo>
                <a:lnTo>
                  <a:pt x="909" y="356"/>
                </a:lnTo>
                <a:lnTo>
                  <a:pt x="917" y="356"/>
                </a:lnTo>
                <a:lnTo>
                  <a:pt x="917" y="356"/>
                </a:lnTo>
                <a:lnTo>
                  <a:pt x="917" y="356"/>
                </a:lnTo>
                <a:lnTo>
                  <a:pt x="917" y="356"/>
                </a:lnTo>
                <a:lnTo>
                  <a:pt x="917" y="365"/>
                </a:lnTo>
                <a:lnTo>
                  <a:pt x="917" y="365"/>
                </a:lnTo>
                <a:lnTo>
                  <a:pt x="917" y="365"/>
                </a:lnTo>
                <a:lnTo>
                  <a:pt x="917" y="365"/>
                </a:lnTo>
                <a:lnTo>
                  <a:pt x="917" y="365"/>
                </a:lnTo>
                <a:lnTo>
                  <a:pt x="917" y="365"/>
                </a:lnTo>
                <a:lnTo>
                  <a:pt x="917" y="365"/>
                </a:lnTo>
                <a:lnTo>
                  <a:pt x="917" y="365"/>
                </a:lnTo>
                <a:lnTo>
                  <a:pt x="917" y="365"/>
                </a:lnTo>
                <a:lnTo>
                  <a:pt x="917" y="365"/>
                </a:lnTo>
                <a:lnTo>
                  <a:pt x="917" y="365"/>
                </a:lnTo>
                <a:lnTo>
                  <a:pt x="917" y="365"/>
                </a:lnTo>
                <a:lnTo>
                  <a:pt x="917" y="365"/>
                </a:lnTo>
                <a:lnTo>
                  <a:pt x="917" y="365"/>
                </a:lnTo>
                <a:lnTo>
                  <a:pt x="926" y="374"/>
                </a:lnTo>
                <a:lnTo>
                  <a:pt x="926" y="374"/>
                </a:lnTo>
                <a:lnTo>
                  <a:pt x="926" y="374"/>
                </a:lnTo>
                <a:lnTo>
                  <a:pt x="926" y="374"/>
                </a:lnTo>
                <a:lnTo>
                  <a:pt x="926" y="374"/>
                </a:lnTo>
                <a:lnTo>
                  <a:pt x="926" y="374"/>
                </a:lnTo>
                <a:lnTo>
                  <a:pt x="926" y="374"/>
                </a:lnTo>
                <a:lnTo>
                  <a:pt x="926" y="374"/>
                </a:lnTo>
                <a:lnTo>
                  <a:pt x="926" y="374"/>
                </a:lnTo>
                <a:lnTo>
                  <a:pt x="926" y="374"/>
                </a:lnTo>
                <a:lnTo>
                  <a:pt x="926" y="374"/>
                </a:lnTo>
                <a:lnTo>
                  <a:pt x="926" y="374"/>
                </a:lnTo>
                <a:lnTo>
                  <a:pt x="926" y="374"/>
                </a:lnTo>
                <a:lnTo>
                  <a:pt x="926" y="374"/>
                </a:lnTo>
                <a:lnTo>
                  <a:pt x="926" y="374"/>
                </a:lnTo>
                <a:lnTo>
                  <a:pt x="926" y="374"/>
                </a:lnTo>
                <a:lnTo>
                  <a:pt x="926" y="374"/>
                </a:lnTo>
                <a:lnTo>
                  <a:pt x="926" y="374"/>
                </a:lnTo>
                <a:lnTo>
                  <a:pt x="926" y="382"/>
                </a:lnTo>
                <a:lnTo>
                  <a:pt x="935" y="382"/>
                </a:lnTo>
                <a:lnTo>
                  <a:pt x="935" y="382"/>
                </a:lnTo>
                <a:lnTo>
                  <a:pt x="935" y="382"/>
                </a:lnTo>
                <a:lnTo>
                  <a:pt x="935" y="382"/>
                </a:lnTo>
                <a:lnTo>
                  <a:pt x="935" y="382"/>
                </a:lnTo>
                <a:lnTo>
                  <a:pt x="935" y="382"/>
                </a:lnTo>
                <a:lnTo>
                  <a:pt x="935" y="382"/>
                </a:lnTo>
                <a:lnTo>
                  <a:pt x="935" y="382"/>
                </a:lnTo>
                <a:lnTo>
                  <a:pt x="935" y="382"/>
                </a:lnTo>
                <a:lnTo>
                  <a:pt x="935" y="382"/>
                </a:lnTo>
                <a:lnTo>
                  <a:pt x="935" y="382"/>
                </a:lnTo>
                <a:lnTo>
                  <a:pt x="935" y="382"/>
                </a:lnTo>
                <a:lnTo>
                  <a:pt x="935" y="382"/>
                </a:lnTo>
                <a:lnTo>
                  <a:pt x="935" y="382"/>
                </a:lnTo>
                <a:lnTo>
                  <a:pt x="935" y="382"/>
                </a:lnTo>
                <a:lnTo>
                  <a:pt x="935" y="382"/>
                </a:lnTo>
                <a:lnTo>
                  <a:pt x="935" y="382"/>
                </a:lnTo>
                <a:lnTo>
                  <a:pt x="935" y="382"/>
                </a:lnTo>
                <a:lnTo>
                  <a:pt x="944" y="382"/>
                </a:lnTo>
                <a:lnTo>
                  <a:pt x="944" y="382"/>
                </a:lnTo>
                <a:lnTo>
                  <a:pt x="944" y="382"/>
                </a:lnTo>
                <a:lnTo>
                  <a:pt x="944" y="382"/>
                </a:lnTo>
                <a:lnTo>
                  <a:pt x="944" y="382"/>
                </a:lnTo>
                <a:lnTo>
                  <a:pt x="944" y="382"/>
                </a:lnTo>
                <a:lnTo>
                  <a:pt x="944" y="382"/>
                </a:lnTo>
                <a:lnTo>
                  <a:pt x="944" y="382"/>
                </a:lnTo>
                <a:lnTo>
                  <a:pt x="944" y="382"/>
                </a:lnTo>
                <a:lnTo>
                  <a:pt x="944" y="382"/>
                </a:lnTo>
                <a:lnTo>
                  <a:pt x="944" y="382"/>
                </a:lnTo>
                <a:lnTo>
                  <a:pt x="944" y="382"/>
                </a:lnTo>
                <a:lnTo>
                  <a:pt x="944" y="382"/>
                </a:lnTo>
                <a:lnTo>
                  <a:pt x="944" y="382"/>
                </a:lnTo>
                <a:lnTo>
                  <a:pt x="944" y="382"/>
                </a:lnTo>
                <a:lnTo>
                  <a:pt x="944" y="382"/>
                </a:lnTo>
                <a:lnTo>
                  <a:pt x="944" y="382"/>
                </a:lnTo>
                <a:lnTo>
                  <a:pt x="944" y="382"/>
                </a:lnTo>
                <a:lnTo>
                  <a:pt x="952" y="382"/>
                </a:lnTo>
                <a:lnTo>
                  <a:pt x="952" y="382"/>
                </a:lnTo>
                <a:lnTo>
                  <a:pt x="952" y="382"/>
                </a:lnTo>
                <a:lnTo>
                  <a:pt x="952" y="382"/>
                </a:lnTo>
                <a:lnTo>
                  <a:pt x="952" y="382"/>
                </a:lnTo>
                <a:lnTo>
                  <a:pt x="952" y="382"/>
                </a:lnTo>
                <a:lnTo>
                  <a:pt x="952" y="382"/>
                </a:lnTo>
                <a:lnTo>
                  <a:pt x="952" y="382"/>
                </a:lnTo>
                <a:lnTo>
                  <a:pt x="952" y="382"/>
                </a:lnTo>
                <a:lnTo>
                  <a:pt x="952" y="382"/>
                </a:lnTo>
                <a:lnTo>
                  <a:pt x="952" y="382"/>
                </a:lnTo>
                <a:lnTo>
                  <a:pt x="952" y="382"/>
                </a:lnTo>
                <a:lnTo>
                  <a:pt x="952" y="382"/>
                </a:lnTo>
                <a:lnTo>
                  <a:pt x="952" y="382"/>
                </a:lnTo>
                <a:lnTo>
                  <a:pt x="952" y="382"/>
                </a:lnTo>
                <a:lnTo>
                  <a:pt x="952" y="382"/>
                </a:lnTo>
                <a:lnTo>
                  <a:pt x="952" y="382"/>
                </a:lnTo>
                <a:lnTo>
                  <a:pt x="952" y="382"/>
                </a:lnTo>
                <a:lnTo>
                  <a:pt x="952" y="382"/>
                </a:lnTo>
                <a:lnTo>
                  <a:pt x="961" y="382"/>
                </a:lnTo>
                <a:lnTo>
                  <a:pt x="961" y="382"/>
                </a:lnTo>
                <a:lnTo>
                  <a:pt x="961" y="391"/>
                </a:lnTo>
                <a:lnTo>
                  <a:pt x="961" y="391"/>
                </a:lnTo>
                <a:lnTo>
                  <a:pt x="961" y="391"/>
                </a:lnTo>
                <a:lnTo>
                  <a:pt x="961" y="391"/>
                </a:lnTo>
                <a:lnTo>
                  <a:pt x="961" y="391"/>
                </a:lnTo>
                <a:lnTo>
                  <a:pt x="961" y="391"/>
                </a:lnTo>
                <a:lnTo>
                  <a:pt x="961" y="391"/>
                </a:lnTo>
                <a:lnTo>
                  <a:pt x="961" y="391"/>
                </a:lnTo>
                <a:lnTo>
                  <a:pt x="961" y="391"/>
                </a:lnTo>
                <a:lnTo>
                  <a:pt x="961" y="391"/>
                </a:lnTo>
                <a:lnTo>
                  <a:pt x="961" y="391"/>
                </a:lnTo>
                <a:lnTo>
                  <a:pt x="961" y="391"/>
                </a:lnTo>
                <a:lnTo>
                  <a:pt x="961" y="391"/>
                </a:lnTo>
                <a:lnTo>
                  <a:pt x="961" y="391"/>
                </a:lnTo>
                <a:lnTo>
                  <a:pt x="961" y="391"/>
                </a:lnTo>
                <a:lnTo>
                  <a:pt x="961" y="391"/>
                </a:lnTo>
                <a:lnTo>
                  <a:pt x="970" y="391"/>
                </a:lnTo>
                <a:lnTo>
                  <a:pt x="970" y="391"/>
                </a:lnTo>
                <a:lnTo>
                  <a:pt x="970" y="391"/>
                </a:lnTo>
                <a:lnTo>
                  <a:pt x="970" y="391"/>
                </a:lnTo>
                <a:lnTo>
                  <a:pt x="970" y="391"/>
                </a:lnTo>
                <a:lnTo>
                  <a:pt x="970" y="391"/>
                </a:lnTo>
                <a:lnTo>
                  <a:pt x="970" y="391"/>
                </a:lnTo>
                <a:lnTo>
                  <a:pt x="970" y="391"/>
                </a:lnTo>
                <a:lnTo>
                  <a:pt x="970" y="391"/>
                </a:lnTo>
                <a:lnTo>
                  <a:pt x="970" y="391"/>
                </a:lnTo>
                <a:lnTo>
                  <a:pt x="970" y="391"/>
                </a:lnTo>
                <a:lnTo>
                  <a:pt x="970" y="391"/>
                </a:lnTo>
                <a:lnTo>
                  <a:pt x="970" y="391"/>
                </a:lnTo>
                <a:lnTo>
                  <a:pt x="970" y="391"/>
                </a:lnTo>
                <a:lnTo>
                  <a:pt x="970" y="391"/>
                </a:lnTo>
                <a:lnTo>
                  <a:pt x="970" y="391"/>
                </a:lnTo>
                <a:lnTo>
                  <a:pt x="970" y="391"/>
                </a:lnTo>
                <a:lnTo>
                  <a:pt x="970" y="391"/>
                </a:lnTo>
                <a:lnTo>
                  <a:pt x="979" y="391"/>
                </a:lnTo>
                <a:lnTo>
                  <a:pt x="979" y="391"/>
                </a:lnTo>
                <a:lnTo>
                  <a:pt x="979" y="391"/>
                </a:lnTo>
                <a:lnTo>
                  <a:pt x="979" y="391"/>
                </a:lnTo>
                <a:lnTo>
                  <a:pt x="979" y="391"/>
                </a:lnTo>
                <a:lnTo>
                  <a:pt x="979" y="391"/>
                </a:lnTo>
                <a:lnTo>
                  <a:pt x="979" y="391"/>
                </a:lnTo>
                <a:lnTo>
                  <a:pt x="979" y="391"/>
                </a:lnTo>
                <a:lnTo>
                  <a:pt x="979" y="391"/>
                </a:lnTo>
                <a:lnTo>
                  <a:pt x="979" y="391"/>
                </a:lnTo>
                <a:lnTo>
                  <a:pt x="979" y="391"/>
                </a:lnTo>
                <a:lnTo>
                  <a:pt x="979" y="391"/>
                </a:lnTo>
                <a:lnTo>
                  <a:pt x="979" y="391"/>
                </a:lnTo>
                <a:lnTo>
                  <a:pt x="979" y="391"/>
                </a:lnTo>
                <a:lnTo>
                  <a:pt x="979" y="391"/>
                </a:lnTo>
                <a:lnTo>
                  <a:pt x="979" y="391"/>
                </a:lnTo>
                <a:lnTo>
                  <a:pt x="979" y="391"/>
                </a:lnTo>
                <a:lnTo>
                  <a:pt x="979" y="391"/>
                </a:lnTo>
                <a:lnTo>
                  <a:pt x="987" y="391"/>
                </a:lnTo>
                <a:lnTo>
                  <a:pt x="987" y="391"/>
                </a:lnTo>
                <a:lnTo>
                  <a:pt x="987" y="391"/>
                </a:lnTo>
                <a:lnTo>
                  <a:pt x="987" y="391"/>
                </a:lnTo>
                <a:lnTo>
                  <a:pt x="987" y="391"/>
                </a:lnTo>
                <a:lnTo>
                  <a:pt x="987" y="391"/>
                </a:lnTo>
                <a:lnTo>
                  <a:pt x="987" y="391"/>
                </a:lnTo>
                <a:lnTo>
                  <a:pt x="987" y="391"/>
                </a:lnTo>
                <a:lnTo>
                  <a:pt x="987" y="391"/>
                </a:lnTo>
                <a:lnTo>
                  <a:pt x="987" y="391"/>
                </a:lnTo>
                <a:lnTo>
                  <a:pt x="987" y="391"/>
                </a:lnTo>
                <a:lnTo>
                  <a:pt x="987" y="391"/>
                </a:lnTo>
                <a:lnTo>
                  <a:pt x="987" y="400"/>
                </a:lnTo>
                <a:lnTo>
                  <a:pt x="987" y="400"/>
                </a:lnTo>
                <a:lnTo>
                  <a:pt x="987" y="400"/>
                </a:lnTo>
                <a:lnTo>
                  <a:pt x="987" y="400"/>
                </a:lnTo>
                <a:lnTo>
                  <a:pt x="987" y="400"/>
                </a:lnTo>
                <a:lnTo>
                  <a:pt x="987" y="400"/>
                </a:lnTo>
                <a:lnTo>
                  <a:pt x="987" y="400"/>
                </a:lnTo>
                <a:lnTo>
                  <a:pt x="996" y="400"/>
                </a:lnTo>
                <a:lnTo>
                  <a:pt x="996" y="400"/>
                </a:lnTo>
                <a:lnTo>
                  <a:pt x="996" y="400"/>
                </a:lnTo>
                <a:lnTo>
                  <a:pt x="996" y="400"/>
                </a:lnTo>
                <a:lnTo>
                  <a:pt x="996" y="400"/>
                </a:lnTo>
                <a:lnTo>
                  <a:pt x="996" y="400"/>
                </a:lnTo>
                <a:lnTo>
                  <a:pt x="996" y="400"/>
                </a:lnTo>
                <a:lnTo>
                  <a:pt x="996" y="400"/>
                </a:lnTo>
                <a:lnTo>
                  <a:pt x="996" y="400"/>
                </a:lnTo>
                <a:lnTo>
                  <a:pt x="996" y="400"/>
                </a:lnTo>
                <a:lnTo>
                  <a:pt x="996" y="400"/>
                </a:lnTo>
                <a:lnTo>
                  <a:pt x="996" y="400"/>
                </a:lnTo>
                <a:lnTo>
                  <a:pt x="996" y="400"/>
                </a:lnTo>
                <a:lnTo>
                  <a:pt x="996" y="400"/>
                </a:lnTo>
                <a:lnTo>
                  <a:pt x="996" y="400"/>
                </a:lnTo>
                <a:lnTo>
                  <a:pt x="996" y="400"/>
                </a:lnTo>
                <a:lnTo>
                  <a:pt x="996" y="400"/>
                </a:lnTo>
                <a:lnTo>
                  <a:pt x="996" y="400"/>
                </a:lnTo>
                <a:lnTo>
                  <a:pt x="1005" y="400"/>
                </a:lnTo>
                <a:lnTo>
                  <a:pt x="1005" y="400"/>
                </a:lnTo>
                <a:lnTo>
                  <a:pt x="1005" y="400"/>
                </a:lnTo>
                <a:lnTo>
                  <a:pt x="1005" y="400"/>
                </a:lnTo>
                <a:lnTo>
                  <a:pt x="1005" y="400"/>
                </a:lnTo>
                <a:lnTo>
                  <a:pt x="1005" y="400"/>
                </a:lnTo>
                <a:lnTo>
                  <a:pt x="1005" y="400"/>
                </a:lnTo>
                <a:lnTo>
                  <a:pt x="1005" y="400"/>
                </a:lnTo>
                <a:lnTo>
                  <a:pt x="1005" y="400"/>
                </a:lnTo>
                <a:lnTo>
                  <a:pt x="1005" y="400"/>
                </a:lnTo>
                <a:lnTo>
                  <a:pt x="1005" y="400"/>
                </a:lnTo>
                <a:lnTo>
                  <a:pt x="1005" y="400"/>
                </a:lnTo>
                <a:lnTo>
                  <a:pt x="1005" y="400"/>
                </a:lnTo>
                <a:lnTo>
                  <a:pt x="1005" y="400"/>
                </a:lnTo>
                <a:lnTo>
                  <a:pt x="1005" y="400"/>
                </a:lnTo>
                <a:lnTo>
                  <a:pt x="1005" y="400"/>
                </a:lnTo>
                <a:lnTo>
                  <a:pt x="1005" y="400"/>
                </a:lnTo>
                <a:lnTo>
                  <a:pt x="1005" y="400"/>
                </a:lnTo>
                <a:lnTo>
                  <a:pt x="1014" y="400"/>
                </a:lnTo>
                <a:lnTo>
                  <a:pt x="1014" y="400"/>
                </a:lnTo>
                <a:lnTo>
                  <a:pt x="1014" y="400"/>
                </a:lnTo>
                <a:lnTo>
                  <a:pt x="1014" y="400"/>
                </a:lnTo>
                <a:lnTo>
                  <a:pt x="1014" y="400"/>
                </a:lnTo>
                <a:lnTo>
                  <a:pt x="1014" y="400"/>
                </a:lnTo>
                <a:lnTo>
                  <a:pt x="1014" y="408"/>
                </a:lnTo>
                <a:lnTo>
                  <a:pt x="1014" y="408"/>
                </a:lnTo>
                <a:lnTo>
                  <a:pt x="1014" y="408"/>
                </a:lnTo>
                <a:lnTo>
                  <a:pt x="1014" y="408"/>
                </a:lnTo>
                <a:lnTo>
                  <a:pt x="1014" y="408"/>
                </a:lnTo>
                <a:lnTo>
                  <a:pt x="1014" y="408"/>
                </a:lnTo>
                <a:lnTo>
                  <a:pt x="1014" y="408"/>
                </a:lnTo>
                <a:lnTo>
                  <a:pt x="1014" y="408"/>
                </a:lnTo>
                <a:lnTo>
                  <a:pt x="1014" y="408"/>
                </a:lnTo>
                <a:lnTo>
                  <a:pt x="1014" y="408"/>
                </a:lnTo>
                <a:lnTo>
                  <a:pt x="1014" y="408"/>
                </a:lnTo>
                <a:lnTo>
                  <a:pt x="1014" y="408"/>
                </a:lnTo>
                <a:lnTo>
                  <a:pt x="1014" y="408"/>
                </a:lnTo>
                <a:lnTo>
                  <a:pt x="1022" y="408"/>
                </a:lnTo>
                <a:lnTo>
                  <a:pt x="1022" y="408"/>
                </a:lnTo>
                <a:lnTo>
                  <a:pt x="1022" y="408"/>
                </a:lnTo>
                <a:lnTo>
                  <a:pt x="1022" y="408"/>
                </a:lnTo>
                <a:lnTo>
                  <a:pt x="1022" y="408"/>
                </a:lnTo>
                <a:lnTo>
                  <a:pt x="1022" y="408"/>
                </a:lnTo>
                <a:lnTo>
                  <a:pt x="1022" y="408"/>
                </a:lnTo>
                <a:lnTo>
                  <a:pt x="1022" y="408"/>
                </a:lnTo>
                <a:lnTo>
                  <a:pt x="1022" y="408"/>
                </a:lnTo>
                <a:lnTo>
                  <a:pt x="1022" y="408"/>
                </a:lnTo>
                <a:lnTo>
                  <a:pt x="1022" y="408"/>
                </a:lnTo>
                <a:lnTo>
                  <a:pt x="1022" y="408"/>
                </a:lnTo>
                <a:lnTo>
                  <a:pt x="1022" y="408"/>
                </a:lnTo>
                <a:lnTo>
                  <a:pt x="1022" y="408"/>
                </a:lnTo>
                <a:lnTo>
                  <a:pt x="1022" y="408"/>
                </a:lnTo>
                <a:lnTo>
                  <a:pt x="1022" y="408"/>
                </a:lnTo>
                <a:lnTo>
                  <a:pt x="1022" y="408"/>
                </a:lnTo>
                <a:lnTo>
                  <a:pt x="1022" y="408"/>
                </a:lnTo>
                <a:lnTo>
                  <a:pt x="1031" y="408"/>
                </a:lnTo>
                <a:lnTo>
                  <a:pt x="1031" y="408"/>
                </a:lnTo>
                <a:lnTo>
                  <a:pt x="1031" y="408"/>
                </a:lnTo>
                <a:lnTo>
                  <a:pt x="1031" y="408"/>
                </a:lnTo>
                <a:lnTo>
                  <a:pt x="1031" y="408"/>
                </a:lnTo>
                <a:lnTo>
                  <a:pt x="1031" y="408"/>
                </a:lnTo>
                <a:lnTo>
                  <a:pt x="1031" y="408"/>
                </a:lnTo>
                <a:lnTo>
                  <a:pt x="1031" y="408"/>
                </a:lnTo>
                <a:lnTo>
                  <a:pt x="1031" y="408"/>
                </a:lnTo>
                <a:lnTo>
                  <a:pt x="1031" y="408"/>
                </a:lnTo>
                <a:lnTo>
                  <a:pt x="1031" y="408"/>
                </a:lnTo>
                <a:lnTo>
                  <a:pt x="1031" y="408"/>
                </a:lnTo>
                <a:lnTo>
                  <a:pt x="1031" y="417"/>
                </a:lnTo>
                <a:lnTo>
                  <a:pt x="1031" y="417"/>
                </a:lnTo>
                <a:lnTo>
                  <a:pt x="1031" y="417"/>
                </a:lnTo>
                <a:lnTo>
                  <a:pt x="1031" y="417"/>
                </a:lnTo>
                <a:lnTo>
                  <a:pt x="1031" y="417"/>
                </a:lnTo>
                <a:lnTo>
                  <a:pt x="1031" y="417"/>
                </a:lnTo>
                <a:lnTo>
                  <a:pt x="1040" y="417"/>
                </a:lnTo>
                <a:lnTo>
                  <a:pt x="1040" y="417"/>
                </a:lnTo>
                <a:lnTo>
                  <a:pt x="1040" y="417"/>
                </a:lnTo>
                <a:lnTo>
                  <a:pt x="1040" y="417"/>
                </a:lnTo>
                <a:lnTo>
                  <a:pt x="1040" y="417"/>
                </a:lnTo>
                <a:lnTo>
                  <a:pt x="1040" y="417"/>
                </a:lnTo>
                <a:lnTo>
                  <a:pt x="1040" y="417"/>
                </a:lnTo>
                <a:lnTo>
                  <a:pt x="1040" y="417"/>
                </a:lnTo>
                <a:lnTo>
                  <a:pt x="1040" y="417"/>
                </a:lnTo>
                <a:lnTo>
                  <a:pt x="1040" y="417"/>
                </a:lnTo>
                <a:lnTo>
                  <a:pt x="1040" y="417"/>
                </a:lnTo>
                <a:lnTo>
                  <a:pt x="1040" y="417"/>
                </a:lnTo>
                <a:lnTo>
                  <a:pt x="1040" y="417"/>
                </a:lnTo>
                <a:lnTo>
                  <a:pt x="1040" y="417"/>
                </a:lnTo>
                <a:lnTo>
                  <a:pt x="1040" y="417"/>
                </a:lnTo>
                <a:lnTo>
                  <a:pt x="1040" y="417"/>
                </a:lnTo>
                <a:lnTo>
                  <a:pt x="1040" y="417"/>
                </a:lnTo>
                <a:lnTo>
                  <a:pt x="1040" y="417"/>
                </a:lnTo>
                <a:lnTo>
                  <a:pt x="1048" y="417"/>
                </a:lnTo>
                <a:lnTo>
                  <a:pt x="1048" y="417"/>
                </a:lnTo>
                <a:lnTo>
                  <a:pt x="1048" y="417"/>
                </a:lnTo>
                <a:lnTo>
                  <a:pt x="1048" y="417"/>
                </a:lnTo>
                <a:lnTo>
                  <a:pt x="1048" y="417"/>
                </a:lnTo>
                <a:lnTo>
                  <a:pt x="1048" y="417"/>
                </a:lnTo>
                <a:lnTo>
                  <a:pt x="1048" y="417"/>
                </a:lnTo>
                <a:lnTo>
                  <a:pt x="1048" y="417"/>
                </a:lnTo>
                <a:lnTo>
                  <a:pt x="1048" y="417"/>
                </a:lnTo>
                <a:lnTo>
                  <a:pt x="1048" y="417"/>
                </a:lnTo>
                <a:lnTo>
                  <a:pt x="1048" y="417"/>
                </a:lnTo>
                <a:lnTo>
                  <a:pt x="1048" y="417"/>
                </a:lnTo>
                <a:lnTo>
                  <a:pt x="1048" y="417"/>
                </a:lnTo>
                <a:lnTo>
                  <a:pt x="1048" y="417"/>
                </a:lnTo>
                <a:lnTo>
                  <a:pt x="1048" y="417"/>
                </a:lnTo>
                <a:lnTo>
                  <a:pt x="1048" y="417"/>
                </a:lnTo>
                <a:lnTo>
                  <a:pt x="1048" y="417"/>
                </a:lnTo>
                <a:lnTo>
                  <a:pt x="1048" y="417"/>
                </a:lnTo>
                <a:lnTo>
                  <a:pt x="1048" y="417"/>
                </a:lnTo>
                <a:lnTo>
                  <a:pt x="1057" y="417"/>
                </a:lnTo>
                <a:lnTo>
                  <a:pt x="1057" y="417"/>
                </a:lnTo>
                <a:lnTo>
                  <a:pt x="1057" y="417"/>
                </a:lnTo>
                <a:lnTo>
                  <a:pt x="1057" y="417"/>
                </a:lnTo>
                <a:lnTo>
                  <a:pt x="1057" y="417"/>
                </a:lnTo>
                <a:lnTo>
                  <a:pt x="1057" y="426"/>
                </a:lnTo>
                <a:lnTo>
                  <a:pt x="1057" y="426"/>
                </a:lnTo>
                <a:lnTo>
                  <a:pt x="1057" y="426"/>
                </a:lnTo>
                <a:lnTo>
                  <a:pt x="1057" y="426"/>
                </a:lnTo>
                <a:lnTo>
                  <a:pt x="1057" y="426"/>
                </a:lnTo>
                <a:lnTo>
                  <a:pt x="1057" y="426"/>
                </a:lnTo>
                <a:lnTo>
                  <a:pt x="1057" y="426"/>
                </a:lnTo>
                <a:lnTo>
                  <a:pt x="1057" y="426"/>
                </a:lnTo>
                <a:lnTo>
                  <a:pt x="1057" y="426"/>
                </a:lnTo>
                <a:lnTo>
                  <a:pt x="1057" y="426"/>
                </a:lnTo>
                <a:lnTo>
                  <a:pt x="1057" y="426"/>
                </a:lnTo>
                <a:lnTo>
                  <a:pt x="1057" y="426"/>
                </a:lnTo>
                <a:lnTo>
                  <a:pt x="1057" y="426"/>
                </a:lnTo>
                <a:lnTo>
                  <a:pt x="1066" y="426"/>
                </a:lnTo>
                <a:lnTo>
                  <a:pt x="1066" y="426"/>
                </a:lnTo>
                <a:lnTo>
                  <a:pt x="1066" y="426"/>
                </a:lnTo>
                <a:lnTo>
                  <a:pt x="1066" y="426"/>
                </a:lnTo>
                <a:lnTo>
                  <a:pt x="1066" y="426"/>
                </a:lnTo>
                <a:lnTo>
                  <a:pt x="1066" y="426"/>
                </a:lnTo>
                <a:lnTo>
                  <a:pt x="1066" y="426"/>
                </a:lnTo>
                <a:lnTo>
                  <a:pt x="1066" y="426"/>
                </a:lnTo>
                <a:lnTo>
                  <a:pt x="1066" y="426"/>
                </a:lnTo>
                <a:lnTo>
                  <a:pt x="1066" y="426"/>
                </a:lnTo>
                <a:lnTo>
                  <a:pt x="1066" y="426"/>
                </a:lnTo>
                <a:lnTo>
                  <a:pt x="1066" y="426"/>
                </a:lnTo>
                <a:lnTo>
                  <a:pt x="1066" y="426"/>
                </a:lnTo>
                <a:lnTo>
                  <a:pt x="1066" y="426"/>
                </a:lnTo>
                <a:lnTo>
                  <a:pt x="1066" y="426"/>
                </a:lnTo>
                <a:lnTo>
                  <a:pt x="1066" y="426"/>
                </a:lnTo>
                <a:lnTo>
                  <a:pt x="1066" y="426"/>
                </a:lnTo>
                <a:lnTo>
                  <a:pt x="1066" y="426"/>
                </a:lnTo>
                <a:lnTo>
                  <a:pt x="1075" y="434"/>
                </a:lnTo>
                <a:lnTo>
                  <a:pt x="1075" y="434"/>
                </a:lnTo>
                <a:lnTo>
                  <a:pt x="1075" y="434"/>
                </a:lnTo>
                <a:lnTo>
                  <a:pt x="1075" y="434"/>
                </a:lnTo>
                <a:lnTo>
                  <a:pt x="1075" y="434"/>
                </a:lnTo>
                <a:lnTo>
                  <a:pt x="1075" y="434"/>
                </a:lnTo>
                <a:lnTo>
                  <a:pt x="1075" y="434"/>
                </a:lnTo>
                <a:lnTo>
                  <a:pt x="1075" y="434"/>
                </a:lnTo>
                <a:lnTo>
                  <a:pt x="1075" y="434"/>
                </a:lnTo>
                <a:lnTo>
                  <a:pt x="1075" y="434"/>
                </a:lnTo>
                <a:lnTo>
                  <a:pt x="1075" y="434"/>
                </a:lnTo>
                <a:lnTo>
                  <a:pt x="1075" y="434"/>
                </a:lnTo>
                <a:lnTo>
                  <a:pt x="1075" y="434"/>
                </a:lnTo>
                <a:lnTo>
                  <a:pt x="1075" y="434"/>
                </a:lnTo>
                <a:lnTo>
                  <a:pt x="1075" y="434"/>
                </a:lnTo>
                <a:lnTo>
                  <a:pt x="1075" y="434"/>
                </a:lnTo>
                <a:lnTo>
                  <a:pt x="1075" y="434"/>
                </a:lnTo>
                <a:lnTo>
                  <a:pt x="1075" y="434"/>
                </a:lnTo>
                <a:lnTo>
                  <a:pt x="1075" y="434"/>
                </a:lnTo>
                <a:lnTo>
                  <a:pt x="1083" y="434"/>
                </a:lnTo>
                <a:lnTo>
                  <a:pt x="1083" y="434"/>
                </a:lnTo>
                <a:lnTo>
                  <a:pt x="1083" y="434"/>
                </a:lnTo>
                <a:lnTo>
                  <a:pt x="1083" y="434"/>
                </a:lnTo>
                <a:lnTo>
                  <a:pt x="1083" y="434"/>
                </a:lnTo>
                <a:lnTo>
                  <a:pt x="1083" y="434"/>
                </a:lnTo>
                <a:lnTo>
                  <a:pt x="1083" y="434"/>
                </a:lnTo>
                <a:lnTo>
                  <a:pt x="1083" y="434"/>
                </a:lnTo>
                <a:lnTo>
                  <a:pt x="1083" y="434"/>
                </a:lnTo>
                <a:lnTo>
                  <a:pt x="1083" y="434"/>
                </a:lnTo>
                <a:lnTo>
                  <a:pt x="1083" y="434"/>
                </a:lnTo>
                <a:lnTo>
                  <a:pt x="1083" y="434"/>
                </a:lnTo>
                <a:lnTo>
                  <a:pt x="1083" y="434"/>
                </a:lnTo>
                <a:lnTo>
                  <a:pt x="1083" y="434"/>
                </a:lnTo>
                <a:lnTo>
                  <a:pt x="1083" y="434"/>
                </a:lnTo>
                <a:lnTo>
                  <a:pt x="1083" y="434"/>
                </a:lnTo>
                <a:lnTo>
                  <a:pt x="1083" y="434"/>
                </a:lnTo>
                <a:lnTo>
                  <a:pt x="1083" y="426"/>
                </a:lnTo>
                <a:lnTo>
                  <a:pt x="1092" y="426"/>
                </a:lnTo>
                <a:lnTo>
                  <a:pt x="1092" y="426"/>
                </a:lnTo>
                <a:lnTo>
                  <a:pt x="1092" y="426"/>
                </a:lnTo>
                <a:lnTo>
                  <a:pt x="1092" y="426"/>
                </a:lnTo>
                <a:lnTo>
                  <a:pt x="1092" y="426"/>
                </a:lnTo>
                <a:lnTo>
                  <a:pt x="1092" y="426"/>
                </a:lnTo>
                <a:lnTo>
                  <a:pt x="1092" y="426"/>
                </a:lnTo>
                <a:lnTo>
                  <a:pt x="1092" y="426"/>
                </a:lnTo>
                <a:lnTo>
                  <a:pt x="1092" y="426"/>
                </a:lnTo>
                <a:lnTo>
                  <a:pt x="1092" y="426"/>
                </a:lnTo>
                <a:lnTo>
                  <a:pt x="1092" y="426"/>
                </a:lnTo>
                <a:lnTo>
                  <a:pt x="1092" y="426"/>
                </a:lnTo>
                <a:lnTo>
                  <a:pt x="1092" y="426"/>
                </a:lnTo>
                <a:lnTo>
                  <a:pt x="1092" y="426"/>
                </a:lnTo>
                <a:lnTo>
                  <a:pt x="1092" y="426"/>
                </a:lnTo>
                <a:lnTo>
                  <a:pt x="1092" y="426"/>
                </a:lnTo>
                <a:lnTo>
                  <a:pt x="1092" y="426"/>
                </a:lnTo>
                <a:lnTo>
                  <a:pt x="1092" y="426"/>
                </a:lnTo>
                <a:lnTo>
                  <a:pt x="1101" y="426"/>
                </a:lnTo>
                <a:lnTo>
                  <a:pt x="1101" y="426"/>
                </a:lnTo>
                <a:lnTo>
                  <a:pt x="1101" y="426"/>
                </a:lnTo>
                <a:lnTo>
                  <a:pt x="1101" y="417"/>
                </a:lnTo>
                <a:lnTo>
                  <a:pt x="1101" y="417"/>
                </a:lnTo>
                <a:lnTo>
                  <a:pt x="1101" y="417"/>
                </a:lnTo>
                <a:lnTo>
                  <a:pt x="1101" y="417"/>
                </a:lnTo>
                <a:lnTo>
                  <a:pt x="1101" y="417"/>
                </a:lnTo>
                <a:lnTo>
                  <a:pt x="1101" y="417"/>
                </a:lnTo>
                <a:lnTo>
                  <a:pt x="1101" y="417"/>
                </a:lnTo>
                <a:lnTo>
                  <a:pt x="1101" y="417"/>
                </a:lnTo>
                <a:lnTo>
                  <a:pt x="1101" y="417"/>
                </a:lnTo>
                <a:lnTo>
                  <a:pt x="1101" y="417"/>
                </a:lnTo>
                <a:lnTo>
                  <a:pt x="1101" y="417"/>
                </a:lnTo>
                <a:lnTo>
                  <a:pt x="1101" y="417"/>
                </a:lnTo>
                <a:lnTo>
                  <a:pt x="1101" y="417"/>
                </a:lnTo>
                <a:lnTo>
                  <a:pt x="1101" y="417"/>
                </a:lnTo>
                <a:lnTo>
                  <a:pt x="1101" y="417"/>
                </a:lnTo>
                <a:lnTo>
                  <a:pt x="1110" y="417"/>
                </a:lnTo>
                <a:lnTo>
                  <a:pt x="1110" y="417"/>
                </a:lnTo>
                <a:lnTo>
                  <a:pt x="1110" y="417"/>
                </a:lnTo>
                <a:lnTo>
                  <a:pt x="1110" y="408"/>
                </a:lnTo>
                <a:lnTo>
                  <a:pt x="1110" y="408"/>
                </a:lnTo>
                <a:lnTo>
                  <a:pt x="1110" y="408"/>
                </a:lnTo>
                <a:lnTo>
                  <a:pt x="1110" y="408"/>
                </a:lnTo>
                <a:lnTo>
                  <a:pt x="1110" y="408"/>
                </a:lnTo>
                <a:lnTo>
                  <a:pt x="1110" y="408"/>
                </a:lnTo>
                <a:lnTo>
                  <a:pt x="1110" y="408"/>
                </a:lnTo>
                <a:lnTo>
                  <a:pt x="1110" y="408"/>
                </a:lnTo>
                <a:lnTo>
                  <a:pt x="1110" y="408"/>
                </a:lnTo>
                <a:lnTo>
                  <a:pt x="1110" y="408"/>
                </a:lnTo>
                <a:lnTo>
                  <a:pt x="1110" y="408"/>
                </a:lnTo>
                <a:lnTo>
                  <a:pt x="1110" y="408"/>
                </a:lnTo>
                <a:lnTo>
                  <a:pt x="1110" y="408"/>
                </a:lnTo>
                <a:lnTo>
                  <a:pt x="1110" y="408"/>
                </a:lnTo>
                <a:lnTo>
                  <a:pt x="1110" y="408"/>
                </a:lnTo>
                <a:lnTo>
                  <a:pt x="1110" y="408"/>
                </a:lnTo>
                <a:lnTo>
                  <a:pt x="1118" y="408"/>
                </a:lnTo>
                <a:lnTo>
                  <a:pt x="1118" y="408"/>
                </a:lnTo>
                <a:lnTo>
                  <a:pt x="1118" y="408"/>
                </a:lnTo>
                <a:lnTo>
                  <a:pt x="1118" y="408"/>
                </a:lnTo>
                <a:lnTo>
                  <a:pt x="1118" y="408"/>
                </a:lnTo>
                <a:lnTo>
                  <a:pt x="1118" y="408"/>
                </a:lnTo>
                <a:lnTo>
                  <a:pt x="1118" y="408"/>
                </a:lnTo>
                <a:lnTo>
                  <a:pt x="1118" y="408"/>
                </a:lnTo>
                <a:lnTo>
                  <a:pt x="1118" y="408"/>
                </a:lnTo>
                <a:lnTo>
                  <a:pt x="1118" y="408"/>
                </a:lnTo>
                <a:lnTo>
                  <a:pt x="1118" y="408"/>
                </a:lnTo>
                <a:lnTo>
                  <a:pt x="1118" y="408"/>
                </a:lnTo>
                <a:lnTo>
                  <a:pt x="1118" y="400"/>
                </a:lnTo>
                <a:lnTo>
                  <a:pt x="1118" y="400"/>
                </a:lnTo>
                <a:lnTo>
                  <a:pt x="1118" y="400"/>
                </a:lnTo>
                <a:lnTo>
                  <a:pt x="1118" y="400"/>
                </a:lnTo>
                <a:lnTo>
                  <a:pt x="1118" y="400"/>
                </a:lnTo>
                <a:lnTo>
                  <a:pt x="1118" y="400"/>
                </a:lnTo>
                <a:lnTo>
                  <a:pt x="1127" y="400"/>
                </a:lnTo>
                <a:lnTo>
                  <a:pt x="1127" y="400"/>
                </a:lnTo>
                <a:lnTo>
                  <a:pt x="1127" y="400"/>
                </a:lnTo>
                <a:lnTo>
                  <a:pt x="1127" y="400"/>
                </a:lnTo>
                <a:lnTo>
                  <a:pt x="1127" y="400"/>
                </a:lnTo>
                <a:lnTo>
                  <a:pt x="1127" y="400"/>
                </a:lnTo>
                <a:lnTo>
                  <a:pt x="1127" y="400"/>
                </a:lnTo>
                <a:lnTo>
                  <a:pt x="1127" y="400"/>
                </a:lnTo>
                <a:lnTo>
                  <a:pt x="1127" y="400"/>
                </a:lnTo>
                <a:lnTo>
                  <a:pt x="1127" y="400"/>
                </a:lnTo>
                <a:lnTo>
                  <a:pt x="1127" y="400"/>
                </a:lnTo>
                <a:lnTo>
                  <a:pt x="1127" y="400"/>
                </a:lnTo>
                <a:lnTo>
                  <a:pt x="1127" y="400"/>
                </a:lnTo>
                <a:lnTo>
                  <a:pt x="1127" y="400"/>
                </a:lnTo>
                <a:lnTo>
                  <a:pt x="1127" y="400"/>
                </a:lnTo>
                <a:lnTo>
                  <a:pt x="1127" y="400"/>
                </a:lnTo>
                <a:lnTo>
                  <a:pt x="1127" y="400"/>
                </a:lnTo>
                <a:lnTo>
                  <a:pt x="1127" y="400"/>
                </a:lnTo>
                <a:lnTo>
                  <a:pt x="1136" y="400"/>
                </a:lnTo>
                <a:lnTo>
                  <a:pt x="1136" y="400"/>
                </a:lnTo>
                <a:lnTo>
                  <a:pt x="1136" y="400"/>
                </a:lnTo>
                <a:lnTo>
                  <a:pt x="1136" y="400"/>
                </a:lnTo>
                <a:lnTo>
                  <a:pt x="1136" y="400"/>
                </a:lnTo>
                <a:lnTo>
                  <a:pt x="1136" y="400"/>
                </a:lnTo>
                <a:lnTo>
                  <a:pt x="1136" y="400"/>
                </a:lnTo>
                <a:lnTo>
                  <a:pt x="1136" y="400"/>
                </a:lnTo>
                <a:lnTo>
                  <a:pt x="1136" y="400"/>
                </a:lnTo>
                <a:lnTo>
                  <a:pt x="1136" y="400"/>
                </a:lnTo>
                <a:lnTo>
                  <a:pt x="1136" y="400"/>
                </a:lnTo>
                <a:lnTo>
                  <a:pt x="1136" y="400"/>
                </a:lnTo>
                <a:lnTo>
                  <a:pt x="1136" y="400"/>
                </a:lnTo>
                <a:lnTo>
                  <a:pt x="1136" y="400"/>
                </a:lnTo>
                <a:lnTo>
                  <a:pt x="1136" y="400"/>
                </a:lnTo>
                <a:lnTo>
                  <a:pt x="1136" y="400"/>
                </a:lnTo>
                <a:lnTo>
                  <a:pt x="1136" y="400"/>
                </a:lnTo>
                <a:lnTo>
                  <a:pt x="1136" y="400"/>
                </a:lnTo>
                <a:lnTo>
                  <a:pt x="1136" y="400"/>
                </a:lnTo>
                <a:lnTo>
                  <a:pt x="1145" y="400"/>
                </a:lnTo>
                <a:lnTo>
                  <a:pt x="1145" y="400"/>
                </a:lnTo>
                <a:lnTo>
                  <a:pt x="1145" y="400"/>
                </a:lnTo>
                <a:lnTo>
                  <a:pt x="1145" y="400"/>
                </a:lnTo>
                <a:lnTo>
                  <a:pt x="1145" y="400"/>
                </a:lnTo>
                <a:lnTo>
                  <a:pt x="1145" y="400"/>
                </a:lnTo>
                <a:lnTo>
                  <a:pt x="1145" y="400"/>
                </a:lnTo>
                <a:lnTo>
                  <a:pt x="1145" y="400"/>
                </a:lnTo>
                <a:lnTo>
                  <a:pt x="1145" y="400"/>
                </a:lnTo>
                <a:lnTo>
                  <a:pt x="1145" y="400"/>
                </a:lnTo>
                <a:lnTo>
                  <a:pt x="1145" y="400"/>
                </a:lnTo>
                <a:lnTo>
                  <a:pt x="1145" y="400"/>
                </a:lnTo>
                <a:lnTo>
                  <a:pt x="1145" y="400"/>
                </a:lnTo>
                <a:lnTo>
                  <a:pt x="1145" y="400"/>
                </a:lnTo>
                <a:lnTo>
                  <a:pt x="1145" y="408"/>
                </a:lnTo>
                <a:lnTo>
                  <a:pt x="1145" y="408"/>
                </a:lnTo>
                <a:lnTo>
                  <a:pt x="1145" y="408"/>
                </a:lnTo>
                <a:lnTo>
                  <a:pt x="1145" y="408"/>
                </a:lnTo>
                <a:lnTo>
                  <a:pt x="1153" y="408"/>
                </a:lnTo>
                <a:lnTo>
                  <a:pt x="1153" y="408"/>
                </a:lnTo>
                <a:lnTo>
                  <a:pt x="1153" y="408"/>
                </a:lnTo>
                <a:lnTo>
                  <a:pt x="1153" y="408"/>
                </a:lnTo>
                <a:lnTo>
                  <a:pt x="1153" y="408"/>
                </a:lnTo>
                <a:lnTo>
                  <a:pt x="1153" y="408"/>
                </a:lnTo>
                <a:lnTo>
                  <a:pt x="1153" y="408"/>
                </a:lnTo>
                <a:lnTo>
                  <a:pt x="1153" y="408"/>
                </a:lnTo>
                <a:lnTo>
                  <a:pt x="1153" y="408"/>
                </a:lnTo>
                <a:lnTo>
                  <a:pt x="1153" y="408"/>
                </a:lnTo>
                <a:lnTo>
                  <a:pt x="1153" y="408"/>
                </a:lnTo>
                <a:lnTo>
                  <a:pt x="1153" y="408"/>
                </a:lnTo>
                <a:lnTo>
                  <a:pt x="1153" y="408"/>
                </a:lnTo>
                <a:lnTo>
                  <a:pt x="1153" y="408"/>
                </a:lnTo>
                <a:lnTo>
                  <a:pt x="1153" y="408"/>
                </a:lnTo>
                <a:lnTo>
                  <a:pt x="1153" y="408"/>
                </a:lnTo>
                <a:lnTo>
                  <a:pt x="1153" y="408"/>
                </a:lnTo>
                <a:lnTo>
                  <a:pt x="1153" y="408"/>
                </a:lnTo>
                <a:lnTo>
                  <a:pt x="1162" y="408"/>
                </a:lnTo>
                <a:lnTo>
                  <a:pt x="1162" y="408"/>
                </a:lnTo>
                <a:lnTo>
                  <a:pt x="1162" y="408"/>
                </a:lnTo>
              </a:path>
            </a:pathLst>
          </a:custGeom>
          <a:noFill/>
          <a:ln w="38100" cap="rnd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322" name="Freeform 10">
            <a:extLst>
              <a:ext uri="{FF2B5EF4-FFF2-40B4-BE49-F238E27FC236}">
                <a16:creationId xmlns:a16="http://schemas.microsoft.com/office/drawing/2014/main" id="{1B408D55-5EC2-EC31-84D2-F4FD94D61D95}"/>
              </a:ext>
            </a:extLst>
          </p:cNvPr>
          <p:cNvSpPr>
            <a:spLocks/>
          </p:cNvSpPr>
          <p:nvPr/>
        </p:nvSpPr>
        <p:spPr bwMode="auto">
          <a:xfrm>
            <a:off x="2511025" y="1053043"/>
            <a:ext cx="6726238" cy="4832604"/>
          </a:xfrm>
          <a:custGeom>
            <a:avLst/>
            <a:gdLst>
              <a:gd name="T0" fmla="*/ 61 w 4237"/>
              <a:gd name="T1" fmla="*/ 2803 h 2864"/>
              <a:gd name="T2" fmla="*/ 131 w 4237"/>
              <a:gd name="T3" fmla="*/ 2820 h 2864"/>
              <a:gd name="T4" fmla="*/ 192 w 4237"/>
              <a:gd name="T5" fmla="*/ 2794 h 2864"/>
              <a:gd name="T6" fmla="*/ 262 w 4237"/>
              <a:gd name="T7" fmla="*/ 2673 h 2864"/>
              <a:gd name="T8" fmla="*/ 332 w 4237"/>
              <a:gd name="T9" fmla="*/ 2603 h 2864"/>
              <a:gd name="T10" fmla="*/ 393 w 4237"/>
              <a:gd name="T11" fmla="*/ 2612 h 2864"/>
              <a:gd name="T12" fmla="*/ 463 w 4237"/>
              <a:gd name="T13" fmla="*/ 2673 h 2864"/>
              <a:gd name="T14" fmla="*/ 524 w 4237"/>
              <a:gd name="T15" fmla="*/ 2430 h 2864"/>
              <a:gd name="T16" fmla="*/ 594 w 4237"/>
              <a:gd name="T17" fmla="*/ 2265 h 2864"/>
              <a:gd name="T18" fmla="*/ 664 w 4237"/>
              <a:gd name="T19" fmla="*/ 2187 h 2864"/>
              <a:gd name="T20" fmla="*/ 725 w 4237"/>
              <a:gd name="T21" fmla="*/ 2413 h 2864"/>
              <a:gd name="T22" fmla="*/ 795 w 4237"/>
              <a:gd name="T23" fmla="*/ 2413 h 2864"/>
              <a:gd name="T24" fmla="*/ 856 w 4237"/>
              <a:gd name="T25" fmla="*/ 2447 h 2864"/>
              <a:gd name="T26" fmla="*/ 926 w 4237"/>
              <a:gd name="T27" fmla="*/ 2465 h 2864"/>
              <a:gd name="T28" fmla="*/ 996 w 4237"/>
              <a:gd name="T29" fmla="*/ 2473 h 2864"/>
              <a:gd name="T30" fmla="*/ 1057 w 4237"/>
              <a:gd name="T31" fmla="*/ 2413 h 2864"/>
              <a:gd name="T32" fmla="*/ 1127 w 4237"/>
              <a:gd name="T33" fmla="*/ 2265 h 2864"/>
              <a:gd name="T34" fmla="*/ 1188 w 4237"/>
              <a:gd name="T35" fmla="*/ 2031 h 2864"/>
              <a:gd name="T36" fmla="*/ 1258 w 4237"/>
              <a:gd name="T37" fmla="*/ 2109 h 2864"/>
              <a:gd name="T38" fmla="*/ 1328 w 4237"/>
              <a:gd name="T39" fmla="*/ 2334 h 2864"/>
              <a:gd name="T40" fmla="*/ 1389 w 4237"/>
              <a:gd name="T41" fmla="*/ 2482 h 2864"/>
              <a:gd name="T42" fmla="*/ 1459 w 4237"/>
              <a:gd name="T43" fmla="*/ 2386 h 2864"/>
              <a:gd name="T44" fmla="*/ 1520 w 4237"/>
              <a:gd name="T45" fmla="*/ 2143 h 2864"/>
              <a:gd name="T46" fmla="*/ 1590 w 4237"/>
              <a:gd name="T47" fmla="*/ 2109 h 2864"/>
              <a:gd name="T48" fmla="*/ 1660 w 4237"/>
              <a:gd name="T49" fmla="*/ 2100 h 2864"/>
              <a:gd name="T50" fmla="*/ 1721 w 4237"/>
              <a:gd name="T51" fmla="*/ 2300 h 2864"/>
              <a:gd name="T52" fmla="*/ 1791 w 4237"/>
              <a:gd name="T53" fmla="*/ 2196 h 2864"/>
              <a:gd name="T54" fmla="*/ 1852 w 4237"/>
              <a:gd name="T55" fmla="*/ 2100 h 2864"/>
              <a:gd name="T56" fmla="*/ 1922 w 4237"/>
              <a:gd name="T57" fmla="*/ 1892 h 2864"/>
              <a:gd name="T58" fmla="*/ 1992 w 4237"/>
              <a:gd name="T59" fmla="*/ 1840 h 2864"/>
              <a:gd name="T60" fmla="*/ 2053 w 4237"/>
              <a:gd name="T61" fmla="*/ 1918 h 2864"/>
              <a:gd name="T62" fmla="*/ 2123 w 4237"/>
              <a:gd name="T63" fmla="*/ 2143 h 2864"/>
              <a:gd name="T64" fmla="*/ 2184 w 4237"/>
              <a:gd name="T65" fmla="*/ 2369 h 2864"/>
              <a:gd name="T66" fmla="*/ 2254 w 4237"/>
              <a:gd name="T67" fmla="*/ 2421 h 2864"/>
              <a:gd name="T68" fmla="*/ 2324 w 4237"/>
              <a:gd name="T69" fmla="*/ 2360 h 2864"/>
              <a:gd name="T70" fmla="*/ 2385 w 4237"/>
              <a:gd name="T71" fmla="*/ 2256 h 2864"/>
              <a:gd name="T72" fmla="*/ 2455 w 4237"/>
              <a:gd name="T73" fmla="*/ 2265 h 2864"/>
              <a:gd name="T74" fmla="*/ 2516 w 4237"/>
              <a:gd name="T75" fmla="*/ 2386 h 2864"/>
              <a:gd name="T76" fmla="*/ 2586 w 4237"/>
              <a:gd name="T77" fmla="*/ 2430 h 2864"/>
              <a:gd name="T78" fmla="*/ 2656 w 4237"/>
              <a:gd name="T79" fmla="*/ 2447 h 2864"/>
              <a:gd name="T80" fmla="*/ 2717 w 4237"/>
              <a:gd name="T81" fmla="*/ 2525 h 2864"/>
              <a:gd name="T82" fmla="*/ 2787 w 4237"/>
              <a:gd name="T83" fmla="*/ 2629 h 2864"/>
              <a:gd name="T84" fmla="*/ 2848 w 4237"/>
              <a:gd name="T85" fmla="*/ 2664 h 2864"/>
              <a:gd name="T86" fmla="*/ 2918 w 4237"/>
              <a:gd name="T87" fmla="*/ 2569 h 2864"/>
              <a:gd name="T88" fmla="*/ 2988 w 4237"/>
              <a:gd name="T89" fmla="*/ 2482 h 2864"/>
              <a:gd name="T90" fmla="*/ 3049 w 4237"/>
              <a:gd name="T91" fmla="*/ 2439 h 2864"/>
              <a:gd name="T92" fmla="*/ 3119 w 4237"/>
              <a:gd name="T93" fmla="*/ 2447 h 2864"/>
              <a:gd name="T94" fmla="*/ 3180 w 4237"/>
              <a:gd name="T95" fmla="*/ 2395 h 2864"/>
              <a:gd name="T96" fmla="*/ 3250 w 4237"/>
              <a:gd name="T97" fmla="*/ 2256 h 2864"/>
              <a:gd name="T98" fmla="*/ 3319 w 4237"/>
              <a:gd name="T99" fmla="*/ 2109 h 2864"/>
              <a:gd name="T100" fmla="*/ 3381 w 4237"/>
              <a:gd name="T101" fmla="*/ 2057 h 2864"/>
              <a:gd name="T102" fmla="*/ 3451 w 4237"/>
              <a:gd name="T103" fmla="*/ 2187 h 2864"/>
              <a:gd name="T104" fmla="*/ 3512 w 4237"/>
              <a:gd name="T105" fmla="*/ 2352 h 2864"/>
              <a:gd name="T106" fmla="*/ 3582 w 4237"/>
              <a:gd name="T107" fmla="*/ 2612 h 2864"/>
              <a:gd name="T108" fmla="*/ 3651 w 4237"/>
              <a:gd name="T109" fmla="*/ 2838 h 2864"/>
              <a:gd name="T110" fmla="*/ 3713 w 4237"/>
              <a:gd name="T111" fmla="*/ 2673 h 2864"/>
              <a:gd name="T112" fmla="*/ 3782 w 4237"/>
              <a:gd name="T113" fmla="*/ 2274 h 2864"/>
              <a:gd name="T114" fmla="*/ 3844 w 4237"/>
              <a:gd name="T115" fmla="*/ 1623 h 2864"/>
              <a:gd name="T116" fmla="*/ 3913 w 4237"/>
              <a:gd name="T117" fmla="*/ 963 h 2864"/>
              <a:gd name="T118" fmla="*/ 3983 w 4237"/>
              <a:gd name="T119" fmla="*/ 234 h 2864"/>
              <a:gd name="T120" fmla="*/ 4045 w 4237"/>
              <a:gd name="T121" fmla="*/ 138 h 2864"/>
              <a:gd name="T122" fmla="*/ 4114 w 4237"/>
              <a:gd name="T123" fmla="*/ 685 h 2864"/>
              <a:gd name="T124" fmla="*/ 4176 w 4237"/>
              <a:gd name="T125" fmla="*/ 1822 h 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237" h="2864">
                <a:moveTo>
                  <a:pt x="0" y="2803"/>
                </a:moveTo>
                <a:lnTo>
                  <a:pt x="0" y="2803"/>
                </a:lnTo>
                <a:lnTo>
                  <a:pt x="0" y="2803"/>
                </a:lnTo>
                <a:lnTo>
                  <a:pt x="0" y="2803"/>
                </a:lnTo>
                <a:lnTo>
                  <a:pt x="0" y="2803"/>
                </a:lnTo>
                <a:lnTo>
                  <a:pt x="0" y="2803"/>
                </a:lnTo>
                <a:lnTo>
                  <a:pt x="0" y="2803"/>
                </a:lnTo>
                <a:lnTo>
                  <a:pt x="0" y="2803"/>
                </a:lnTo>
                <a:lnTo>
                  <a:pt x="0" y="2803"/>
                </a:lnTo>
                <a:lnTo>
                  <a:pt x="0" y="2803"/>
                </a:lnTo>
                <a:lnTo>
                  <a:pt x="0" y="2803"/>
                </a:lnTo>
                <a:lnTo>
                  <a:pt x="0" y="2803"/>
                </a:lnTo>
                <a:lnTo>
                  <a:pt x="0" y="2803"/>
                </a:lnTo>
                <a:lnTo>
                  <a:pt x="0" y="2803"/>
                </a:lnTo>
                <a:lnTo>
                  <a:pt x="0" y="2803"/>
                </a:lnTo>
                <a:lnTo>
                  <a:pt x="9" y="2803"/>
                </a:lnTo>
                <a:lnTo>
                  <a:pt x="9" y="2803"/>
                </a:lnTo>
                <a:lnTo>
                  <a:pt x="9" y="2803"/>
                </a:lnTo>
                <a:lnTo>
                  <a:pt x="9" y="2803"/>
                </a:lnTo>
                <a:lnTo>
                  <a:pt x="9" y="2803"/>
                </a:lnTo>
                <a:lnTo>
                  <a:pt x="9" y="2803"/>
                </a:lnTo>
                <a:lnTo>
                  <a:pt x="9" y="2803"/>
                </a:lnTo>
                <a:lnTo>
                  <a:pt x="9" y="2803"/>
                </a:lnTo>
                <a:lnTo>
                  <a:pt x="9" y="2803"/>
                </a:lnTo>
                <a:lnTo>
                  <a:pt x="9" y="2803"/>
                </a:lnTo>
                <a:lnTo>
                  <a:pt x="9" y="2803"/>
                </a:lnTo>
                <a:lnTo>
                  <a:pt x="9" y="2803"/>
                </a:lnTo>
                <a:lnTo>
                  <a:pt x="9" y="2803"/>
                </a:lnTo>
                <a:lnTo>
                  <a:pt x="9" y="2803"/>
                </a:lnTo>
                <a:lnTo>
                  <a:pt x="9" y="2803"/>
                </a:lnTo>
                <a:lnTo>
                  <a:pt x="9" y="2803"/>
                </a:lnTo>
                <a:lnTo>
                  <a:pt x="9" y="2803"/>
                </a:lnTo>
                <a:lnTo>
                  <a:pt x="9" y="2803"/>
                </a:lnTo>
                <a:lnTo>
                  <a:pt x="9" y="2803"/>
                </a:lnTo>
                <a:lnTo>
                  <a:pt x="18" y="2803"/>
                </a:lnTo>
                <a:lnTo>
                  <a:pt x="18" y="2803"/>
                </a:lnTo>
                <a:lnTo>
                  <a:pt x="18" y="2803"/>
                </a:lnTo>
                <a:lnTo>
                  <a:pt x="18" y="2803"/>
                </a:lnTo>
                <a:lnTo>
                  <a:pt x="18" y="2803"/>
                </a:lnTo>
                <a:lnTo>
                  <a:pt x="18" y="2803"/>
                </a:lnTo>
                <a:lnTo>
                  <a:pt x="18" y="2803"/>
                </a:lnTo>
                <a:lnTo>
                  <a:pt x="18" y="2803"/>
                </a:lnTo>
                <a:lnTo>
                  <a:pt x="18" y="2803"/>
                </a:lnTo>
                <a:lnTo>
                  <a:pt x="18" y="2803"/>
                </a:lnTo>
                <a:lnTo>
                  <a:pt x="18" y="2803"/>
                </a:lnTo>
                <a:lnTo>
                  <a:pt x="18" y="2803"/>
                </a:lnTo>
                <a:lnTo>
                  <a:pt x="18" y="2803"/>
                </a:lnTo>
                <a:lnTo>
                  <a:pt x="18" y="2803"/>
                </a:lnTo>
                <a:lnTo>
                  <a:pt x="18" y="2803"/>
                </a:lnTo>
                <a:lnTo>
                  <a:pt x="18" y="2803"/>
                </a:lnTo>
                <a:lnTo>
                  <a:pt x="18" y="2803"/>
                </a:lnTo>
                <a:lnTo>
                  <a:pt x="18" y="2803"/>
                </a:lnTo>
                <a:lnTo>
                  <a:pt x="26" y="2803"/>
                </a:lnTo>
                <a:lnTo>
                  <a:pt x="26" y="2803"/>
                </a:lnTo>
                <a:lnTo>
                  <a:pt x="26" y="2803"/>
                </a:lnTo>
                <a:lnTo>
                  <a:pt x="26" y="2803"/>
                </a:lnTo>
                <a:lnTo>
                  <a:pt x="26" y="2803"/>
                </a:lnTo>
                <a:lnTo>
                  <a:pt x="26" y="2803"/>
                </a:lnTo>
                <a:lnTo>
                  <a:pt x="26" y="2803"/>
                </a:lnTo>
                <a:lnTo>
                  <a:pt x="26" y="2803"/>
                </a:lnTo>
                <a:lnTo>
                  <a:pt x="26" y="2803"/>
                </a:lnTo>
                <a:lnTo>
                  <a:pt x="26" y="2803"/>
                </a:lnTo>
                <a:lnTo>
                  <a:pt x="26" y="2803"/>
                </a:lnTo>
                <a:lnTo>
                  <a:pt x="26" y="2803"/>
                </a:lnTo>
                <a:lnTo>
                  <a:pt x="26" y="2803"/>
                </a:lnTo>
                <a:lnTo>
                  <a:pt x="26" y="2803"/>
                </a:lnTo>
                <a:lnTo>
                  <a:pt x="26" y="2803"/>
                </a:lnTo>
                <a:lnTo>
                  <a:pt x="26" y="2812"/>
                </a:lnTo>
                <a:lnTo>
                  <a:pt x="26" y="2812"/>
                </a:lnTo>
                <a:lnTo>
                  <a:pt x="26" y="2812"/>
                </a:lnTo>
                <a:lnTo>
                  <a:pt x="35" y="2812"/>
                </a:lnTo>
                <a:lnTo>
                  <a:pt x="35" y="2812"/>
                </a:lnTo>
                <a:lnTo>
                  <a:pt x="35" y="2812"/>
                </a:lnTo>
                <a:lnTo>
                  <a:pt x="35" y="2812"/>
                </a:lnTo>
                <a:lnTo>
                  <a:pt x="35" y="2812"/>
                </a:lnTo>
                <a:lnTo>
                  <a:pt x="35" y="2812"/>
                </a:lnTo>
                <a:lnTo>
                  <a:pt x="35" y="2812"/>
                </a:lnTo>
                <a:lnTo>
                  <a:pt x="35" y="2812"/>
                </a:lnTo>
                <a:lnTo>
                  <a:pt x="35" y="2812"/>
                </a:lnTo>
                <a:lnTo>
                  <a:pt x="35" y="2812"/>
                </a:lnTo>
                <a:lnTo>
                  <a:pt x="35" y="2812"/>
                </a:lnTo>
                <a:lnTo>
                  <a:pt x="35" y="2812"/>
                </a:lnTo>
                <a:lnTo>
                  <a:pt x="35" y="2812"/>
                </a:lnTo>
                <a:lnTo>
                  <a:pt x="35" y="2812"/>
                </a:lnTo>
                <a:lnTo>
                  <a:pt x="35" y="2812"/>
                </a:lnTo>
                <a:lnTo>
                  <a:pt x="35" y="2812"/>
                </a:lnTo>
                <a:lnTo>
                  <a:pt x="35" y="2812"/>
                </a:lnTo>
                <a:lnTo>
                  <a:pt x="35" y="2812"/>
                </a:lnTo>
                <a:lnTo>
                  <a:pt x="35" y="2812"/>
                </a:lnTo>
                <a:lnTo>
                  <a:pt x="44" y="2812"/>
                </a:lnTo>
                <a:lnTo>
                  <a:pt x="44" y="2812"/>
                </a:lnTo>
                <a:lnTo>
                  <a:pt x="44" y="2812"/>
                </a:lnTo>
                <a:lnTo>
                  <a:pt x="44" y="2812"/>
                </a:lnTo>
                <a:lnTo>
                  <a:pt x="44" y="2812"/>
                </a:lnTo>
                <a:lnTo>
                  <a:pt x="44" y="2803"/>
                </a:lnTo>
                <a:lnTo>
                  <a:pt x="44" y="2803"/>
                </a:lnTo>
                <a:lnTo>
                  <a:pt x="44" y="2803"/>
                </a:lnTo>
                <a:lnTo>
                  <a:pt x="44" y="2803"/>
                </a:lnTo>
                <a:lnTo>
                  <a:pt x="44" y="2803"/>
                </a:lnTo>
                <a:lnTo>
                  <a:pt x="44" y="2803"/>
                </a:lnTo>
                <a:lnTo>
                  <a:pt x="44" y="2803"/>
                </a:lnTo>
                <a:lnTo>
                  <a:pt x="44" y="2803"/>
                </a:lnTo>
                <a:lnTo>
                  <a:pt x="44" y="2803"/>
                </a:lnTo>
                <a:lnTo>
                  <a:pt x="44" y="2803"/>
                </a:lnTo>
                <a:lnTo>
                  <a:pt x="44" y="2803"/>
                </a:lnTo>
                <a:lnTo>
                  <a:pt x="44" y="2803"/>
                </a:lnTo>
                <a:lnTo>
                  <a:pt x="44" y="2803"/>
                </a:lnTo>
                <a:lnTo>
                  <a:pt x="52" y="2803"/>
                </a:lnTo>
                <a:lnTo>
                  <a:pt x="52" y="2803"/>
                </a:lnTo>
                <a:lnTo>
                  <a:pt x="52" y="2803"/>
                </a:lnTo>
                <a:lnTo>
                  <a:pt x="52" y="2803"/>
                </a:lnTo>
                <a:lnTo>
                  <a:pt x="52" y="2803"/>
                </a:lnTo>
                <a:lnTo>
                  <a:pt x="52" y="2803"/>
                </a:lnTo>
                <a:lnTo>
                  <a:pt x="52" y="2803"/>
                </a:lnTo>
                <a:lnTo>
                  <a:pt x="52" y="2803"/>
                </a:lnTo>
                <a:lnTo>
                  <a:pt x="52" y="2803"/>
                </a:lnTo>
                <a:lnTo>
                  <a:pt x="52" y="2803"/>
                </a:lnTo>
                <a:lnTo>
                  <a:pt x="52" y="2803"/>
                </a:lnTo>
                <a:lnTo>
                  <a:pt x="52" y="2803"/>
                </a:lnTo>
                <a:lnTo>
                  <a:pt x="52" y="2803"/>
                </a:lnTo>
                <a:lnTo>
                  <a:pt x="52" y="2803"/>
                </a:lnTo>
                <a:lnTo>
                  <a:pt x="52" y="2803"/>
                </a:lnTo>
                <a:lnTo>
                  <a:pt x="52" y="2803"/>
                </a:lnTo>
                <a:lnTo>
                  <a:pt x="52" y="2803"/>
                </a:lnTo>
                <a:lnTo>
                  <a:pt x="52" y="2803"/>
                </a:lnTo>
                <a:lnTo>
                  <a:pt x="61" y="2803"/>
                </a:lnTo>
                <a:lnTo>
                  <a:pt x="61" y="2803"/>
                </a:lnTo>
                <a:lnTo>
                  <a:pt x="61" y="2803"/>
                </a:lnTo>
                <a:lnTo>
                  <a:pt x="61" y="2803"/>
                </a:lnTo>
                <a:lnTo>
                  <a:pt x="61" y="2803"/>
                </a:lnTo>
                <a:lnTo>
                  <a:pt x="61" y="2803"/>
                </a:lnTo>
                <a:lnTo>
                  <a:pt x="61" y="2803"/>
                </a:lnTo>
                <a:lnTo>
                  <a:pt x="61" y="2803"/>
                </a:lnTo>
                <a:lnTo>
                  <a:pt x="61" y="2803"/>
                </a:lnTo>
                <a:lnTo>
                  <a:pt x="61" y="2803"/>
                </a:lnTo>
                <a:lnTo>
                  <a:pt x="61" y="2803"/>
                </a:lnTo>
                <a:lnTo>
                  <a:pt x="61" y="2803"/>
                </a:lnTo>
                <a:lnTo>
                  <a:pt x="61" y="2803"/>
                </a:lnTo>
                <a:lnTo>
                  <a:pt x="61" y="2803"/>
                </a:lnTo>
                <a:lnTo>
                  <a:pt x="61" y="2803"/>
                </a:lnTo>
                <a:lnTo>
                  <a:pt x="61" y="2803"/>
                </a:lnTo>
                <a:lnTo>
                  <a:pt x="61" y="2803"/>
                </a:lnTo>
                <a:lnTo>
                  <a:pt x="61" y="2803"/>
                </a:lnTo>
                <a:lnTo>
                  <a:pt x="61" y="2803"/>
                </a:lnTo>
                <a:lnTo>
                  <a:pt x="70" y="2803"/>
                </a:lnTo>
                <a:lnTo>
                  <a:pt x="70" y="2803"/>
                </a:lnTo>
                <a:lnTo>
                  <a:pt x="70" y="2803"/>
                </a:lnTo>
                <a:lnTo>
                  <a:pt x="70" y="2803"/>
                </a:lnTo>
                <a:lnTo>
                  <a:pt x="70" y="2803"/>
                </a:lnTo>
                <a:lnTo>
                  <a:pt x="70" y="2803"/>
                </a:lnTo>
                <a:lnTo>
                  <a:pt x="70" y="2803"/>
                </a:lnTo>
                <a:lnTo>
                  <a:pt x="70" y="2803"/>
                </a:lnTo>
                <a:lnTo>
                  <a:pt x="70" y="2812"/>
                </a:lnTo>
                <a:lnTo>
                  <a:pt x="70" y="2812"/>
                </a:lnTo>
                <a:lnTo>
                  <a:pt x="70" y="2812"/>
                </a:lnTo>
                <a:lnTo>
                  <a:pt x="70" y="2812"/>
                </a:lnTo>
                <a:lnTo>
                  <a:pt x="70" y="2812"/>
                </a:lnTo>
                <a:lnTo>
                  <a:pt x="70" y="2812"/>
                </a:lnTo>
                <a:lnTo>
                  <a:pt x="70" y="2812"/>
                </a:lnTo>
                <a:lnTo>
                  <a:pt x="70" y="2812"/>
                </a:lnTo>
                <a:lnTo>
                  <a:pt x="70" y="2812"/>
                </a:lnTo>
                <a:lnTo>
                  <a:pt x="70" y="2812"/>
                </a:lnTo>
                <a:lnTo>
                  <a:pt x="79" y="2812"/>
                </a:lnTo>
                <a:lnTo>
                  <a:pt x="79" y="2812"/>
                </a:lnTo>
                <a:lnTo>
                  <a:pt x="79" y="2812"/>
                </a:lnTo>
                <a:lnTo>
                  <a:pt x="79" y="2812"/>
                </a:lnTo>
                <a:lnTo>
                  <a:pt x="79" y="2812"/>
                </a:lnTo>
                <a:lnTo>
                  <a:pt x="79" y="2812"/>
                </a:lnTo>
                <a:lnTo>
                  <a:pt x="79" y="2812"/>
                </a:lnTo>
                <a:lnTo>
                  <a:pt x="79" y="2812"/>
                </a:lnTo>
                <a:lnTo>
                  <a:pt x="79" y="2803"/>
                </a:lnTo>
                <a:lnTo>
                  <a:pt x="79" y="2803"/>
                </a:lnTo>
                <a:lnTo>
                  <a:pt x="79" y="2803"/>
                </a:lnTo>
                <a:lnTo>
                  <a:pt x="79" y="2803"/>
                </a:lnTo>
                <a:lnTo>
                  <a:pt x="79" y="2803"/>
                </a:lnTo>
                <a:lnTo>
                  <a:pt x="79" y="2803"/>
                </a:lnTo>
                <a:lnTo>
                  <a:pt x="79" y="2803"/>
                </a:lnTo>
                <a:lnTo>
                  <a:pt x="79" y="2803"/>
                </a:lnTo>
                <a:lnTo>
                  <a:pt x="79" y="2803"/>
                </a:lnTo>
                <a:lnTo>
                  <a:pt x="79" y="2803"/>
                </a:lnTo>
                <a:lnTo>
                  <a:pt x="87" y="2803"/>
                </a:lnTo>
                <a:lnTo>
                  <a:pt x="87" y="2803"/>
                </a:lnTo>
                <a:lnTo>
                  <a:pt x="87" y="2803"/>
                </a:lnTo>
                <a:lnTo>
                  <a:pt x="87" y="2803"/>
                </a:lnTo>
                <a:lnTo>
                  <a:pt x="87" y="2803"/>
                </a:lnTo>
                <a:lnTo>
                  <a:pt x="87" y="2803"/>
                </a:lnTo>
                <a:lnTo>
                  <a:pt x="87" y="2803"/>
                </a:lnTo>
                <a:lnTo>
                  <a:pt x="87" y="2803"/>
                </a:lnTo>
                <a:lnTo>
                  <a:pt x="87" y="2803"/>
                </a:lnTo>
                <a:lnTo>
                  <a:pt x="87" y="2803"/>
                </a:lnTo>
                <a:lnTo>
                  <a:pt x="87" y="2803"/>
                </a:lnTo>
                <a:lnTo>
                  <a:pt x="87" y="2812"/>
                </a:lnTo>
                <a:lnTo>
                  <a:pt x="87" y="2812"/>
                </a:lnTo>
                <a:lnTo>
                  <a:pt x="87" y="2812"/>
                </a:lnTo>
                <a:lnTo>
                  <a:pt x="87" y="2812"/>
                </a:lnTo>
                <a:lnTo>
                  <a:pt x="87" y="2812"/>
                </a:lnTo>
                <a:lnTo>
                  <a:pt x="87" y="2812"/>
                </a:lnTo>
                <a:lnTo>
                  <a:pt x="87" y="2812"/>
                </a:lnTo>
                <a:lnTo>
                  <a:pt x="96" y="2812"/>
                </a:lnTo>
                <a:lnTo>
                  <a:pt x="96" y="2812"/>
                </a:lnTo>
                <a:lnTo>
                  <a:pt x="96" y="2812"/>
                </a:lnTo>
                <a:lnTo>
                  <a:pt x="96" y="2812"/>
                </a:lnTo>
                <a:lnTo>
                  <a:pt x="96" y="2812"/>
                </a:lnTo>
                <a:lnTo>
                  <a:pt x="96" y="2812"/>
                </a:lnTo>
                <a:lnTo>
                  <a:pt x="96" y="2812"/>
                </a:lnTo>
                <a:lnTo>
                  <a:pt x="96" y="2812"/>
                </a:lnTo>
                <a:lnTo>
                  <a:pt x="96" y="2812"/>
                </a:lnTo>
                <a:lnTo>
                  <a:pt x="96" y="2812"/>
                </a:lnTo>
                <a:lnTo>
                  <a:pt x="96" y="2812"/>
                </a:lnTo>
                <a:lnTo>
                  <a:pt x="96" y="2812"/>
                </a:lnTo>
                <a:lnTo>
                  <a:pt x="96" y="2812"/>
                </a:lnTo>
                <a:lnTo>
                  <a:pt x="96" y="2812"/>
                </a:lnTo>
                <a:lnTo>
                  <a:pt x="96" y="2812"/>
                </a:lnTo>
                <a:lnTo>
                  <a:pt x="96" y="2812"/>
                </a:lnTo>
                <a:lnTo>
                  <a:pt x="96" y="2812"/>
                </a:lnTo>
                <a:lnTo>
                  <a:pt x="96" y="2812"/>
                </a:lnTo>
                <a:lnTo>
                  <a:pt x="96" y="2812"/>
                </a:lnTo>
                <a:lnTo>
                  <a:pt x="105" y="2812"/>
                </a:lnTo>
                <a:lnTo>
                  <a:pt x="105" y="2812"/>
                </a:lnTo>
                <a:lnTo>
                  <a:pt x="105" y="2812"/>
                </a:lnTo>
                <a:lnTo>
                  <a:pt x="105" y="2812"/>
                </a:lnTo>
                <a:lnTo>
                  <a:pt x="105" y="2812"/>
                </a:lnTo>
                <a:lnTo>
                  <a:pt x="105" y="2812"/>
                </a:lnTo>
                <a:lnTo>
                  <a:pt x="105" y="2812"/>
                </a:lnTo>
                <a:lnTo>
                  <a:pt x="105" y="2812"/>
                </a:lnTo>
                <a:lnTo>
                  <a:pt x="105" y="2812"/>
                </a:lnTo>
                <a:lnTo>
                  <a:pt x="105" y="2812"/>
                </a:lnTo>
                <a:lnTo>
                  <a:pt x="105" y="2812"/>
                </a:lnTo>
                <a:lnTo>
                  <a:pt x="105" y="2812"/>
                </a:lnTo>
                <a:lnTo>
                  <a:pt x="105" y="2812"/>
                </a:lnTo>
                <a:lnTo>
                  <a:pt x="105" y="2812"/>
                </a:lnTo>
                <a:lnTo>
                  <a:pt x="105" y="2812"/>
                </a:lnTo>
                <a:lnTo>
                  <a:pt x="105" y="2812"/>
                </a:lnTo>
                <a:lnTo>
                  <a:pt x="105" y="2812"/>
                </a:lnTo>
                <a:lnTo>
                  <a:pt x="105" y="2812"/>
                </a:lnTo>
                <a:lnTo>
                  <a:pt x="114" y="2812"/>
                </a:lnTo>
                <a:lnTo>
                  <a:pt x="114" y="2812"/>
                </a:lnTo>
                <a:lnTo>
                  <a:pt x="114" y="2812"/>
                </a:lnTo>
                <a:lnTo>
                  <a:pt x="114" y="2812"/>
                </a:lnTo>
                <a:lnTo>
                  <a:pt x="114" y="2812"/>
                </a:lnTo>
                <a:lnTo>
                  <a:pt x="114" y="2820"/>
                </a:lnTo>
                <a:lnTo>
                  <a:pt x="114" y="2820"/>
                </a:lnTo>
                <a:lnTo>
                  <a:pt x="114" y="2820"/>
                </a:lnTo>
                <a:lnTo>
                  <a:pt x="114" y="2820"/>
                </a:lnTo>
                <a:lnTo>
                  <a:pt x="114" y="2820"/>
                </a:lnTo>
                <a:lnTo>
                  <a:pt x="114" y="2820"/>
                </a:lnTo>
                <a:lnTo>
                  <a:pt x="114" y="2820"/>
                </a:lnTo>
                <a:lnTo>
                  <a:pt x="114" y="2820"/>
                </a:lnTo>
                <a:lnTo>
                  <a:pt x="114" y="2820"/>
                </a:lnTo>
                <a:lnTo>
                  <a:pt x="114" y="2820"/>
                </a:lnTo>
                <a:lnTo>
                  <a:pt x="114" y="2820"/>
                </a:lnTo>
                <a:lnTo>
                  <a:pt x="114" y="2820"/>
                </a:lnTo>
                <a:lnTo>
                  <a:pt x="114" y="2820"/>
                </a:lnTo>
                <a:lnTo>
                  <a:pt x="122" y="2820"/>
                </a:lnTo>
                <a:lnTo>
                  <a:pt x="122" y="2820"/>
                </a:lnTo>
                <a:lnTo>
                  <a:pt x="122" y="2820"/>
                </a:lnTo>
                <a:lnTo>
                  <a:pt x="122" y="2820"/>
                </a:lnTo>
                <a:lnTo>
                  <a:pt x="122" y="2820"/>
                </a:lnTo>
                <a:lnTo>
                  <a:pt x="122" y="2820"/>
                </a:lnTo>
                <a:lnTo>
                  <a:pt x="122" y="2820"/>
                </a:lnTo>
                <a:lnTo>
                  <a:pt x="122" y="2820"/>
                </a:lnTo>
                <a:lnTo>
                  <a:pt x="122" y="2820"/>
                </a:lnTo>
                <a:lnTo>
                  <a:pt x="122" y="2820"/>
                </a:lnTo>
                <a:lnTo>
                  <a:pt x="122" y="2820"/>
                </a:lnTo>
                <a:lnTo>
                  <a:pt x="122" y="2820"/>
                </a:lnTo>
                <a:lnTo>
                  <a:pt x="122" y="2820"/>
                </a:lnTo>
                <a:lnTo>
                  <a:pt x="122" y="2820"/>
                </a:lnTo>
                <a:lnTo>
                  <a:pt x="122" y="2820"/>
                </a:lnTo>
                <a:lnTo>
                  <a:pt x="122" y="2820"/>
                </a:lnTo>
                <a:lnTo>
                  <a:pt x="122" y="2820"/>
                </a:lnTo>
                <a:lnTo>
                  <a:pt x="122" y="2820"/>
                </a:lnTo>
                <a:lnTo>
                  <a:pt x="122" y="2820"/>
                </a:lnTo>
                <a:lnTo>
                  <a:pt x="131" y="2820"/>
                </a:lnTo>
                <a:lnTo>
                  <a:pt x="131" y="2820"/>
                </a:lnTo>
                <a:lnTo>
                  <a:pt x="131" y="2820"/>
                </a:lnTo>
                <a:lnTo>
                  <a:pt x="131" y="2820"/>
                </a:lnTo>
                <a:lnTo>
                  <a:pt x="131" y="2820"/>
                </a:lnTo>
                <a:lnTo>
                  <a:pt x="131" y="2820"/>
                </a:lnTo>
                <a:lnTo>
                  <a:pt x="131" y="2820"/>
                </a:lnTo>
                <a:lnTo>
                  <a:pt x="131" y="2820"/>
                </a:lnTo>
                <a:lnTo>
                  <a:pt x="131" y="2820"/>
                </a:lnTo>
                <a:lnTo>
                  <a:pt x="131" y="2820"/>
                </a:lnTo>
                <a:lnTo>
                  <a:pt x="131" y="2820"/>
                </a:lnTo>
                <a:lnTo>
                  <a:pt x="131" y="2820"/>
                </a:lnTo>
                <a:lnTo>
                  <a:pt x="131" y="2820"/>
                </a:lnTo>
                <a:lnTo>
                  <a:pt x="131" y="2820"/>
                </a:lnTo>
                <a:lnTo>
                  <a:pt x="131" y="2820"/>
                </a:lnTo>
                <a:lnTo>
                  <a:pt x="131" y="2820"/>
                </a:lnTo>
                <a:lnTo>
                  <a:pt x="131" y="2820"/>
                </a:lnTo>
                <a:lnTo>
                  <a:pt x="131" y="2820"/>
                </a:lnTo>
                <a:lnTo>
                  <a:pt x="140" y="2820"/>
                </a:lnTo>
                <a:lnTo>
                  <a:pt x="140" y="2820"/>
                </a:lnTo>
                <a:lnTo>
                  <a:pt x="140" y="2820"/>
                </a:lnTo>
                <a:lnTo>
                  <a:pt x="140" y="2820"/>
                </a:lnTo>
                <a:lnTo>
                  <a:pt x="140" y="2820"/>
                </a:lnTo>
                <a:lnTo>
                  <a:pt x="140" y="2820"/>
                </a:lnTo>
                <a:lnTo>
                  <a:pt x="140" y="2820"/>
                </a:lnTo>
                <a:lnTo>
                  <a:pt x="140" y="2820"/>
                </a:lnTo>
                <a:lnTo>
                  <a:pt x="140" y="2820"/>
                </a:lnTo>
                <a:lnTo>
                  <a:pt x="140" y="2820"/>
                </a:lnTo>
                <a:lnTo>
                  <a:pt x="140" y="2820"/>
                </a:lnTo>
                <a:lnTo>
                  <a:pt x="140" y="2820"/>
                </a:lnTo>
                <a:lnTo>
                  <a:pt x="140" y="2820"/>
                </a:lnTo>
                <a:lnTo>
                  <a:pt x="140" y="2820"/>
                </a:lnTo>
                <a:lnTo>
                  <a:pt x="140" y="2820"/>
                </a:lnTo>
                <a:lnTo>
                  <a:pt x="140" y="2820"/>
                </a:lnTo>
                <a:lnTo>
                  <a:pt x="140" y="2820"/>
                </a:lnTo>
                <a:lnTo>
                  <a:pt x="140" y="2820"/>
                </a:lnTo>
                <a:lnTo>
                  <a:pt x="149" y="2820"/>
                </a:lnTo>
                <a:lnTo>
                  <a:pt x="149" y="2820"/>
                </a:lnTo>
                <a:lnTo>
                  <a:pt x="149" y="2820"/>
                </a:lnTo>
                <a:lnTo>
                  <a:pt x="149" y="2820"/>
                </a:lnTo>
                <a:lnTo>
                  <a:pt x="149" y="2820"/>
                </a:lnTo>
                <a:lnTo>
                  <a:pt x="149" y="2820"/>
                </a:lnTo>
                <a:lnTo>
                  <a:pt x="149" y="2820"/>
                </a:lnTo>
                <a:lnTo>
                  <a:pt x="149" y="2820"/>
                </a:lnTo>
                <a:lnTo>
                  <a:pt x="149" y="2820"/>
                </a:lnTo>
                <a:lnTo>
                  <a:pt x="149" y="2820"/>
                </a:lnTo>
                <a:lnTo>
                  <a:pt x="149" y="2820"/>
                </a:lnTo>
                <a:lnTo>
                  <a:pt x="149" y="2820"/>
                </a:lnTo>
                <a:lnTo>
                  <a:pt x="149" y="2820"/>
                </a:lnTo>
                <a:lnTo>
                  <a:pt x="149" y="2820"/>
                </a:lnTo>
                <a:lnTo>
                  <a:pt x="149" y="2820"/>
                </a:lnTo>
                <a:lnTo>
                  <a:pt x="149" y="2820"/>
                </a:lnTo>
                <a:lnTo>
                  <a:pt x="149" y="2820"/>
                </a:lnTo>
                <a:lnTo>
                  <a:pt x="149" y="2820"/>
                </a:lnTo>
                <a:lnTo>
                  <a:pt x="157" y="2820"/>
                </a:lnTo>
                <a:lnTo>
                  <a:pt x="157" y="2820"/>
                </a:lnTo>
                <a:lnTo>
                  <a:pt x="157" y="2820"/>
                </a:lnTo>
                <a:lnTo>
                  <a:pt x="157" y="2820"/>
                </a:lnTo>
                <a:lnTo>
                  <a:pt x="157" y="2820"/>
                </a:lnTo>
                <a:lnTo>
                  <a:pt x="157" y="2820"/>
                </a:lnTo>
                <a:lnTo>
                  <a:pt x="157" y="2820"/>
                </a:lnTo>
                <a:lnTo>
                  <a:pt x="157" y="2820"/>
                </a:lnTo>
                <a:lnTo>
                  <a:pt x="157" y="2820"/>
                </a:lnTo>
                <a:lnTo>
                  <a:pt x="157" y="2820"/>
                </a:lnTo>
                <a:lnTo>
                  <a:pt x="157" y="2820"/>
                </a:lnTo>
                <a:lnTo>
                  <a:pt x="157" y="2820"/>
                </a:lnTo>
                <a:lnTo>
                  <a:pt x="157" y="2820"/>
                </a:lnTo>
                <a:lnTo>
                  <a:pt x="157" y="2820"/>
                </a:lnTo>
                <a:lnTo>
                  <a:pt x="157" y="2820"/>
                </a:lnTo>
                <a:lnTo>
                  <a:pt x="157" y="2820"/>
                </a:lnTo>
                <a:lnTo>
                  <a:pt x="157" y="2820"/>
                </a:lnTo>
                <a:lnTo>
                  <a:pt x="157" y="2820"/>
                </a:lnTo>
                <a:lnTo>
                  <a:pt x="157" y="2820"/>
                </a:lnTo>
                <a:lnTo>
                  <a:pt x="166" y="2820"/>
                </a:lnTo>
                <a:lnTo>
                  <a:pt x="166" y="2820"/>
                </a:lnTo>
                <a:lnTo>
                  <a:pt x="166" y="2820"/>
                </a:lnTo>
                <a:lnTo>
                  <a:pt x="166" y="2820"/>
                </a:lnTo>
                <a:lnTo>
                  <a:pt x="166" y="2820"/>
                </a:lnTo>
                <a:lnTo>
                  <a:pt x="166" y="2820"/>
                </a:lnTo>
                <a:lnTo>
                  <a:pt x="166" y="2820"/>
                </a:lnTo>
                <a:lnTo>
                  <a:pt x="166" y="2820"/>
                </a:lnTo>
                <a:lnTo>
                  <a:pt x="166" y="2820"/>
                </a:lnTo>
                <a:lnTo>
                  <a:pt x="166" y="2820"/>
                </a:lnTo>
                <a:lnTo>
                  <a:pt x="166" y="2820"/>
                </a:lnTo>
                <a:lnTo>
                  <a:pt x="166" y="2820"/>
                </a:lnTo>
                <a:lnTo>
                  <a:pt x="166" y="2820"/>
                </a:lnTo>
                <a:lnTo>
                  <a:pt x="166" y="2820"/>
                </a:lnTo>
                <a:lnTo>
                  <a:pt x="166" y="2820"/>
                </a:lnTo>
                <a:lnTo>
                  <a:pt x="166" y="2820"/>
                </a:lnTo>
                <a:lnTo>
                  <a:pt x="166" y="2820"/>
                </a:lnTo>
                <a:lnTo>
                  <a:pt x="166" y="2820"/>
                </a:lnTo>
                <a:lnTo>
                  <a:pt x="175" y="2820"/>
                </a:lnTo>
                <a:lnTo>
                  <a:pt x="175" y="2820"/>
                </a:lnTo>
                <a:lnTo>
                  <a:pt x="175" y="2820"/>
                </a:lnTo>
                <a:lnTo>
                  <a:pt x="175" y="2820"/>
                </a:lnTo>
                <a:lnTo>
                  <a:pt x="175" y="2820"/>
                </a:lnTo>
                <a:lnTo>
                  <a:pt x="175" y="2820"/>
                </a:lnTo>
                <a:lnTo>
                  <a:pt x="175" y="2820"/>
                </a:lnTo>
                <a:lnTo>
                  <a:pt x="175" y="2820"/>
                </a:lnTo>
                <a:lnTo>
                  <a:pt x="175" y="2820"/>
                </a:lnTo>
                <a:lnTo>
                  <a:pt x="175" y="2820"/>
                </a:lnTo>
                <a:lnTo>
                  <a:pt x="175" y="2820"/>
                </a:lnTo>
                <a:lnTo>
                  <a:pt x="175" y="2820"/>
                </a:lnTo>
                <a:lnTo>
                  <a:pt x="175" y="2820"/>
                </a:lnTo>
                <a:lnTo>
                  <a:pt x="175" y="2820"/>
                </a:lnTo>
                <a:lnTo>
                  <a:pt x="175" y="2820"/>
                </a:lnTo>
                <a:lnTo>
                  <a:pt x="175" y="2820"/>
                </a:lnTo>
                <a:lnTo>
                  <a:pt x="175" y="2820"/>
                </a:lnTo>
                <a:lnTo>
                  <a:pt x="175" y="2820"/>
                </a:lnTo>
                <a:lnTo>
                  <a:pt x="183" y="2812"/>
                </a:lnTo>
                <a:lnTo>
                  <a:pt x="183" y="2812"/>
                </a:lnTo>
                <a:lnTo>
                  <a:pt x="183" y="2812"/>
                </a:lnTo>
                <a:lnTo>
                  <a:pt x="183" y="2812"/>
                </a:lnTo>
                <a:lnTo>
                  <a:pt x="183" y="2812"/>
                </a:lnTo>
                <a:lnTo>
                  <a:pt x="183" y="2812"/>
                </a:lnTo>
                <a:lnTo>
                  <a:pt x="183" y="2812"/>
                </a:lnTo>
                <a:lnTo>
                  <a:pt x="183" y="2812"/>
                </a:lnTo>
                <a:lnTo>
                  <a:pt x="183" y="2812"/>
                </a:lnTo>
                <a:lnTo>
                  <a:pt x="183" y="2812"/>
                </a:lnTo>
                <a:lnTo>
                  <a:pt x="183" y="2812"/>
                </a:lnTo>
                <a:lnTo>
                  <a:pt x="183" y="2812"/>
                </a:lnTo>
                <a:lnTo>
                  <a:pt x="183" y="2812"/>
                </a:lnTo>
                <a:lnTo>
                  <a:pt x="183" y="2812"/>
                </a:lnTo>
                <a:lnTo>
                  <a:pt x="183" y="2812"/>
                </a:lnTo>
                <a:lnTo>
                  <a:pt x="183" y="2812"/>
                </a:lnTo>
                <a:lnTo>
                  <a:pt x="183" y="2812"/>
                </a:lnTo>
                <a:lnTo>
                  <a:pt x="183" y="2812"/>
                </a:lnTo>
                <a:lnTo>
                  <a:pt x="183" y="2812"/>
                </a:lnTo>
                <a:lnTo>
                  <a:pt x="192" y="2812"/>
                </a:lnTo>
                <a:lnTo>
                  <a:pt x="192" y="2803"/>
                </a:lnTo>
                <a:lnTo>
                  <a:pt x="192" y="2803"/>
                </a:lnTo>
                <a:lnTo>
                  <a:pt x="192" y="2803"/>
                </a:lnTo>
                <a:lnTo>
                  <a:pt x="192" y="2803"/>
                </a:lnTo>
                <a:lnTo>
                  <a:pt x="192" y="2803"/>
                </a:lnTo>
                <a:lnTo>
                  <a:pt x="192" y="2803"/>
                </a:lnTo>
                <a:lnTo>
                  <a:pt x="192" y="2803"/>
                </a:lnTo>
                <a:lnTo>
                  <a:pt x="192" y="2803"/>
                </a:lnTo>
                <a:lnTo>
                  <a:pt x="192" y="2794"/>
                </a:lnTo>
                <a:lnTo>
                  <a:pt x="192" y="2794"/>
                </a:lnTo>
                <a:lnTo>
                  <a:pt x="192" y="2794"/>
                </a:lnTo>
                <a:lnTo>
                  <a:pt x="192" y="2794"/>
                </a:lnTo>
                <a:lnTo>
                  <a:pt x="192" y="2794"/>
                </a:lnTo>
                <a:lnTo>
                  <a:pt x="192" y="2794"/>
                </a:lnTo>
                <a:lnTo>
                  <a:pt x="192" y="2794"/>
                </a:lnTo>
                <a:lnTo>
                  <a:pt x="192" y="2794"/>
                </a:lnTo>
                <a:lnTo>
                  <a:pt x="192" y="2794"/>
                </a:lnTo>
                <a:lnTo>
                  <a:pt x="201" y="2794"/>
                </a:lnTo>
                <a:lnTo>
                  <a:pt x="201" y="2794"/>
                </a:lnTo>
                <a:lnTo>
                  <a:pt x="201" y="2794"/>
                </a:lnTo>
                <a:lnTo>
                  <a:pt x="201" y="2794"/>
                </a:lnTo>
                <a:lnTo>
                  <a:pt x="201" y="2794"/>
                </a:lnTo>
                <a:lnTo>
                  <a:pt x="201" y="2786"/>
                </a:lnTo>
                <a:lnTo>
                  <a:pt x="201" y="2786"/>
                </a:lnTo>
                <a:lnTo>
                  <a:pt x="201" y="2786"/>
                </a:lnTo>
                <a:lnTo>
                  <a:pt x="201" y="2786"/>
                </a:lnTo>
                <a:lnTo>
                  <a:pt x="201" y="2786"/>
                </a:lnTo>
                <a:lnTo>
                  <a:pt x="201" y="2786"/>
                </a:lnTo>
                <a:lnTo>
                  <a:pt x="201" y="2786"/>
                </a:lnTo>
                <a:lnTo>
                  <a:pt x="201" y="2786"/>
                </a:lnTo>
                <a:lnTo>
                  <a:pt x="201" y="2777"/>
                </a:lnTo>
                <a:lnTo>
                  <a:pt x="201" y="2777"/>
                </a:lnTo>
                <a:lnTo>
                  <a:pt x="201" y="2777"/>
                </a:lnTo>
                <a:lnTo>
                  <a:pt x="201" y="2777"/>
                </a:lnTo>
                <a:lnTo>
                  <a:pt x="201" y="2777"/>
                </a:lnTo>
                <a:lnTo>
                  <a:pt x="210" y="2777"/>
                </a:lnTo>
                <a:lnTo>
                  <a:pt x="210" y="2777"/>
                </a:lnTo>
                <a:lnTo>
                  <a:pt x="210" y="2777"/>
                </a:lnTo>
                <a:lnTo>
                  <a:pt x="210" y="2777"/>
                </a:lnTo>
                <a:lnTo>
                  <a:pt x="210" y="2777"/>
                </a:lnTo>
                <a:lnTo>
                  <a:pt x="210" y="2777"/>
                </a:lnTo>
                <a:lnTo>
                  <a:pt x="210" y="2768"/>
                </a:lnTo>
                <a:lnTo>
                  <a:pt x="210" y="2768"/>
                </a:lnTo>
                <a:lnTo>
                  <a:pt x="210" y="2768"/>
                </a:lnTo>
                <a:lnTo>
                  <a:pt x="210" y="2768"/>
                </a:lnTo>
                <a:lnTo>
                  <a:pt x="210" y="2768"/>
                </a:lnTo>
                <a:lnTo>
                  <a:pt x="210" y="2768"/>
                </a:lnTo>
                <a:lnTo>
                  <a:pt x="210" y="2768"/>
                </a:lnTo>
                <a:lnTo>
                  <a:pt x="210" y="2768"/>
                </a:lnTo>
                <a:lnTo>
                  <a:pt x="210" y="2768"/>
                </a:lnTo>
                <a:lnTo>
                  <a:pt x="210" y="2760"/>
                </a:lnTo>
                <a:lnTo>
                  <a:pt x="210" y="2760"/>
                </a:lnTo>
                <a:lnTo>
                  <a:pt x="210" y="2760"/>
                </a:lnTo>
                <a:lnTo>
                  <a:pt x="218" y="2760"/>
                </a:lnTo>
                <a:lnTo>
                  <a:pt x="218" y="2760"/>
                </a:lnTo>
                <a:lnTo>
                  <a:pt x="218" y="2760"/>
                </a:lnTo>
                <a:lnTo>
                  <a:pt x="218" y="2760"/>
                </a:lnTo>
                <a:lnTo>
                  <a:pt x="218" y="2760"/>
                </a:lnTo>
                <a:lnTo>
                  <a:pt x="218" y="2760"/>
                </a:lnTo>
                <a:lnTo>
                  <a:pt x="218" y="2760"/>
                </a:lnTo>
                <a:lnTo>
                  <a:pt x="218" y="2760"/>
                </a:lnTo>
                <a:lnTo>
                  <a:pt x="218" y="2760"/>
                </a:lnTo>
                <a:lnTo>
                  <a:pt x="218" y="2760"/>
                </a:lnTo>
                <a:lnTo>
                  <a:pt x="218" y="2751"/>
                </a:lnTo>
                <a:lnTo>
                  <a:pt x="218" y="2751"/>
                </a:lnTo>
                <a:lnTo>
                  <a:pt x="218" y="2751"/>
                </a:lnTo>
                <a:lnTo>
                  <a:pt x="218" y="2751"/>
                </a:lnTo>
                <a:lnTo>
                  <a:pt x="218" y="2751"/>
                </a:lnTo>
                <a:lnTo>
                  <a:pt x="218" y="2751"/>
                </a:lnTo>
                <a:lnTo>
                  <a:pt x="218" y="2751"/>
                </a:lnTo>
                <a:lnTo>
                  <a:pt x="218" y="2751"/>
                </a:lnTo>
                <a:lnTo>
                  <a:pt x="218" y="2751"/>
                </a:lnTo>
                <a:lnTo>
                  <a:pt x="227" y="2751"/>
                </a:lnTo>
                <a:lnTo>
                  <a:pt x="227" y="2751"/>
                </a:lnTo>
                <a:lnTo>
                  <a:pt x="227" y="2742"/>
                </a:lnTo>
                <a:lnTo>
                  <a:pt x="227" y="2742"/>
                </a:lnTo>
                <a:lnTo>
                  <a:pt x="227" y="2742"/>
                </a:lnTo>
                <a:lnTo>
                  <a:pt x="227" y="2742"/>
                </a:lnTo>
                <a:lnTo>
                  <a:pt x="227" y="2742"/>
                </a:lnTo>
                <a:lnTo>
                  <a:pt x="227" y="2742"/>
                </a:lnTo>
                <a:lnTo>
                  <a:pt x="227" y="2742"/>
                </a:lnTo>
                <a:lnTo>
                  <a:pt x="227" y="2742"/>
                </a:lnTo>
                <a:lnTo>
                  <a:pt x="227" y="2734"/>
                </a:lnTo>
                <a:lnTo>
                  <a:pt x="227" y="2734"/>
                </a:lnTo>
                <a:lnTo>
                  <a:pt x="227" y="2734"/>
                </a:lnTo>
                <a:lnTo>
                  <a:pt x="227" y="2734"/>
                </a:lnTo>
                <a:lnTo>
                  <a:pt x="227" y="2734"/>
                </a:lnTo>
                <a:lnTo>
                  <a:pt x="227" y="2734"/>
                </a:lnTo>
                <a:lnTo>
                  <a:pt x="227" y="2734"/>
                </a:lnTo>
                <a:lnTo>
                  <a:pt x="227" y="2734"/>
                </a:lnTo>
                <a:lnTo>
                  <a:pt x="236" y="2734"/>
                </a:lnTo>
                <a:lnTo>
                  <a:pt x="236" y="2725"/>
                </a:lnTo>
                <a:lnTo>
                  <a:pt x="236" y="2725"/>
                </a:lnTo>
                <a:lnTo>
                  <a:pt x="236" y="2725"/>
                </a:lnTo>
                <a:lnTo>
                  <a:pt x="236" y="2725"/>
                </a:lnTo>
                <a:lnTo>
                  <a:pt x="236" y="2725"/>
                </a:lnTo>
                <a:lnTo>
                  <a:pt x="236" y="2725"/>
                </a:lnTo>
                <a:lnTo>
                  <a:pt x="236" y="2725"/>
                </a:lnTo>
                <a:lnTo>
                  <a:pt x="236" y="2725"/>
                </a:lnTo>
                <a:lnTo>
                  <a:pt x="236" y="2725"/>
                </a:lnTo>
                <a:lnTo>
                  <a:pt x="236" y="2725"/>
                </a:lnTo>
                <a:lnTo>
                  <a:pt x="236" y="2716"/>
                </a:lnTo>
                <a:lnTo>
                  <a:pt x="236" y="2716"/>
                </a:lnTo>
                <a:lnTo>
                  <a:pt x="236" y="2716"/>
                </a:lnTo>
                <a:lnTo>
                  <a:pt x="236" y="2716"/>
                </a:lnTo>
                <a:lnTo>
                  <a:pt x="236" y="2716"/>
                </a:lnTo>
                <a:lnTo>
                  <a:pt x="236" y="2716"/>
                </a:lnTo>
                <a:lnTo>
                  <a:pt x="236" y="2716"/>
                </a:lnTo>
                <a:lnTo>
                  <a:pt x="245" y="2716"/>
                </a:lnTo>
                <a:lnTo>
                  <a:pt x="245" y="2716"/>
                </a:lnTo>
                <a:lnTo>
                  <a:pt x="245" y="2716"/>
                </a:lnTo>
                <a:lnTo>
                  <a:pt x="245" y="2708"/>
                </a:lnTo>
                <a:lnTo>
                  <a:pt x="245" y="2708"/>
                </a:lnTo>
                <a:lnTo>
                  <a:pt x="245" y="2708"/>
                </a:lnTo>
                <a:lnTo>
                  <a:pt x="245" y="2708"/>
                </a:lnTo>
                <a:lnTo>
                  <a:pt x="245" y="2708"/>
                </a:lnTo>
                <a:lnTo>
                  <a:pt x="245" y="2708"/>
                </a:lnTo>
                <a:lnTo>
                  <a:pt x="245" y="2708"/>
                </a:lnTo>
                <a:lnTo>
                  <a:pt x="245" y="2708"/>
                </a:lnTo>
                <a:lnTo>
                  <a:pt x="245" y="2708"/>
                </a:lnTo>
                <a:lnTo>
                  <a:pt x="245" y="2699"/>
                </a:lnTo>
                <a:lnTo>
                  <a:pt x="245" y="2699"/>
                </a:lnTo>
                <a:lnTo>
                  <a:pt x="245" y="2699"/>
                </a:lnTo>
                <a:lnTo>
                  <a:pt x="245" y="2699"/>
                </a:lnTo>
                <a:lnTo>
                  <a:pt x="245" y="2699"/>
                </a:lnTo>
                <a:lnTo>
                  <a:pt x="245" y="2699"/>
                </a:lnTo>
                <a:lnTo>
                  <a:pt x="245" y="2699"/>
                </a:lnTo>
                <a:lnTo>
                  <a:pt x="253" y="2699"/>
                </a:lnTo>
                <a:lnTo>
                  <a:pt x="253" y="2699"/>
                </a:lnTo>
                <a:lnTo>
                  <a:pt x="253" y="2690"/>
                </a:lnTo>
                <a:lnTo>
                  <a:pt x="253" y="2690"/>
                </a:lnTo>
                <a:lnTo>
                  <a:pt x="253" y="2690"/>
                </a:lnTo>
                <a:lnTo>
                  <a:pt x="253" y="2690"/>
                </a:lnTo>
                <a:lnTo>
                  <a:pt x="253" y="2690"/>
                </a:lnTo>
                <a:lnTo>
                  <a:pt x="253" y="2690"/>
                </a:lnTo>
                <a:lnTo>
                  <a:pt x="253" y="2690"/>
                </a:lnTo>
                <a:lnTo>
                  <a:pt x="253" y="2690"/>
                </a:lnTo>
                <a:lnTo>
                  <a:pt x="253" y="2690"/>
                </a:lnTo>
                <a:lnTo>
                  <a:pt x="253" y="2690"/>
                </a:lnTo>
                <a:lnTo>
                  <a:pt x="253" y="2682"/>
                </a:lnTo>
                <a:lnTo>
                  <a:pt x="253" y="2682"/>
                </a:lnTo>
                <a:lnTo>
                  <a:pt x="253" y="2682"/>
                </a:lnTo>
                <a:lnTo>
                  <a:pt x="253" y="2682"/>
                </a:lnTo>
                <a:lnTo>
                  <a:pt x="253" y="2682"/>
                </a:lnTo>
                <a:lnTo>
                  <a:pt x="253" y="2682"/>
                </a:lnTo>
                <a:lnTo>
                  <a:pt x="262" y="2682"/>
                </a:lnTo>
                <a:lnTo>
                  <a:pt x="262" y="2682"/>
                </a:lnTo>
                <a:lnTo>
                  <a:pt x="262" y="2682"/>
                </a:lnTo>
                <a:lnTo>
                  <a:pt x="262" y="2673"/>
                </a:lnTo>
                <a:lnTo>
                  <a:pt x="262" y="2673"/>
                </a:lnTo>
                <a:lnTo>
                  <a:pt x="262" y="2673"/>
                </a:lnTo>
                <a:lnTo>
                  <a:pt x="262" y="2673"/>
                </a:lnTo>
                <a:lnTo>
                  <a:pt x="262" y="2673"/>
                </a:lnTo>
                <a:lnTo>
                  <a:pt x="262" y="2673"/>
                </a:lnTo>
                <a:lnTo>
                  <a:pt x="262" y="2673"/>
                </a:lnTo>
                <a:lnTo>
                  <a:pt x="262" y="2673"/>
                </a:lnTo>
                <a:lnTo>
                  <a:pt x="262" y="2664"/>
                </a:lnTo>
                <a:lnTo>
                  <a:pt x="262" y="2664"/>
                </a:lnTo>
                <a:lnTo>
                  <a:pt x="262" y="2664"/>
                </a:lnTo>
                <a:lnTo>
                  <a:pt x="262" y="2664"/>
                </a:lnTo>
                <a:lnTo>
                  <a:pt x="262" y="2664"/>
                </a:lnTo>
                <a:lnTo>
                  <a:pt x="262" y="2664"/>
                </a:lnTo>
                <a:lnTo>
                  <a:pt x="262" y="2664"/>
                </a:lnTo>
                <a:lnTo>
                  <a:pt x="271" y="2664"/>
                </a:lnTo>
                <a:lnTo>
                  <a:pt x="271" y="2656"/>
                </a:lnTo>
                <a:lnTo>
                  <a:pt x="271" y="2656"/>
                </a:lnTo>
                <a:lnTo>
                  <a:pt x="271" y="2656"/>
                </a:lnTo>
                <a:lnTo>
                  <a:pt x="271" y="2656"/>
                </a:lnTo>
                <a:lnTo>
                  <a:pt x="271" y="2656"/>
                </a:lnTo>
                <a:lnTo>
                  <a:pt x="271" y="2656"/>
                </a:lnTo>
                <a:lnTo>
                  <a:pt x="271" y="2656"/>
                </a:lnTo>
                <a:lnTo>
                  <a:pt x="271" y="2656"/>
                </a:lnTo>
                <a:lnTo>
                  <a:pt x="271" y="2656"/>
                </a:lnTo>
                <a:lnTo>
                  <a:pt x="271" y="2656"/>
                </a:lnTo>
                <a:lnTo>
                  <a:pt x="271" y="2647"/>
                </a:lnTo>
                <a:lnTo>
                  <a:pt x="271" y="2647"/>
                </a:lnTo>
                <a:lnTo>
                  <a:pt x="271" y="2647"/>
                </a:lnTo>
                <a:lnTo>
                  <a:pt x="271" y="2647"/>
                </a:lnTo>
                <a:lnTo>
                  <a:pt x="271" y="2647"/>
                </a:lnTo>
                <a:lnTo>
                  <a:pt x="271" y="2647"/>
                </a:lnTo>
                <a:lnTo>
                  <a:pt x="271" y="2647"/>
                </a:lnTo>
                <a:lnTo>
                  <a:pt x="280" y="2647"/>
                </a:lnTo>
                <a:lnTo>
                  <a:pt x="280" y="2647"/>
                </a:lnTo>
                <a:lnTo>
                  <a:pt x="280" y="2647"/>
                </a:lnTo>
                <a:lnTo>
                  <a:pt x="280" y="2647"/>
                </a:lnTo>
                <a:lnTo>
                  <a:pt x="280" y="2647"/>
                </a:lnTo>
                <a:lnTo>
                  <a:pt x="280" y="2638"/>
                </a:lnTo>
                <a:lnTo>
                  <a:pt x="280" y="2638"/>
                </a:lnTo>
                <a:lnTo>
                  <a:pt x="280" y="2638"/>
                </a:lnTo>
                <a:lnTo>
                  <a:pt x="280" y="2638"/>
                </a:lnTo>
                <a:lnTo>
                  <a:pt x="280" y="2638"/>
                </a:lnTo>
                <a:lnTo>
                  <a:pt x="280" y="2638"/>
                </a:lnTo>
                <a:lnTo>
                  <a:pt x="280" y="2638"/>
                </a:lnTo>
                <a:lnTo>
                  <a:pt x="280" y="2638"/>
                </a:lnTo>
                <a:lnTo>
                  <a:pt x="280" y="2638"/>
                </a:lnTo>
                <a:lnTo>
                  <a:pt x="280" y="2638"/>
                </a:lnTo>
                <a:lnTo>
                  <a:pt x="280" y="2638"/>
                </a:lnTo>
                <a:lnTo>
                  <a:pt x="280" y="2638"/>
                </a:lnTo>
                <a:lnTo>
                  <a:pt x="280" y="2629"/>
                </a:lnTo>
                <a:lnTo>
                  <a:pt x="280" y="2629"/>
                </a:lnTo>
                <a:lnTo>
                  <a:pt x="288" y="2629"/>
                </a:lnTo>
                <a:lnTo>
                  <a:pt x="288" y="2629"/>
                </a:lnTo>
                <a:lnTo>
                  <a:pt x="288" y="2629"/>
                </a:lnTo>
                <a:lnTo>
                  <a:pt x="288" y="2629"/>
                </a:lnTo>
                <a:lnTo>
                  <a:pt x="288" y="2629"/>
                </a:lnTo>
                <a:lnTo>
                  <a:pt x="288" y="2629"/>
                </a:lnTo>
                <a:lnTo>
                  <a:pt x="288" y="2629"/>
                </a:lnTo>
                <a:lnTo>
                  <a:pt x="288" y="2629"/>
                </a:lnTo>
                <a:lnTo>
                  <a:pt x="288" y="2629"/>
                </a:lnTo>
                <a:lnTo>
                  <a:pt x="288" y="2629"/>
                </a:lnTo>
                <a:lnTo>
                  <a:pt x="288" y="2629"/>
                </a:lnTo>
                <a:lnTo>
                  <a:pt x="288" y="2621"/>
                </a:lnTo>
                <a:lnTo>
                  <a:pt x="288" y="2621"/>
                </a:lnTo>
                <a:lnTo>
                  <a:pt x="288" y="2621"/>
                </a:lnTo>
                <a:lnTo>
                  <a:pt x="288" y="2621"/>
                </a:lnTo>
                <a:lnTo>
                  <a:pt x="288" y="2621"/>
                </a:lnTo>
                <a:lnTo>
                  <a:pt x="288" y="2621"/>
                </a:lnTo>
                <a:lnTo>
                  <a:pt x="288" y="2621"/>
                </a:lnTo>
                <a:lnTo>
                  <a:pt x="297" y="2621"/>
                </a:lnTo>
                <a:lnTo>
                  <a:pt x="297" y="2621"/>
                </a:lnTo>
                <a:lnTo>
                  <a:pt x="297" y="2621"/>
                </a:lnTo>
                <a:lnTo>
                  <a:pt x="297" y="2621"/>
                </a:lnTo>
                <a:lnTo>
                  <a:pt x="297" y="2621"/>
                </a:lnTo>
                <a:lnTo>
                  <a:pt x="297" y="2621"/>
                </a:lnTo>
                <a:lnTo>
                  <a:pt x="297" y="2621"/>
                </a:lnTo>
                <a:lnTo>
                  <a:pt x="297" y="2621"/>
                </a:lnTo>
                <a:lnTo>
                  <a:pt x="297" y="2621"/>
                </a:lnTo>
                <a:lnTo>
                  <a:pt x="297" y="2621"/>
                </a:lnTo>
                <a:lnTo>
                  <a:pt x="297" y="2621"/>
                </a:lnTo>
                <a:lnTo>
                  <a:pt x="297" y="2621"/>
                </a:lnTo>
                <a:lnTo>
                  <a:pt x="297" y="2621"/>
                </a:lnTo>
                <a:lnTo>
                  <a:pt x="297" y="2621"/>
                </a:lnTo>
                <a:lnTo>
                  <a:pt x="297" y="2612"/>
                </a:lnTo>
                <a:lnTo>
                  <a:pt x="297" y="2612"/>
                </a:lnTo>
                <a:lnTo>
                  <a:pt x="297" y="2612"/>
                </a:lnTo>
                <a:lnTo>
                  <a:pt x="297" y="2612"/>
                </a:lnTo>
                <a:lnTo>
                  <a:pt x="306" y="2612"/>
                </a:lnTo>
                <a:lnTo>
                  <a:pt x="306" y="2612"/>
                </a:lnTo>
                <a:lnTo>
                  <a:pt x="306" y="2612"/>
                </a:lnTo>
                <a:lnTo>
                  <a:pt x="306" y="2612"/>
                </a:lnTo>
                <a:lnTo>
                  <a:pt x="306" y="2612"/>
                </a:lnTo>
                <a:lnTo>
                  <a:pt x="306" y="2612"/>
                </a:lnTo>
                <a:lnTo>
                  <a:pt x="306" y="2612"/>
                </a:lnTo>
                <a:lnTo>
                  <a:pt x="306" y="2612"/>
                </a:lnTo>
                <a:lnTo>
                  <a:pt x="306" y="2612"/>
                </a:lnTo>
                <a:lnTo>
                  <a:pt x="306" y="2612"/>
                </a:lnTo>
                <a:lnTo>
                  <a:pt x="306" y="2612"/>
                </a:lnTo>
                <a:lnTo>
                  <a:pt x="306" y="2612"/>
                </a:lnTo>
                <a:lnTo>
                  <a:pt x="306" y="2612"/>
                </a:lnTo>
                <a:lnTo>
                  <a:pt x="306" y="2612"/>
                </a:lnTo>
                <a:lnTo>
                  <a:pt x="306" y="2612"/>
                </a:lnTo>
                <a:lnTo>
                  <a:pt x="306" y="2612"/>
                </a:lnTo>
                <a:lnTo>
                  <a:pt x="306" y="2612"/>
                </a:lnTo>
                <a:lnTo>
                  <a:pt x="306" y="2612"/>
                </a:lnTo>
                <a:lnTo>
                  <a:pt x="306" y="2612"/>
                </a:lnTo>
                <a:lnTo>
                  <a:pt x="315" y="2612"/>
                </a:lnTo>
                <a:lnTo>
                  <a:pt x="315" y="2612"/>
                </a:lnTo>
                <a:lnTo>
                  <a:pt x="315" y="2612"/>
                </a:lnTo>
                <a:lnTo>
                  <a:pt x="315" y="2612"/>
                </a:lnTo>
                <a:lnTo>
                  <a:pt x="315" y="2612"/>
                </a:lnTo>
                <a:lnTo>
                  <a:pt x="315" y="2612"/>
                </a:lnTo>
                <a:lnTo>
                  <a:pt x="315" y="2612"/>
                </a:lnTo>
                <a:lnTo>
                  <a:pt x="315" y="2612"/>
                </a:lnTo>
                <a:lnTo>
                  <a:pt x="315" y="2612"/>
                </a:lnTo>
                <a:lnTo>
                  <a:pt x="315" y="2612"/>
                </a:lnTo>
                <a:lnTo>
                  <a:pt x="315" y="2612"/>
                </a:lnTo>
                <a:lnTo>
                  <a:pt x="315" y="2603"/>
                </a:lnTo>
                <a:lnTo>
                  <a:pt x="315" y="2603"/>
                </a:lnTo>
                <a:lnTo>
                  <a:pt x="315" y="2603"/>
                </a:lnTo>
                <a:lnTo>
                  <a:pt x="315" y="2603"/>
                </a:lnTo>
                <a:lnTo>
                  <a:pt x="315" y="2603"/>
                </a:lnTo>
                <a:lnTo>
                  <a:pt x="315" y="2603"/>
                </a:lnTo>
                <a:lnTo>
                  <a:pt x="315" y="2603"/>
                </a:lnTo>
                <a:lnTo>
                  <a:pt x="323" y="2603"/>
                </a:lnTo>
                <a:lnTo>
                  <a:pt x="323" y="2603"/>
                </a:lnTo>
                <a:lnTo>
                  <a:pt x="323" y="2603"/>
                </a:lnTo>
                <a:lnTo>
                  <a:pt x="323" y="2603"/>
                </a:lnTo>
                <a:lnTo>
                  <a:pt x="323" y="2603"/>
                </a:lnTo>
                <a:lnTo>
                  <a:pt x="323" y="2603"/>
                </a:lnTo>
                <a:lnTo>
                  <a:pt x="323" y="2603"/>
                </a:lnTo>
                <a:lnTo>
                  <a:pt x="323" y="2603"/>
                </a:lnTo>
                <a:lnTo>
                  <a:pt x="323" y="2603"/>
                </a:lnTo>
                <a:lnTo>
                  <a:pt x="323" y="2603"/>
                </a:lnTo>
                <a:lnTo>
                  <a:pt x="323" y="2603"/>
                </a:lnTo>
                <a:lnTo>
                  <a:pt x="323" y="2603"/>
                </a:lnTo>
                <a:lnTo>
                  <a:pt x="323" y="2603"/>
                </a:lnTo>
                <a:lnTo>
                  <a:pt x="323" y="2603"/>
                </a:lnTo>
                <a:lnTo>
                  <a:pt x="323" y="2603"/>
                </a:lnTo>
                <a:lnTo>
                  <a:pt x="323" y="2603"/>
                </a:lnTo>
                <a:lnTo>
                  <a:pt x="323" y="2603"/>
                </a:lnTo>
                <a:lnTo>
                  <a:pt x="323" y="2603"/>
                </a:lnTo>
                <a:lnTo>
                  <a:pt x="332" y="2603"/>
                </a:lnTo>
                <a:lnTo>
                  <a:pt x="332" y="2603"/>
                </a:lnTo>
                <a:lnTo>
                  <a:pt x="332" y="2603"/>
                </a:lnTo>
                <a:lnTo>
                  <a:pt x="332" y="2603"/>
                </a:lnTo>
                <a:lnTo>
                  <a:pt x="332" y="2603"/>
                </a:lnTo>
                <a:lnTo>
                  <a:pt x="332" y="2603"/>
                </a:lnTo>
                <a:lnTo>
                  <a:pt x="332" y="2595"/>
                </a:lnTo>
                <a:lnTo>
                  <a:pt x="332" y="2595"/>
                </a:lnTo>
                <a:lnTo>
                  <a:pt x="332" y="2595"/>
                </a:lnTo>
                <a:lnTo>
                  <a:pt x="332" y="2595"/>
                </a:lnTo>
                <a:lnTo>
                  <a:pt x="332" y="2595"/>
                </a:lnTo>
                <a:lnTo>
                  <a:pt x="332" y="2595"/>
                </a:lnTo>
                <a:lnTo>
                  <a:pt x="332" y="2595"/>
                </a:lnTo>
                <a:lnTo>
                  <a:pt x="332" y="2595"/>
                </a:lnTo>
                <a:lnTo>
                  <a:pt x="332" y="2595"/>
                </a:lnTo>
                <a:lnTo>
                  <a:pt x="332" y="2595"/>
                </a:lnTo>
                <a:lnTo>
                  <a:pt x="332" y="2595"/>
                </a:lnTo>
                <a:lnTo>
                  <a:pt x="332" y="2595"/>
                </a:lnTo>
                <a:lnTo>
                  <a:pt x="341" y="2595"/>
                </a:lnTo>
                <a:lnTo>
                  <a:pt x="341" y="2595"/>
                </a:lnTo>
                <a:lnTo>
                  <a:pt x="341" y="2595"/>
                </a:lnTo>
                <a:lnTo>
                  <a:pt x="341" y="2595"/>
                </a:lnTo>
                <a:lnTo>
                  <a:pt x="341" y="2595"/>
                </a:lnTo>
                <a:lnTo>
                  <a:pt x="341" y="2595"/>
                </a:lnTo>
                <a:lnTo>
                  <a:pt x="341" y="2595"/>
                </a:lnTo>
                <a:lnTo>
                  <a:pt x="341" y="2595"/>
                </a:lnTo>
                <a:lnTo>
                  <a:pt x="341" y="2595"/>
                </a:lnTo>
                <a:lnTo>
                  <a:pt x="341" y="2595"/>
                </a:lnTo>
                <a:lnTo>
                  <a:pt x="341" y="2586"/>
                </a:lnTo>
                <a:lnTo>
                  <a:pt x="341" y="2586"/>
                </a:lnTo>
                <a:lnTo>
                  <a:pt x="341" y="2586"/>
                </a:lnTo>
                <a:lnTo>
                  <a:pt x="341" y="2586"/>
                </a:lnTo>
                <a:lnTo>
                  <a:pt x="341" y="2586"/>
                </a:lnTo>
                <a:lnTo>
                  <a:pt x="341" y="2586"/>
                </a:lnTo>
                <a:lnTo>
                  <a:pt x="341" y="2586"/>
                </a:lnTo>
                <a:lnTo>
                  <a:pt x="341" y="2586"/>
                </a:lnTo>
                <a:lnTo>
                  <a:pt x="341" y="2586"/>
                </a:lnTo>
                <a:lnTo>
                  <a:pt x="349" y="2586"/>
                </a:lnTo>
                <a:lnTo>
                  <a:pt x="349" y="2586"/>
                </a:lnTo>
                <a:lnTo>
                  <a:pt x="349" y="2586"/>
                </a:lnTo>
                <a:lnTo>
                  <a:pt x="349" y="2586"/>
                </a:lnTo>
                <a:lnTo>
                  <a:pt x="349" y="2586"/>
                </a:lnTo>
                <a:lnTo>
                  <a:pt x="349" y="2586"/>
                </a:lnTo>
                <a:lnTo>
                  <a:pt x="349" y="2586"/>
                </a:lnTo>
                <a:lnTo>
                  <a:pt x="349" y="2586"/>
                </a:lnTo>
                <a:lnTo>
                  <a:pt x="349" y="2577"/>
                </a:lnTo>
                <a:lnTo>
                  <a:pt x="349" y="2577"/>
                </a:lnTo>
                <a:lnTo>
                  <a:pt x="349" y="2577"/>
                </a:lnTo>
                <a:lnTo>
                  <a:pt x="349" y="2577"/>
                </a:lnTo>
                <a:lnTo>
                  <a:pt x="349" y="2577"/>
                </a:lnTo>
                <a:lnTo>
                  <a:pt x="349" y="2577"/>
                </a:lnTo>
                <a:lnTo>
                  <a:pt x="349" y="2577"/>
                </a:lnTo>
                <a:lnTo>
                  <a:pt x="349" y="2577"/>
                </a:lnTo>
                <a:lnTo>
                  <a:pt x="349" y="2577"/>
                </a:lnTo>
                <a:lnTo>
                  <a:pt x="349" y="2577"/>
                </a:lnTo>
                <a:lnTo>
                  <a:pt x="358" y="2577"/>
                </a:lnTo>
                <a:lnTo>
                  <a:pt x="358" y="2577"/>
                </a:lnTo>
                <a:lnTo>
                  <a:pt x="358" y="2577"/>
                </a:lnTo>
                <a:lnTo>
                  <a:pt x="358" y="2577"/>
                </a:lnTo>
                <a:lnTo>
                  <a:pt x="358" y="2577"/>
                </a:lnTo>
                <a:lnTo>
                  <a:pt x="358" y="2577"/>
                </a:lnTo>
                <a:lnTo>
                  <a:pt x="358" y="2577"/>
                </a:lnTo>
                <a:lnTo>
                  <a:pt x="358" y="2577"/>
                </a:lnTo>
                <a:lnTo>
                  <a:pt x="358" y="2577"/>
                </a:lnTo>
                <a:lnTo>
                  <a:pt x="358" y="2577"/>
                </a:lnTo>
                <a:lnTo>
                  <a:pt x="358" y="2577"/>
                </a:lnTo>
                <a:lnTo>
                  <a:pt x="358" y="2577"/>
                </a:lnTo>
                <a:lnTo>
                  <a:pt x="358" y="2577"/>
                </a:lnTo>
                <a:lnTo>
                  <a:pt x="358" y="2577"/>
                </a:lnTo>
                <a:lnTo>
                  <a:pt x="358" y="2577"/>
                </a:lnTo>
                <a:lnTo>
                  <a:pt x="358" y="2577"/>
                </a:lnTo>
                <a:lnTo>
                  <a:pt x="358" y="2577"/>
                </a:lnTo>
                <a:lnTo>
                  <a:pt x="358" y="2577"/>
                </a:lnTo>
                <a:lnTo>
                  <a:pt x="367" y="2577"/>
                </a:lnTo>
                <a:lnTo>
                  <a:pt x="367" y="2586"/>
                </a:lnTo>
                <a:lnTo>
                  <a:pt x="367" y="2586"/>
                </a:lnTo>
                <a:lnTo>
                  <a:pt x="367" y="2586"/>
                </a:lnTo>
                <a:lnTo>
                  <a:pt x="367" y="2586"/>
                </a:lnTo>
                <a:lnTo>
                  <a:pt x="367" y="2586"/>
                </a:lnTo>
                <a:lnTo>
                  <a:pt x="367" y="2586"/>
                </a:lnTo>
                <a:lnTo>
                  <a:pt x="367" y="2586"/>
                </a:lnTo>
                <a:lnTo>
                  <a:pt x="367" y="2586"/>
                </a:lnTo>
                <a:lnTo>
                  <a:pt x="367" y="2586"/>
                </a:lnTo>
                <a:lnTo>
                  <a:pt x="367" y="2586"/>
                </a:lnTo>
                <a:lnTo>
                  <a:pt x="367" y="2586"/>
                </a:lnTo>
                <a:lnTo>
                  <a:pt x="367" y="2586"/>
                </a:lnTo>
                <a:lnTo>
                  <a:pt x="367" y="2586"/>
                </a:lnTo>
                <a:lnTo>
                  <a:pt x="367" y="2586"/>
                </a:lnTo>
                <a:lnTo>
                  <a:pt x="367" y="2586"/>
                </a:lnTo>
                <a:lnTo>
                  <a:pt x="367" y="2586"/>
                </a:lnTo>
                <a:lnTo>
                  <a:pt x="367" y="2586"/>
                </a:lnTo>
                <a:lnTo>
                  <a:pt x="367" y="2586"/>
                </a:lnTo>
                <a:lnTo>
                  <a:pt x="376" y="2586"/>
                </a:lnTo>
                <a:lnTo>
                  <a:pt x="376" y="2586"/>
                </a:lnTo>
                <a:lnTo>
                  <a:pt x="376" y="2586"/>
                </a:lnTo>
                <a:lnTo>
                  <a:pt x="376" y="2586"/>
                </a:lnTo>
                <a:lnTo>
                  <a:pt x="376" y="2586"/>
                </a:lnTo>
                <a:lnTo>
                  <a:pt x="376" y="2586"/>
                </a:lnTo>
                <a:lnTo>
                  <a:pt x="376" y="2586"/>
                </a:lnTo>
                <a:lnTo>
                  <a:pt x="376" y="2595"/>
                </a:lnTo>
                <a:lnTo>
                  <a:pt x="376" y="2595"/>
                </a:lnTo>
                <a:lnTo>
                  <a:pt x="376" y="2595"/>
                </a:lnTo>
                <a:lnTo>
                  <a:pt x="376" y="2595"/>
                </a:lnTo>
                <a:lnTo>
                  <a:pt x="376" y="2595"/>
                </a:lnTo>
                <a:lnTo>
                  <a:pt x="376" y="2595"/>
                </a:lnTo>
                <a:lnTo>
                  <a:pt x="376" y="2595"/>
                </a:lnTo>
                <a:lnTo>
                  <a:pt x="376" y="2595"/>
                </a:lnTo>
                <a:lnTo>
                  <a:pt x="376" y="2595"/>
                </a:lnTo>
                <a:lnTo>
                  <a:pt x="376" y="2595"/>
                </a:lnTo>
                <a:lnTo>
                  <a:pt x="376" y="2595"/>
                </a:lnTo>
                <a:lnTo>
                  <a:pt x="384" y="2595"/>
                </a:lnTo>
                <a:lnTo>
                  <a:pt x="384" y="2595"/>
                </a:lnTo>
                <a:lnTo>
                  <a:pt x="384" y="2595"/>
                </a:lnTo>
                <a:lnTo>
                  <a:pt x="384" y="2595"/>
                </a:lnTo>
                <a:lnTo>
                  <a:pt x="384" y="2595"/>
                </a:lnTo>
                <a:lnTo>
                  <a:pt x="384" y="2595"/>
                </a:lnTo>
                <a:lnTo>
                  <a:pt x="384" y="2595"/>
                </a:lnTo>
                <a:lnTo>
                  <a:pt x="384" y="2595"/>
                </a:lnTo>
                <a:lnTo>
                  <a:pt x="384" y="2595"/>
                </a:lnTo>
                <a:lnTo>
                  <a:pt x="384" y="2595"/>
                </a:lnTo>
                <a:lnTo>
                  <a:pt x="384" y="2603"/>
                </a:lnTo>
                <a:lnTo>
                  <a:pt x="384" y="2603"/>
                </a:lnTo>
                <a:lnTo>
                  <a:pt x="384" y="2603"/>
                </a:lnTo>
                <a:lnTo>
                  <a:pt x="384" y="2603"/>
                </a:lnTo>
                <a:lnTo>
                  <a:pt x="384" y="2603"/>
                </a:lnTo>
                <a:lnTo>
                  <a:pt x="384" y="2603"/>
                </a:lnTo>
                <a:lnTo>
                  <a:pt x="384" y="2603"/>
                </a:lnTo>
                <a:lnTo>
                  <a:pt x="384" y="2603"/>
                </a:lnTo>
                <a:lnTo>
                  <a:pt x="393" y="2603"/>
                </a:lnTo>
                <a:lnTo>
                  <a:pt x="393" y="2603"/>
                </a:lnTo>
                <a:lnTo>
                  <a:pt x="393" y="2603"/>
                </a:lnTo>
                <a:lnTo>
                  <a:pt x="393" y="2603"/>
                </a:lnTo>
                <a:lnTo>
                  <a:pt x="393" y="2603"/>
                </a:lnTo>
                <a:lnTo>
                  <a:pt x="393" y="2603"/>
                </a:lnTo>
                <a:lnTo>
                  <a:pt x="393" y="2603"/>
                </a:lnTo>
                <a:lnTo>
                  <a:pt x="393" y="2603"/>
                </a:lnTo>
                <a:lnTo>
                  <a:pt x="393" y="2603"/>
                </a:lnTo>
                <a:lnTo>
                  <a:pt x="393" y="2612"/>
                </a:lnTo>
                <a:lnTo>
                  <a:pt x="393" y="2612"/>
                </a:lnTo>
                <a:lnTo>
                  <a:pt x="393" y="2612"/>
                </a:lnTo>
                <a:lnTo>
                  <a:pt x="393" y="2612"/>
                </a:lnTo>
                <a:lnTo>
                  <a:pt x="393" y="2612"/>
                </a:lnTo>
                <a:lnTo>
                  <a:pt x="393" y="2612"/>
                </a:lnTo>
                <a:lnTo>
                  <a:pt x="393" y="2612"/>
                </a:lnTo>
                <a:lnTo>
                  <a:pt x="393" y="2612"/>
                </a:lnTo>
                <a:lnTo>
                  <a:pt x="393" y="2612"/>
                </a:lnTo>
                <a:lnTo>
                  <a:pt x="402" y="2612"/>
                </a:lnTo>
                <a:lnTo>
                  <a:pt x="402" y="2612"/>
                </a:lnTo>
                <a:lnTo>
                  <a:pt x="402" y="2612"/>
                </a:lnTo>
                <a:lnTo>
                  <a:pt x="402" y="2612"/>
                </a:lnTo>
                <a:lnTo>
                  <a:pt x="402" y="2612"/>
                </a:lnTo>
                <a:lnTo>
                  <a:pt x="402" y="2612"/>
                </a:lnTo>
                <a:lnTo>
                  <a:pt x="402" y="2612"/>
                </a:lnTo>
                <a:lnTo>
                  <a:pt x="402" y="2621"/>
                </a:lnTo>
                <a:lnTo>
                  <a:pt x="402" y="2621"/>
                </a:lnTo>
                <a:lnTo>
                  <a:pt x="402" y="2621"/>
                </a:lnTo>
                <a:lnTo>
                  <a:pt x="402" y="2621"/>
                </a:lnTo>
                <a:lnTo>
                  <a:pt x="402" y="2621"/>
                </a:lnTo>
                <a:lnTo>
                  <a:pt x="402" y="2621"/>
                </a:lnTo>
                <a:lnTo>
                  <a:pt x="402" y="2621"/>
                </a:lnTo>
                <a:lnTo>
                  <a:pt x="402" y="2621"/>
                </a:lnTo>
                <a:lnTo>
                  <a:pt x="402" y="2621"/>
                </a:lnTo>
                <a:lnTo>
                  <a:pt x="402" y="2621"/>
                </a:lnTo>
                <a:lnTo>
                  <a:pt x="402" y="2621"/>
                </a:lnTo>
                <a:lnTo>
                  <a:pt x="402" y="2621"/>
                </a:lnTo>
                <a:lnTo>
                  <a:pt x="411" y="2621"/>
                </a:lnTo>
                <a:lnTo>
                  <a:pt x="411" y="2629"/>
                </a:lnTo>
                <a:lnTo>
                  <a:pt x="411" y="2629"/>
                </a:lnTo>
                <a:lnTo>
                  <a:pt x="411" y="2629"/>
                </a:lnTo>
                <a:lnTo>
                  <a:pt x="411" y="2629"/>
                </a:lnTo>
                <a:lnTo>
                  <a:pt x="411" y="2629"/>
                </a:lnTo>
                <a:lnTo>
                  <a:pt x="411" y="2629"/>
                </a:lnTo>
                <a:lnTo>
                  <a:pt x="411" y="2629"/>
                </a:lnTo>
                <a:lnTo>
                  <a:pt x="411" y="2629"/>
                </a:lnTo>
                <a:lnTo>
                  <a:pt x="411" y="2629"/>
                </a:lnTo>
                <a:lnTo>
                  <a:pt x="411" y="2629"/>
                </a:lnTo>
                <a:lnTo>
                  <a:pt x="411" y="2629"/>
                </a:lnTo>
                <a:lnTo>
                  <a:pt x="411" y="2629"/>
                </a:lnTo>
                <a:lnTo>
                  <a:pt x="411" y="2629"/>
                </a:lnTo>
                <a:lnTo>
                  <a:pt x="411" y="2629"/>
                </a:lnTo>
                <a:lnTo>
                  <a:pt x="411" y="2629"/>
                </a:lnTo>
                <a:lnTo>
                  <a:pt x="411" y="2629"/>
                </a:lnTo>
                <a:lnTo>
                  <a:pt x="411" y="2629"/>
                </a:lnTo>
                <a:lnTo>
                  <a:pt x="419" y="2638"/>
                </a:lnTo>
                <a:lnTo>
                  <a:pt x="419" y="2638"/>
                </a:lnTo>
                <a:lnTo>
                  <a:pt x="419" y="2638"/>
                </a:lnTo>
                <a:lnTo>
                  <a:pt x="419" y="2638"/>
                </a:lnTo>
                <a:lnTo>
                  <a:pt x="419" y="2638"/>
                </a:lnTo>
                <a:lnTo>
                  <a:pt x="419" y="2638"/>
                </a:lnTo>
                <a:lnTo>
                  <a:pt x="419" y="2638"/>
                </a:lnTo>
                <a:lnTo>
                  <a:pt x="419" y="2638"/>
                </a:lnTo>
                <a:lnTo>
                  <a:pt x="419" y="2638"/>
                </a:lnTo>
                <a:lnTo>
                  <a:pt x="419" y="2638"/>
                </a:lnTo>
                <a:lnTo>
                  <a:pt x="419" y="2638"/>
                </a:lnTo>
                <a:lnTo>
                  <a:pt x="419" y="2638"/>
                </a:lnTo>
                <a:lnTo>
                  <a:pt x="419" y="2638"/>
                </a:lnTo>
                <a:lnTo>
                  <a:pt x="419" y="2638"/>
                </a:lnTo>
                <a:lnTo>
                  <a:pt x="419" y="2638"/>
                </a:lnTo>
                <a:lnTo>
                  <a:pt x="419" y="2638"/>
                </a:lnTo>
                <a:lnTo>
                  <a:pt x="419" y="2638"/>
                </a:lnTo>
                <a:lnTo>
                  <a:pt x="419" y="2647"/>
                </a:lnTo>
                <a:lnTo>
                  <a:pt x="428" y="2647"/>
                </a:lnTo>
                <a:lnTo>
                  <a:pt x="428" y="2647"/>
                </a:lnTo>
                <a:lnTo>
                  <a:pt x="428" y="2647"/>
                </a:lnTo>
                <a:lnTo>
                  <a:pt x="428" y="2647"/>
                </a:lnTo>
                <a:lnTo>
                  <a:pt x="428" y="2647"/>
                </a:lnTo>
                <a:lnTo>
                  <a:pt x="428" y="2647"/>
                </a:lnTo>
                <a:lnTo>
                  <a:pt x="428" y="2647"/>
                </a:lnTo>
                <a:lnTo>
                  <a:pt x="428" y="2647"/>
                </a:lnTo>
                <a:lnTo>
                  <a:pt x="428" y="2647"/>
                </a:lnTo>
                <a:lnTo>
                  <a:pt x="428" y="2647"/>
                </a:lnTo>
                <a:lnTo>
                  <a:pt x="428" y="2647"/>
                </a:lnTo>
                <a:lnTo>
                  <a:pt x="428" y="2647"/>
                </a:lnTo>
                <a:lnTo>
                  <a:pt x="428" y="2647"/>
                </a:lnTo>
                <a:lnTo>
                  <a:pt x="428" y="2647"/>
                </a:lnTo>
                <a:lnTo>
                  <a:pt x="428" y="2656"/>
                </a:lnTo>
                <a:lnTo>
                  <a:pt x="428" y="2656"/>
                </a:lnTo>
                <a:lnTo>
                  <a:pt x="428" y="2656"/>
                </a:lnTo>
                <a:lnTo>
                  <a:pt x="428" y="2656"/>
                </a:lnTo>
                <a:lnTo>
                  <a:pt x="428" y="2656"/>
                </a:lnTo>
                <a:lnTo>
                  <a:pt x="437" y="2656"/>
                </a:lnTo>
                <a:lnTo>
                  <a:pt x="437" y="2656"/>
                </a:lnTo>
                <a:lnTo>
                  <a:pt x="437" y="2656"/>
                </a:lnTo>
                <a:lnTo>
                  <a:pt x="437" y="2656"/>
                </a:lnTo>
                <a:lnTo>
                  <a:pt x="437" y="2656"/>
                </a:lnTo>
                <a:lnTo>
                  <a:pt x="437" y="2656"/>
                </a:lnTo>
                <a:lnTo>
                  <a:pt x="437" y="2656"/>
                </a:lnTo>
                <a:lnTo>
                  <a:pt x="437" y="2656"/>
                </a:lnTo>
                <a:lnTo>
                  <a:pt x="437" y="2656"/>
                </a:lnTo>
                <a:lnTo>
                  <a:pt x="437" y="2656"/>
                </a:lnTo>
                <a:lnTo>
                  <a:pt x="437" y="2664"/>
                </a:lnTo>
                <a:lnTo>
                  <a:pt x="437" y="2664"/>
                </a:lnTo>
                <a:lnTo>
                  <a:pt x="437" y="2664"/>
                </a:lnTo>
                <a:lnTo>
                  <a:pt x="437" y="2664"/>
                </a:lnTo>
                <a:lnTo>
                  <a:pt x="437" y="2664"/>
                </a:lnTo>
                <a:lnTo>
                  <a:pt x="437" y="2664"/>
                </a:lnTo>
                <a:lnTo>
                  <a:pt x="437" y="2664"/>
                </a:lnTo>
                <a:lnTo>
                  <a:pt x="437" y="2664"/>
                </a:lnTo>
                <a:lnTo>
                  <a:pt x="446" y="2664"/>
                </a:lnTo>
                <a:lnTo>
                  <a:pt x="446" y="2664"/>
                </a:lnTo>
                <a:lnTo>
                  <a:pt x="446" y="2664"/>
                </a:lnTo>
                <a:lnTo>
                  <a:pt x="446" y="2664"/>
                </a:lnTo>
                <a:lnTo>
                  <a:pt x="446" y="2664"/>
                </a:lnTo>
                <a:lnTo>
                  <a:pt x="446" y="2664"/>
                </a:lnTo>
                <a:lnTo>
                  <a:pt x="446" y="2664"/>
                </a:lnTo>
                <a:lnTo>
                  <a:pt x="446" y="2664"/>
                </a:lnTo>
                <a:lnTo>
                  <a:pt x="446" y="2664"/>
                </a:lnTo>
                <a:lnTo>
                  <a:pt x="446" y="2664"/>
                </a:lnTo>
                <a:lnTo>
                  <a:pt x="446" y="2664"/>
                </a:lnTo>
                <a:lnTo>
                  <a:pt x="446" y="2664"/>
                </a:lnTo>
                <a:lnTo>
                  <a:pt x="446" y="2664"/>
                </a:lnTo>
                <a:lnTo>
                  <a:pt x="446" y="2664"/>
                </a:lnTo>
                <a:lnTo>
                  <a:pt x="446" y="2664"/>
                </a:lnTo>
                <a:lnTo>
                  <a:pt x="446" y="2664"/>
                </a:lnTo>
                <a:lnTo>
                  <a:pt x="446" y="2664"/>
                </a:lnTo>
                <a:lnTo>
                  <a:pt x="446" y="2673"/>
                </a:lnTo>
                <a:lnTo>
                  <a:pt x="454" y="2673"/>
                </a:lnTo>
                <a:lnTo>
                  <a:pt x="454" y="2673"/>
                </a:lnTo>
                <a:lnTo>
                  <a:pt x="454" y="2673"/>
                </a:lnTo>
                <a:lnTo>
                  <a:pt x="454" y="2673"/>
                </a:lnTo>
                <a:lnTo>
                  <a:pt x="454" y="2673"/>
                </a:lnTo>
                <a:lnTo>
                  <a:pt x="454" y="2673"/>
                </a:lnTo>
                <a:lnTo>
                  <a:pt x="454" y="2673"/>
                </a:lnTo>
                <a:lnTo>
                  <a:pt x="454" y="2673"/>
                </a:lnTo>
                <a:lnTo>
                  <a:pt x="454" y="2673"/>
                </a:lnTo>
                <a:lnTo>
                  <a:pt x="454" y="2673"/>
                </a:lnTo>
                <a:lnTo>
                  <a:pt x="454" y="2673"/>
                </a:lnTo>
                <a:lnTo>
                  <a:pt x="454" y="2673"/>
                </a:lnTo>
                <a:lnTo>
                  <a:pt x="454" y="2673"/>
                </a:lnTo>
                <a:lnTo>
                  <a:pt x="454" y="2673"/>
                </a:lnTo>
                <a:lnTo>
                  <a:pt x="454" y="2673"/>
                </a:lnTo>
                <a:lnTo>
                  <a:pt x="454" y="2673"/>
                </a:lnTo>
                <a:lnTo>
                  <a:pt x="454" y="2673"/>
                </a:lnTo>
                <a:lnTo>
                  <a:pt x="454" y="2673"/>
                </a:lnTo>
                <a:lnTo>
                  <a:pt x="463" y="2673"/>
                </a:lnTo>
                <a:lnTo>
                  <a:pt x="463" y="2673"/>
                </a:lnTo>
                <a:lnTo>
                  <a:pt x="463" y="2673"/>
                </a:lnTo>
                <a:lnTo>
                  <a:pt x="463" y="2673"/>
                </a:lnTo>
                <a:lnTo>
                  <a:pt x="463" y="2673"/>
                </a:lnTo>
                <a:lnTo>
                  <a:pt x="463" y="2673"/>
                </a:lnTo>
                <a:lnTo>
                  <a:pt x="463" y="2673"/>
                </a:lnTo>
                <a:lnTo>
                  <a:pt x="463" y="2673"/>
                </a:lnTo>
                <a:lnTo>
                  <a:pt x="463" y="2673"/>
                </a:lnTo>
                <a:lnTo>
                  <a:pt x="463" y="2673"/>
                </a:lnTo>
                <a:lnTo>
                  <a:pt x="463" y="2664"/>
                </a:lnTo>
                <a:lnTo>
                  <a:pt x="463" y="2664"/>
                </a:lnTo>
                <a:lnTo>
                  <a:pt x="463" y="2664"/>
                </a:lnTo>
                <a:lnTo>
                  <a:pt x="463" y="2664"/>
                </a:lnTo>
                <a:lnTo>
                  <a:pt x="463" y="2664"/>
                </a:lnTo>
                <a:lnTo>
                  <a:pt x="463" y="2664"/>
                </a:lnTo>
                <a:lnTo>
                  <a:pt x="463" y="2664"/>
                </a:lnTo>
                <a:lnTo>
                  <a:pt x="463" y="2664"/>
                </a:lnTo>
                <a:lnTo>
                  <a:pt x="463" y="2664"/>
                </a:lnTo>
                <a:lnTo>
                  <a:pt x="472" y="2664"/>
                </a:lnTo>
                <a:lnTo>
                  <a:pt x="472" y="2664"/>
                </a:lnTo>
                <a:lnTo>
                  <a:pt x="472" y="2664"/>
                </a:lnTo>
                <a:lnTo>
                  <a:pt x="472" y="2664"/>
                </a:lnTo>
                <a:lnTo>
                  <a:pt x="472" y="2664"/>
                </a:lnTo>
                <a:lnTo>
                  <a:pt x="472" y="2664"/>
                </a:lnTo>
                <a:lnTo>
                  <a:pt x="472" y="2664"/>
                </a:lnTo>
                <a:lnTo>
                  <a:pt x="472" y="2664"/>
                </a:lnTo>
                <a:lnTo>
                  <a:pt x="472" y="2664"/>
                </a:lnTo>
                <a:lnTo>
                  <a:pt x="472" y="2664"/>
                </a:lnTo>
                <a:lnTo>
                  <a:pt x="472" y="2664"/>
                </a:lnTo>
                <a:lnTo>
                  <a:pt x="472" y="2664"/>
                </a:lnTo>
                <a:lnTo>
                  <a:pt x="472" y="2664"/>
                </a:lnTo>
                <a:lnTo>
                  <a:pt x="472" y="2664"/>
                </a:lnTo>
                <a:lnTo>
                  <a:pt x="472" y="2664"/>
                </a:lnTo>
                <a:lnTo>
                  <a:pt x="472" y="2664"/>
                </a:lnTo>
                <a:lnTo>
                  <a:pt x="472" y="2664"/>
                </a:lnTo>
                <a:lnTo>
                  <a:pt x="472" y="2664"/>
                </a:lnTo>
                <a:lnTo>
                  <a:pt x="480" y="2664"/>
                </a:lnTo>
                <a:lnTo>
                  <a:pt x="480" y="2664"/>
                </a:lnTo>
                <a:lnTo>
                  <a:pt x="480" y="2664"/>
                </a:lnTo>
                <a:lnTo>
                  <a:pt x="480" y="2664"/>
                </a:lnTo>
                <a:lnTo>
                  <a:pt x="480" y="2664"/>
                </a:lnTo>
                <a:lnTo>
                  <a:pt x="480" y="2664"/>
                </a:lnTo>
                <a:lnTo>
                  <a:pt x="480" y="2664"/>
                </a:lnTo>
                <a:lnTo>
                  <a:pt x="480" y="2656"/>
                </a:lnTo>
                <a:lnTo>
                  <a:pt x="480" y="2656"/>
                </a:lnTo>
                <a:lnTo>
                  <a:pt x="480" y="2656"/>
                </a:lnTo>
                <a:lnTo>
                  <a:pt x="480" y="2656"/>
                </a:lnTo>
                <a:lnTo>
                  <a:pt x="480" y="2656"/>
                </a:lnTo>
                <a:lnTo>
                  <a:pt x="480" y="2656"/>
                </a:lnTo>
                <a:lnTo>
                  <a:pt x="480" y="2656"/>
                </a:lnTo>
                <a:lnTo>
                  <a:pt x="480" y="2656"/>
                </a:lnTo>
                <a:lnTo>
                  <a:pt x="480" y="2656"/>
                </a:lnTo>
                <a:lnTo>
                  <a:pt x="480" y="2656"/>
                </a:lnTo>
                <a:lnTo>
                  <a:pt x="480" y="2656"/>
                </a:lnTo>
                <a:lnTo>
                  <a:pt x="489" y="2647"/>
                </a:lnTo>
                <a:lnTo>
                  <a:pt x="489" y="2647"/>
                </a:lnTo>
                <a:lnTo>
                  <a:pt x="489" y="2647"/>
                </a:lnTo>
                <a:lnTo>
                  <a:pt x="489" y="2647"/>
                </a:lnTo>
                <a:lnTo>
                  <a:pt x="489" y="2647"/>
                </a:lnTo>
                <a:lnTo>
                  <a:pt x="489" y="2647"/>
                </a:lnTo>
                <a:lnTo>
                  <a:pt x="489" y="2647"/>
                </a:lnTo>
                <a:lnTo>
                  <a:pt x="489" y="2647"/>
                </a:lnTo>
                <a:lnTo>
                  <a:pt x="489" y="2647"/>
                </a:lnTo>
                <a:lnTo>
                  <a:pt x="489" y="2647"/>
                </a:lnTo>
                <a:lnTo>
                  <a:pt x="489" y="2638"/>
                </a:lnTo>
                <a:lnTo>
                  <a:pt x="489" y="2638"/>
                </a:lnTo>
                <a:lnTo>
                  <a:pt x="489" y="2638"/>
                </a:lnTo>
                <a:lnTo>
                  <a:pt x="489" y="2638"/>
                </a:lnTo>
                <a:lnTo>
                  <a:pt x="489" y="2638"/>
                </a:lnTo>
                <a:lnTo>
                  <a:pt x="489" y="2638"/>
                </a:lnTo>
                <a:lnTo>
                  <a:pt x="489" y="2638"/>
                </a:lnTo>
                <a:lnTo>
                  <a:pt x="489" y="2638"/>
                </a:lnTo>
                <a:lnTo>
                  <a:pt x="489" y="2629"/>
                </a:lnTo>
                <a:lnTo>
                  <a:pt x="498" y="2629"/>
                </a:lnTo>
                <a:lnTo>
                  <a:pt x="498" y="2629"/>
                </a:lnTo>
                <a:lnTo>
                  <a:pt x="498" y="2629"/>
                </a:lnTo>
                <a:lnTo>
                  <a:pt x="498" y="2629"/>
                </a:lnTo>
                <a:lnTo>
                  <a:pt x="498" y="2629"/>
                </a:lnTo>
                <a:lnTo>
                  <a:pt x="498" y="2629"/>
                </a:lnTo>
                <a:lnTo>
                  <a:pt x="498" y="2621"/>
                </a:lnTo>
                <a:lnTo>
                  <a:pt x="498" y="2621"/>
                </a:lnTo>
                <a:lnTo>
                  <a:pt x="498" y="2621"/>
                </a:lnTo>
                <a:lnTo>
                  <a:pt x="498" y="2621"/>
                </a:lnTo>
                <a:lnTo>
                  <a:pt x="498" y="2621"/>
                </a:lnTo>
                <a:lnTo>
                  <a:pt x="498" y="2621"/>
                </a:lnTo>
                <a:lnTo>
                  <a:pt x="498" y="2621"/>
                </a:lnTo>
                <a:lnTo>
                  <a:pt x="498" y="2612"/>
                </a:lnTo>
                <a:lnTo>
                  <a:pt x="498" y="2612"/>
                </a:lnTo>
                <a:lnTo>
                  <a:pt x="498" y="2612"/>
                </a:lnTo>
                <a:lnTo>
                  <a:pt x="498" y="2612"/>
                </a:lnTo>
                <a:lnTo>
                  <a:pt x="498" y="2612"/>
                </a:lnTo>
                <a:lnTo>
                  <a:pt x="507" y="2612"/>
                </a:lnTo>
                <a:lnTo>
                  <a:pt x="507" y="2603"/>
                </a:lnTo>
                <a:lnTo>
                  <a:pt x="507" y="2603"/>
                </a:lnTo>
                <a:lnTo>
                  <a:pt x="507" y="2603"/>
                </a:lnTo>
                <a:lnTo>
                  <a:pt x="507" y="2603"/>
                </a:lnTo>
                <a:lnTo>
                  <a:pt x="507" y="2603"/>
                </a:lnTo>
                <a:lnTo>
                  <a:pt x="507" y="2595"/>
                </a:lnTo>
                <a:lnTo>
                  <a:pt x="507" y="2595"/>
                </a:lnTo>
                <a:lnTo>
                  <a:pt x="507" y="2595"/>
                </a:lnTo>
                <a:lnTo>
                  <a:pt x="507" y="2595"/>
                </a:lnTo>
                <a:lnTo>
                  <a:pt x="507" y="2586"/>
                </a:lnTo>
                <a:lnTo>
                  <a:pt x="507" y="2586"/>
                </a:lnTo>
                <a:lnTo>
                  <a:pt x="507" y="2586"/>
                </a:lnTo>
                <a:lnTo>
                  <a:pt x="507" y="2577"/>
                </a:lnTo>
                <a:lnTo>
                  <a:pt x="507" y="2577"/>
                </a:lnTo>
                <a:lnTo>
                  <a:pt x="507" y="2569"/>
                </a:lnTo>
                <a:lnTo>
                  <a:pt x="507" y="2569"/>
                </a:lnTo>
                <a:lnTo>
                  <a:pt x="507" y="2560"/>
                </a:lnTo>
                <a:lnTo>
                  <a:pt x="515" y="2560"/>
                </a:lnTo>
                <a:lnTo>
                  <a:pt x="515" y="2560"/>
                </a:lnTo>
                <a:lnTo>
                  <a:pt x="515" y="2551"/>
                </a:lnTo>
                <a:lnTo>
                  <a:pt x="515" y="2551"/>
                </a:lnTo>
                <a:lnTo>
                  <a:pt x="515" y="2543"/>
                </a:lnTo>
                <a:lnTo>
                  <a:pt x="515" y="2543"/>
                </a:lnTo>
                <a:lnTo>
                  <a:pt x="515" y="2543"/>
                </a:lnTo>
                <a:lnTo>
                  <a:pt x="515" y="2534"/>
                </a:lnTo>
                <a:lnTo>
                  <a:pt x="515" y="2534"/>
                </a:lnTo>
                <a:lnTo>
                  <a:pt x="515" y="2534"/>
                </a:lnTo>
                <a:lnTo>
                  <a:pt x="515" y="2525"/>
                </a:lnTo>
                <a:lnTo>
                  <a:pt x="515" y="2525"/>
                </a:lnTo>
                <a:lnTo>
                  <a:pt x="515" y="2525"/>
                </a:lnTo>
                <a:lnTo>
                  <a:pt x="515" y="2517"/>
                </a:lnTo>
                <a:lnTo>
                  <a:pt x="515" y="2517"/>
                </a:lnTo>
                <a:lnTo>
                  <a:pt x="515" y="2517"/>
                </a:lnTo>
                <a:lnTo>
                  <a:pt x="515" y="2508"/>
                </a:lnTo>
                <a:lnTo>
                  <a:pt x="515" y="2508"/>
                </a:lnTo>
                <a:lnTo>
                  <a:pt x="524" y="2508"/>
                </a:lnTo>
                <a:lnTo>
                  <a:pt x="524" y="2499"/>
                </a:lnTo>
                <a:lnTo>
                  <a:pt x="524" y="2499"/>
                </a:lnTo>
                <a:lnTo>
                  <a:pt x="524" y="2491"/>
                </a:lnTo>
                <a:lnTo>
                  <a:pt x="524" y="2491"/>
                </a:lnTo>
                <a:lnTo>
                  <a:pt x="524" y="2482"/>
                </a:lnTo>
                <a:lnTo>
                  <a:pt x="524" y="2482"/>
                </a:lnTo>
                <a:lnTo>
                  <a:pt x="524" y="2473"/>
                </a:lnTo>
                <a:lnTo>
                  <a:pt x="524" y="2465"/>
                </a:lnTo>
                <a:lnTo>
                  <a:pt x="524" y="2465"/>
                </a:lnTo>
                <a:lnTo>
                  <a:pt x="524" y="2456"/>
                </a:lnTo>
                <a:lnTo>
                  <a:pt x="524" y="2456"/>
                </a:lnTo>
                <a:lnTo>
                  <a:pt x="524" y="2447"/>
                </a:lnTo>
                <a:lnTo>
                  <a:pt x="524" y="2447"/>
                </a:lnTo>
                <a:lnTo>
                  <a:pt x="524" y="2439"/>
                </a:lnTo>
                <a:lnTo>
                  <a:pt x="524" y="2439"/>
                </a:lnTo>
                <a:lnTo>
                  <a:pt x="524" y="2439"/>
                </a:lnTo>
                <a:lnTo>
                  <a:pt x="524" y="2430"/>
                </a:lnTo>
                <a:lnTo>
                  <a:pt x="524" y="2430"/>
                </a:lnTo>
                <a:lnTo>
                  <a:pt x="533" y="2430"/>
                </a:lnTo>
                <a:lnTo>
                  <a:pt x="533" y="2430"/>
                </a:lnTo>
                <a:lnTo>
                  <a:pt x="533" y="2421"/>
                </a:lnTo>
                <a:lnTo>
                  <a:pt x="533" y="2421"/>
                </a:lnTo>
                <a:lnTo>
                  <a:pt x="533" y="2421"/>
                </a:lnTo>
                <a:lnTo>
                  <a:pt x="533" y="2421"/>
                </a:lnTo>
                <a:lnTo>
                  <a:pt x="533" y="2421"/>
                </a:lnTo>
                <a:lnTo>
                  <a:pt x="533" y="2421"/>
                </a:lnTo>
                <a:lnTo>
                  <a:pt x="533" y="2421"/>
                </a:lnTo>
                <a:lnTo>
                  <a:pt x="533" y="2413"/>
                </a:lnTo>
                <a:lnTo>
                  <a:pt x="533" y="2413"/>
                </a:lnTo>
                <a:lnTo>
                  <a:pt x="533" y="2413"/>
                </a:lnTo>
                <a:lnTo>
                  <a:pt x="533" y="2413"/>
                </a:lnTo>
                <a:lnTo>
                  <a:pt x="533" y="2413"/>
                </a:lnTo>
                <a:lnTo>
                  <a:pt x="533" y="2413"/>
                </a:lnTo>
                <a:lnTo>
                  <a:pt x="533" y="2413"/>
                </a:lnTo>
                <a:lnTo>
                  <a:pt x="533" y="2404"/>
                </a:lnTo>
                <a:lnTo>
                  <a:pt x="533" y="2404"/>
                </a:lnTo>
                <a:lnTo>
                  <a:pt x="542" y="2404"/>
                </a:lnTo>
                <a:lnTo>
                  <a:pt x="542" y="2404"/>
                </a:lnTo>
                <a:lnTo>
                  <a:pt x="542" y="2404"/>
                </a:lnTo>
                <a:lnTo>
                  <a:pt x="542" y="2395"/>
                </a:lnTo>
                <a:lnTo>
                  <a:pt x="542" y="2395"/>
                </a:lnTo>
                <a:lnTo>
                  <a:pt x="542" y="2395"/>
                </a:lnTo>
                <a:lnTo>
                  <a:pt x="542" y="2395"/>
                </a:lnTo>
                <a:lnTo>
                  <a:pt x="542" y="2395"/>
                </a:lnTo>
                <a:lnTo>
                  <a:pt x="542" y="2386"/>
                </a:lnTo>
                <a:lnTo>
                  <a:pt x="542" y="2386"/>
                </a:lnTo>
                <a:lnTo>
                  <a:pt x="542" y="2386"/>
                </a:lnTo>
                <a:lnTo>
                  <a:pt x="542" y="2386"/>
                </a:lnTo>
                <a:lnTo>
                  <a:pt x="542" y="2386"/>
                </a:lnTo>
                <a:lnTo>
                  <a:pt x="542" y="2378"/>
                </a:lnTo>
                <a:lnTo>
                  <a:pt x="542" y="2378"/>
                </a:lnTo>
                <a:lnTo>
                  <a:pt x="542" y="2378"/>
                </a:lnTo>
                <a:lnTo>
                  <a:pt x="542" y="2378"/>
                </a:lnTo>
                <a:lnTo>
                  <a:pt x="542" y="2369"/>
                </a:lnTo>
                <a:lnTo>
                  <a:pt x="550" y="2369"/>
                </a:lnTo>
                <a:lnTo>
                  <a:pt x="550" y="2369"/>
                </a:lnTo>
                <a:lnTo>
                  <a:pt x="550" y="2369"/>
                </a:lnTo>
                <a:lnTo>
                  <a:pt x="550" y="2369"/>
                </a:lnTo>
                <a:lnTo>
                  <a:pt x="550" y="2360"/>
                </a:lnTo>
                <a:lnTo>
                  <a:pt x="550" y="2360"/>
                </a:lnTo>
                <a:lnTo>
                  <a:pt x="550" y="2360"/>
                </a:lnTo>
                <a:lnTo>
                  <a:pt x="550" y="2360"/>
                </a:lnTo>
                <a:lnTo>
                  <a:pt x="550" y="2360"/>
                </a:lnTo>
                <a:lnTo>
                  <a:pt x="550" y="2352"/>
                </a:lnTo>
                <a:lnTo>
                  <a:pt x="550" y="2352"/>
                </a:lnTo>
                <a:lnTo>
                  <a:pt x="550" y="2352"/>
                </a:lnTo>
                <a:lnTo>
                  <a:pt x="550" y="2352"/>
                </a:lnTo>
                <a:lnTo>
                  <a:pt x="550" y="2352"/>
                </a:lnTo>
                <a:lnTo>
                  <a:pt x="550" y="2343"/>
                </a:lnTo>
                <a:lnTo>
                  <a:pt x="550" y="2343"/>
                </a:lnTo>
                <a:lnTo>
                  <a:pt x="550" y="2343"/>
                </a:lnTo>
                <a:lnTo>
                  <a:pt x="550" y="2343"/>
                </a:lnTo>
                <a:lnTo>
                  <a:pt x="550" y="2343"/>
                </a:lnTo>
                <a:lnTo>
                  <a:pt x="559" y="2343"/>
                </a:lnTo>
                <a:lnTo>
                  <a:pt x="559" y="2334"/>
                </a:lnTo>
                <a:lnTo>
                  <a:pt x="559" y="2334"/>
                </a:lnTo>
                <a:lnTo>
                  <a:pt x="559" y="2334"/>
                </a:lnTo>
                <a:lnTo>
                  <a:pt x="559" y="2334"/>
                </a:lnTo>
                <a:lnTo>
                  <a:pt x="559" y="2334"/>
                </a:lnTo>
                <a:lnTo>
                  <a:pt x="559" y="2334"/>
                </a:lnTo>
                <a:lnTo>
                  <a:pt x="559" y="2334"/>
                </a:lnTo>
                <a:lnTo>
                  <a:pt x="559" y="2334"/>
                </a:lnTo>
                <a:lnTo>
                  <a:pt x="559" y="2326"/>
                </a:lnTo>
                <a:lnTo>
                  <a:pt x="559" y="2326"/>
                </a:lnTo>
                <a:lnTo>
                  <a:pt x="559" y="2326"/>
                </a:lnTo>
                <a:lnTo>
                  <a:pt x="559" y="2326"/>
                </a:lnTo>
                <a:lnTo>
                  <a:pt x="559" y="2326"/>
                </a:lnTo>
                <a:lnTo>
                  <a:pt x="559" y="2326"/>
                </a:lnTo>
                <a:lnTo>
                  <a:pt x="559" y="2326"/>
                </a:lnTo>
                <a:lnTo>
                  <a:pt x="559" y="2326"/>
                </a:lnTo>
                <a:lnTo>
                  <a:pt x="559" y="2326"/>
                </a:lnTo>
                <a:lnTo>
                  <a:pt x="568" y="2326"/>
                </a:lnTo>
                <a:lnTo>
                  <a:pt x="568" y="2317"/>
                </a:lnTo>
                <a:lnTo>
                  <a:pt x="568" y="2317"/>
                </a:lnTo>
                <a:lnTo>
                  <a:pt x="568" y="2317"/>
                </a:lnTo>
                <a:lnTo>
                  <a:pt x="568" y="2317"/>
                </a:lnTo>
                <a:lnTo>
                  <a:pt x="568" y="2317"/>
                </a:lnTo>
                <a:lnTo>
                  <a:pt x="568" y="2317"/>
                </a:lnTo>
                <a:lnTo>
                  <a:pt x="568" y="2317"/>
                </a:lnTo>
                <a:lnTo>
                  <a:pt x="568" y="2317"/>
                </a:lnTo>
                <a:lnTo>
                  <a:pt x="568" y="2317"/>
                </a:lnTo>
                <a:lnTo>
                  <a:pt x="568" y="2317"/>
                </a:lnTo>
                <a:lnTo>
                  <a:pt x="568" y="2308"/>
                </a:lnTo>
                <a:lnTo>
                  <a:pt x="568" y="2308"/>
                </a:lnTo>
                <a:lnTo>
                  <a:pt x="568" y="2308"/>
                </a:lnTo>
                <a:lnTo>
                  <a:pt x="568" y="2308"/>
                </a:lnTo>
                <a:lnTo>
                  <a:pt x="568" y="2308"/>
                </a:lnTo>
                <a:lnTo>
                  <a:pt x="568" y="2308"/>
                </a:lnTo>
                <a:lnTo>
                  <a:pt x="568" y="2308"/>
                </a:lnTo>
                <a:lnTo>
                  <a:pt x="577" y="2308"/>
                </a:lnTo>
                <a:lnTo>
                  <a:pt x="577" y="2308"/>
                </a:lnTo>
                <a:lnTo>
                  <a:pt x="577" y="2308"/>
                </a:lnTo>
                <a:lnTo>
                  <a:pt x="577" y="2300"/>
                </a:lnTo>
                <a:lnTo>
                  <a:pt x="577" y="2300"/>
                </a:lnTo>
                <a:lnTo>
                  <a:pt x="577" y="2300"/>
                </a:lnTo>
                <a:lnTo>
                  <a:pt x="577" y="2300"/>
                </a:lnTo>
                <a:lnTo>
                  <a:pt x="577" y="2300"/>
                </a:lnTo>
                <a:lnTo>
                  <a:pt x="577" y="2300"/>
                </a:lnTo>
                <a:lnTo>
                  <a:pt x="577" y="2300"/>
                </a:lnTo>
                <a:lnTo>
                  <a:pt x="577" y="2300"/>
                </a:lnTo>
                <a:lnTo>
                  <a:pt x="577" y="2300"/>
                </a:lnTo>
                <a:lnTo>
                  <a:pt x="577" y="2291"/>
                </a:lnTo>
                <a:lnTo>
                  <a:pt x="577" y="2291"/>
                </a:lnTo>
                <a:lnTo>
                  <a:pt x="577" y="2291"/>
                </a:lnTo>
                <a:lnTo>
                  <a:pt x="577" y="2291"/>
                </a:lnTo>
                <a:lnTo>
                  <a:pt x="577" y="2291"/>
                </a:lnTo>
                <a:lnTo>
                  <a:pt x="577" y="2291"/>
                </a:lnTo>
                <a:lnTo>
                  <a:pt x="585" y="2291"/>
                </a:lnTo>
                <a:lnTo>
                  <a:pt x="585" y="2291"/>
                </a:lnTo>
                <a:lnTo>
                  <a:pt x="585" y="2291"/>
                </a:lnTo>
                <a:lnTo>
                  <a:pt x="585" y="2282"/>
                </a:lnTo>
                <a:lnTo>
                  <a:pt x="585" y="2282"/>
                </a:lnTo>
                <a:lnTo>
                  <a:pt x="585" y="2282"/>
                </a:lnTo>
                <a:lnTo>
                  <a:pt x="585" y="2282"/>
                </a:lnTo>
                <a:lnTo>
                  <a:pt x="585" y="2282"/>
                </a:lnTo>
                <a:lnTo>
                  <a:pt x="585" y="2282"/>
                </a:lnTo>
                <a:lnTo>
                  <a:pt x="585" y="2282"/>
                </a:lnTo>
                <a:lnTo>
                  <a:pt x="585" y="2274"/>
                </a:lnTo>
                <a:lnTo>
                  <a:pt x="585" y="2274"/>
                </a:lnTo>
                <a:lnTo>
                  <a:pt x="585" y="2274"/>
                </a:lnTo>
                <a:lnTo>
                  <a:pt x="585" y="2274"/>
                </a:lnTo>
                <a:lnTo>
                  <a:pt x="585" y="2274"/>
                </a:lnTo>
                <a:lnTo>
                  <a:pt x="585" y="2274"/>
                </a:lnTo>
                <a:lnTo>
                  <a:pt x="585" y="2274"/>
                </a:lnTo>
                <a:lnTo>
                  <a:pt x="585" y="2274"/>
                </a:lnTo>
                <a:lnTo>
                  <a:pt x="585" y="2274"/>
                </a:lnTo>
                <a:lnTo>
                  <a:pt x="594" y="2274"/>
                </a:lnTo>
                <a:lnTo>
                  <a:pt x="594" y="2274"/>
                </a:lnTo>
                <a:lnTo>
                  <a:pt x="594" y="2274"/>
                </a:lnTo>
                <a:lnTo>
                  <a:pt x="594" y="2274"/>
                </a:lnTo>
                <a:lnTo>
                  <a:pt x="594" y="2274"/>
                </a:lnTo>
                <a:lnTo>
                  <a:pt x="594" y="2265"/>
                </a:lnTo>
                <a:lnTo>
                  <a:pt x="594" y="2265"/>
                </a:lnTo>
                <a:lnTo>
                  <a:pt x="594" y="2265"/>
                </a:lnTo>
                <a:lnTo>
                  <a:pt x="594" y="2265"/>
                </a:lnTo>
                <a:lnTo>
                  <a:pt x="594" y="2265"/>
                </a:lnTo>
                <a:lnTo>
                  <a:pt x="594" y="2265"/>
                </a:lnTo>
                <a:lnTo>
                  <a:pt x="594" y="2265"/>
                </a:lnTo>
                <a:lnTo>
                  <a:pt x="594" y="2265"/>
                </a:lnTo>
                <a:lnTo>
                  <a:pt x="594" y="2265"/>
                </a:lnTo>
                <a:lnTo>
                  <a:pt x="594" y="2265"/>
                </a:lnTo>
                <a:lnTo>
                  <a:pt x="594" y="2265"/>
                </a:lnTo>
                <a:lnTo>
                  <a:pt x="594" y="2265"/>
                </a:lnTo>
                <a:lnTo>
                  <a:pt x="594" y="2265"/>
                </a:lnTo>
                <a:lnTo>
                  <a:pt x="603" y="2265"/>
                </a:lnTo>
                <a:lnTo>
                  <a:pt x="603" y="2265"/>
                </a:lnTo>
                <a:lnTo>
                  <a:pt x="603" y="2265"/>
                </a:lnTo>
                <a:lnTo>
                  <a:pt x="603" y="2265"/>
                </a:lnTo>
                <a:lnTo>
                  <a:pt x="603" y="2265"/>
                </a:lnTo>
                <a:lnTo>
                  <a:pt x="603" y="2265"/>
                </a:lnTo>
                <a:lnTo>
                  <a:pt x="603" y="2256"/>
                </a:lnTo>
                <a:lnTo>
                  <a:pt x="603" y="2256"/>
                </a:lnTo>
                <a:lnTo>
                  <a:pt x="603" y="2256"/>
                </a:lnTo>
                <a:lnTo>
                  <a:pt x="603" y="2256"/>
                </a:lnTo>
                <a:lnTo>
                  <a:pt x="603" y="2256"/>
                </a:lnTo>
                <a:lnTo>
                  <a:pt x="603" y="2256"/>
                </a:lnTo>
                <a:lnTo>
                  <a:pt x="603" y="2256"/>
                </a:lnTo>
                <a:lnTo>
                  <a:pt x="603" y="2256"/>
                </a:lnTo>
                <a:lnTo>
                  <a:pt x="603" y="2256"/>
                </a:lnTo>
                <a:lnTo>
                  <a:pt x="603" y="2256"/>
                </a:lnTo>
                <a:lnTo>
                  <a:pt x="603" y="2256"/>
                </a:lnTo>
                <a:lnTo>
                  <a:pt x="603" y="2256"/>
                </a:lnTo>
                <a:lnTo>
                  <a:pt x="612" y="2256"/>
                </a:lnTo>
                <a:lnTo>
                  <a:pt x="612" y="2256"/>
                </a:lnTo>
                <a:lnTo>
                  <a:pt x="612" y="2248"/>
                </a:lnTo>
                <a:lnTo>
                  <a:pt x="612" y="2248"/>
                </a:lnTo>
                <a:lnTo>
                  <a:pt x="612" y="2248"/>
                </a:lnTo>
                <a:lnTo>
                  <a:pt x="612" y="2248"/>
                </a:lnTo>
                <a:lnTo>
                  <a:pt x="612" y="2248"/>
                </a:lnTo>
                <a:lnTo>
                  <a:pt x="612" y="2248"/>
                </a:lnTo>
                <a:lnTo>
                  <a:pt x="612" y="2248"/>
                </a:lnTo>
                <a:lnTo>
                  <a:pt x="612" y="2248"/>
                </a:lnTo>
                <a:lnTo>
                  <a:pt x="612" y="2248"/>
                </a:lnTo>
                <a:lnTo>
                  <a:pt x="612" y="2248"/>
                </a:lnTo>
                <a:lnTo>
                  <a:pt x="612" y="2248"/>
                </a:lnTo>
                <a:lnTo>
                  <a:pt x="612" y="2248"/>
                </a:lnTo>
                <a:lnTo>
                  <a:pt x="612" y="2248"/>
                </a:lnTo>
                <a:lnTo>
                  <a:pt x="612" y="2248"/>
                </a:lnTo>
                <a:lnTo>
                  <a:pt x="612" y="2239"/>
                </a:lnTo>
                <a:lnTo>
                  <a:pt x="612" y="2239"/>
                </a:lnTo>
                <a:lnTo>
                  <a:pt x="612" y="2239"/>
                </a:lnTo>
                <a:lnTo>
                  <a:pt x="620" y="2239"/>
                </a:lnTo>
                <a:lnTo>
                  <a:pt x="620" y="2239"/>
                </a:lnTo>
                <a:lnTo>
                  <a:pt x="620" y="2239"/>
                </a:lnTo>
                <a:lnTo>
                  <a:pt x="620" y="2239"/>
                </a:lnTo>
                <a:lnTo>
                  <a:pt x="620" y="2239"/>
                </a:lnTo>
                <a:lnTo>
                  <a:pt x="620" y="2239"/>
                </a:lnTo>
                <a:lnTo>
                  <a:pt x="620" y="2239"/>
                </a:lnTo>
                <a:lnTo>
                  <a:pt x="620" y="2230"/>
                </a:lnTo>
                <a:lnTo>
                  <a:pt x="620" y="2230"/>
                </a:lnTo>
                <a:lnTo>
                  <a:pt x="620" y="2230"/>
                </a:lnTo>
                <a:lnTo>
                  <a:pt x="620" y="2230"/>
                </a:lnTo>
                <a:lnTo>
                  <a:pt x="620" y="2230"/>
                </a:lnTo>
                <a:lnTo>
                  <a:pt x="620" y="2230"/>
                </a:lnTo>
                <a:lnTo>
                  <a:pt x="620" y="2230"/>
                </a:lnTo>
                <a:lnTo>
                  <a:pt x="620" y="2230"/>
                </a:lnTo>
                <a:lnTo>
                  <a:pt x="620" y="2230"/>
                </a:lnTo>
                <a:lnTo>
                  <a:pt x="620" y="2222"/>
                </a:lnTo>
                <a:lnTo>
                  <a:pt x="620" y="2222"/>
                </a:lnTo>
                <a:lnTo>
                  <a:pt x="629" y="2222"/>
                </a:lnTo>
                <a:lnTo>
                  <a:pt x="629" y="2222"/>
                </a:lnTo>
                <a:lnTo>
                  <a:pt x="629" y="2222"/>
                </a:lnTo>
                <a:lnTo>
                  <a:pt x="629" y="2222"/>
                </a:lnTo>
                <a:lnTo>
                  <a:pt x="629" y="2222"/>
                </a:lnTo>
                <a:lnTo>
                  <a:pt x="629" y="2222"/>
                </a:lnTo>
                <a:lnTo>
                  <a:pt x="629" y="2213"/>
                </a:lnTo>
                <a:lnTo>
                  <a:pt x="629" y="2213"/>
                </a:lnTo>
                <a:lnTo>
                  <a:pt x="629" y="2213"/>
                </a:lnTo>
                <a:lnTo>
                  <a:pt x="629" y="2213"/>
                </a:lnTo>
                <a:lnTo>
                  <a:pt x="629" y="2213"/>
                </a:lnTo>
                <a:lnTo>
                  <a:pt x="629" y="2213"/>
                </a:lnTo>
                <a:lnTo>
                  <a:pt x="629" y="2213"/>
                </a:lnTo>
                <a:lnTo>
                  <a:pt x="629" y="2213"/>
                </a:lnTo>
                <a:lnTo>
                  <a:pt x="629" y="2213"/>
                </a:lnTo>
                <a:lnTo>
                  <a:pt x="629" y="2213"/>
                </a:lnTo>
                <a:lnTo>
                  <a:pt x="629" y="2213"/>
                </a:lnTo>
                <a:lnTo>
                  <a:pt x="629" y="2213"/>
                </a:lnTo>
                <a:lnTo>
                  <a:pt x="638" y="2213"/>
                </a:lnTo>
                <a:lnTo>
                  <a:pt x="638" y="2204"/>
                </a:lnTo>
                <a:lnTo>
                  <a:pt x="638" y="2204"/>
                </a:lnTo>
                <a:lnTo>
                  <a:pt x="638" y="2204"/>
                </a:lnTo>
                <a:lnTo>
                  <a:pt x="638" y="2204"/>
                </a:lnTo>
                <a:lnTo>
                  <a:pt x="638" y="2204"/>
                </a:lnTo>
                <a:lnTo>
                  <a:pt x="638" y="2204"/>
                </a:lnTo>
                <a:lnTo>
                  <a:pt x="638" y="2204"/>
                </a:lnTo>
                <a:lnTo>
                  <a:pt x="638" y="2204"/>
                </a:lnTo>
                <a:lnTo>
                  <a:pt x="638" y="2204"/>
                </a:lnTo>
                <a:lnTo>
                  <a:pt x="638" y="2204"/>
                </a:lnTo>
                <a:lnTo>
                  <a:pt x="638" y="2204"/>
                </a:lnTo>
                <a:lnTo>
                  <a:pt x="638" y="2204"/>
                </a:lnTo>
                <a:lnTo>
                  <a:pt x="638" y="2204"/>
                </a:lnTo>
                <a:lnTo>
                  <a:pt x="638" y="2204"/>
                </a:lnTo>
                <a:lnTo>
                  <a:pt x="638" y="2204"/>
                </a:lnTo>
                <a:lnTo>
                  <a:pt x="638" y="2204"/>
                </a:lnTo>
                <a:lnTo>
                  <a:pt x="638" y="2196"/>
                </a:lnTo>
                <a:lnTo>
                  <a:pt x="638" y="2196"/>
                </a:lnTo>
                <a:lnTo>
                  <a:pt x="646" y="2196"/>
                </a:lnTo>
                <a:lnTo>
                  <a:pt x="646" y="2196"/>
                </a:lnTo>
                <a:lnTo>
                  <a:pt x="646" y="2196"/>
                </a:lnTo>
                <a:lnTo>
                  <a:pt x="646" y="2196"/>
                </a:lnTo>
                <a:lnTo>
                  <a:pt x="646" y="2196"/>
                </a:lnTo>
                <a:lnTo>
                  <a:pt x="646" y="2196"/>
                </a:lnTo>
                <a:lnTo>
                  <a:pt x="646" y="2196"/>
                </a:lnTo>
                <a:lnTo>
                  <a:pt x="646" y="2196"/>
                </a:lnTo>
                <a:lnTo>
                  <a:pt x="646" y="2196"/>
                </a:lnTo>
                <a:lnTo>
                  <a:pt x="646" y="2196"/>
                </a:lnTo>
                <a:lnTo>
                  <a:pt x="646" y="2196"/>
                </a:lnTo>
                <a:lnTo>
                  <a:pt x="646" y="2196"/>
                </a:lnTo>
                <a:lnTo>
                  <a:pt x="646" y="2196"/>
                </a:lnTo>
                <a:lnTo>
                  <a:pt x="646" y="2196"/>
                </a:lnTo>
                <a:lnTo>
                  <a:pt x="646" y="2196"/>
                </a:lnTo>
                <a:lnTo>
                  <a:pt x="646" y="2196"/>
                </a:lnTo>
                <a:lnTo>
                  <a:pt x="646" y="2196"/>
                </a:lnTo>
                <a:lnTo>
                  <a:pt x="646" y="2196"/>
                </a:lnTo>
                <a:lnTo>
                  <a:pt x="655" y="2196"/>
                </a:lnTo>
                <a:lnTo>
                  <a:pt x="655" y="2187"/>
                </a:lnTo>
                <a:lnTo>
                  <a:pt x="655" y="2187"/>
                </a:lnTo>
                <a:lnTo>
                  <a:pt x="655" y="2187"/>
                </a:lnTo>
                <a:lnTo>
                  <a:pt x="655" y="2187"/>
                </a:lnTo>
                <a:lnTo>
                  <a:pt x="655" y="2187"/>
                </a:lnTo>
                <a:lnTo>
                  <a:pt x="655" y="2187"/>
                </a:lnTo>
                <a:lnTo>
                  <a:pt x="655" y="2187"/>
                </a:lnTo>
                <a:lnTo>
                  <a:pt x="655" y="2187"/>
                </a:lnTo>
                <a:lnTo>
                  <a:pt x="655" y="2187"/>
                </a:lnTo>
                <a:lnTo>
                  <a:pt x="655" y="2187"/>
                </a:lnTo>
                <a:lnTo>
                  <a:pt x="655" y="2187"/>
                </a:lnTo>
                <a:lnTo>
                  <a:pt x="655" y="2187"/>
                </a:lnTo>
                <a:lnTo>
                  <a:pt x="655" y="2187"/>
                </a:lnTo>
                <a:lnTo>
                  <a:pt x="655" y="2187"/>
                </a:lnTo>
                <a:lnTo>
                  <a:pt x="655" y="2187"/>
                </a:lnTo>
                <a:lnTo>
                  <a:pt x="655" y="2187"/>
                </a:lnTo>
                <a:lnTo>
                  <a:pt x="655" y="2187"/>
                </a:lnTo>
                <a:lnTo>
                  <a:pt x="664" y="2187"/>
                </a:lnTo>
                <a:lnTo>
                  <a:pt x="664" y="2187"/>
                </a:lnTo>
                <a:lnTo>
                  <a:pt x="664" y="2187"/>
                </a:lnTo>
                <a:lnTo>
                  <a:pt x="664" y="2187"/>
                </a:lnTo>
                <a:lnTo>
                  <a:pt x="664" y="2187"/>
                </a:lnTo>
                <a:lnTo>
                  <a:pt x="664" y="2187"/>
                </a:lnTo>
                <a:lnTo>
                  <a:pt x="664" y="2187"/>
                </a:lnTo>
                <a:lnTo>
                  <a:pt x="664" y="2187"/>
                </a:lnTo>
                <a:lnTo>
                  <a:pt x="664" y="2187"/>
                </a:lnTo>
                <a:lnTo>
                  <a:pt x="664" y="2187"/>
                </a:lnTo>
                <a:lnTo>
                  <a:pt x="664" y="2187"/>
                </a:lnTo>
                <a:lnTo>
                  <a:pt x="664" y="2187"/>
                </a:lnTo>
                <a:lnTo>
                  <a:pt x="664" y="2187"/>
                </a:lnTo>
                <a:lnTo>
                  <a:pt x="664" y="2187"/>
                </a:lnTo>
                <a:lnTo>
                  <a:pt x="664" y="2187"/>
                </a:lnTo>
                <a:lnTo>
                  <a:pt x="664" y="2187"/>
                </a:lnTo>
                <a:lnTo>
                  <a:pt x="664" y="2187"/>
                </a:lnTo>
                <a:lnTo>
                  <a:pt x="664" y="2187"/>
                </a:lnTo>
                <a:lnTo>
                  <a:pt x="673" y="2187"/>
                </a:lnTo>
                <a:lnTo>
                  <a:pt x="673" y="2187"/>
                </a:lnTo>
                <a:lnTo>
                  <a:pt x="673" y="2187"/>
                </a:lnTo>
                <a:lnTo>
                  <a:pt x="673" y="2187"/>
                </a:lnTo>
                <a:lnTo>
                  <a:pt x="673" y="2187"/>
                </a:lnTo>
                <a:lnTo>
                  <a:pt x="673" y="2187"/>
                </a:lnTo>
                <a:lnTo>
                  <a:pt x="673" y="2187"/>
                </a:lnTo>
                <a:lnTo>
                  <a:pt x="673" y="2187"/>
                </a:lnTo>
                <a:lnTo>
                  <a:pt x="673" y="2187"/>
                </a:lnTo>
                <a:lnTo>
                  <a:pt x="673" y="2187"/>
                </a:lnTo>
                <a:lnTo>
                  <a:pt x="673" y="2187"/>
                </a:lnTo>
                <a:lnTo>
                  <a:pt x="673" y="2187"/>
                </a:lnTo>
                <a:lnTo>
                  <a:pt x="673" y="2187"/>
                </a:lnTo>
                <a:lnTo>
                  <a:pt x="673" y="2187"/>
                </a:lnTo>
                <a:lnTo>
                  <a:pt x="673" y="2187"/>
                </a:lnTo>
                <a:lnTo>
                  <a:pt x="673" y="2187"/>
                </a:lnTo>
                <a:lnTo>
                  <a:pt x="673" y="2187"/>
                </a:lnTo>
                <a:lnTo>
                  <a:pt x="673" y="2196"/>
                </a:lnTo>
                <a:lnTo>
                  <a:pt x="673" y="2196"/>
                </a:lnTo>
                <a:lnTo>
                  <a:pt x="681" y="2196"/>
                </a:lnTo>
                <a:lnTo>
                  <a:pt x="681" y="2196"/>
                </a:lnTo>
                <a:lnTo>
                  <a:pt x="681" y="2196"/>
                </a:lnTo>
                <a:lnTo>
                  <a:pt x="681" y="2196"/>
                </a:lnTo>
                <a:lnTo>
                  <a:pt x="681" y="2196"/>
                </a:lnTo>
                <a:lnTo>
                  <a:pt x="681" y="2196"/>
                </a:lnTo>
                <a:lnTo>
                  <a:pt x="681" y="2196"/>
                </a:lnTo>
                <a:lnTo>
                  <a:pt x="681" y="2204"/>
                </a:lnTo>
                <a:lnTo>
                  <a:pt x="681" y="2204"/>
                </a:lnTo>
                <a:lnTo>
                  <a:pt x="681" y="2204"/>
                </a:lnTo>
                <a:lnTo>
                  <a:pt x="681" y="2204"/>
                </a:lnTo>
                <a:lnTo>
                  <a:pt x="681" y="2204"/>
                </a:lnTo>
                <a:lnTo>
                  <a:pt x="681" y="2213"/>
                </a:lnTo>
                <a:lnTo>
                  <a:pt x="681" y="2213"/>
                </a:lnTo>
                <a:lnTo>
                  <a:pt x="681" y="2213"/>
                </a:lnTo>
                <a:lnTo>
                  <a:pt x="681" y="2222"/>
                </a:lnTo>
                <a:lnTo>
                  <a:pt x="681" y="2222"/>
                </a:lnTo>
                <a:lnTo>
                  <a:pt x="681" y="2230"/>
                </a:lnTo>
                <a:lnTo>
                  <a:pt x="690" y="2230"/>
                </a:lnTo>
                <a:lnTo>
                  <a:pt x="690" y="2230"/>
                </a:lnTo>
                <a:lnTo>
                  <a:pt x="690" y="2239"/>
                </a:lnTo>
                <a:lnTo>
                  <a:pt x="690" y="2239"/>
                </a:lnTo>
                <a:lnTo>
                  <a:pt x="690" y="2239"/>
                </a:lnTo>
                <a:lnTo>
                  <a:pt x="690" y="2248"/>
                </a:lnTo>
                <a:lnTo>
                  <a:pt x="690" y="2248"/>
                </a:lnTo>
                <a:lnTo>
                  <a:pt x="690" y="2248"/>
                </a:lnTo>
                <a:lnTo>
                  <a:pt x="690" y="2256"/>
                </a:lnTo>
                <a:lnTo>
                  <a:pt x="690" y="2256"/>
                </a:lnTo>
                <a:lnTo>
                  <a:pt x="690" y="2256"/>
                </a:lnTo>
                <a:lnTo>
                  <a:pt x="690" y="2256"/>
                </a:lnTo>
                <a:lnTo>
                  <a:pt x="690" y="2265"/>
                </a:lnTo>
                <a:lnTo>
                  <a:pt x="690" y="2265"/>
                </a:lnTo>
                <a:lnTo>
                  <a:pt x="690" y="2265"/>
                </a:lnTo>
                <a:lnTo>
                  <a:pt x="690" y="2274"/>
                </a:lnTo>
                <a:lnTo>
                  <a:pt x="690" y="2274"/>
                </a:lnTo>
                <a:lnTo>
                  <a:pt x="690" y="2274"/>
                </a:lnTo>
                <a:lnTo>
                  <a:pt x="699" y="2282"/>
                </a:lnTo>
                <a:lnTo>
                  <a:pt x="699" y="2282"/>
                </a:lnTo>
                <a:lnTo>
                  <a:pt x="699" y="2291"/>
                </a:lnTo>
                <a:lnTo>
                  <a:pt x="699" y="2291"/>
                </a:lnTo>
                <a:lnTo>
                  <a:pt x="699" y="2300"/>
                </a:lnTo>
                <a:lnTo>
                  <a:pt x="699" y="2300"/>
                </a:lnTo>
                <a:lnTo>
                  <a:pt x="699" y="2308"/>
                </a:lnTo>
                <a:lnTo>
                  <a:pt x="699" y="2317"/>
                </a:lnTo>
                <a:lnTo>
                  <a:pt x="699" y="2317"/>
                </a:lnTo>
                <a:lnTo>
                  <a:pt x="699" y="2326"/>
                </a:lnTo>
                <a:lnTo>
                  <a:pt x="699" y="2326"/>
                </a:lnTo>
                <a:lnTo>
                  <a:pt x="699" y="2334"/>
                </a:lnTo>
                <a:lnTo>
                  <a:pt x="699" y="2334"/>
                </a:lnTo>
                <a:lnTo>
                  <a:pt x="699" y="2343"/>
                </a:lnTo>
                <a:lnTo>
                  <a:pt x="699" y="2343"/>
                </a:lnTo>
                <a:lnTo>
                  <a:pt x="699" y="2343"/>
                </a:lnTo>
                <a:lnTo>
                  <a:pt x="699" y="2343"/>
                </a:lnTo>
                <a:lnTo>
                  <a:pt x="699" y="2352"/>
                </a:lnTo>
                <a:lnTo>
                  <a:pt x="699" y="2352"/>
                </a:lnTo>
                <a:lnTo>
                  <a:pt x="708" y="2352"/>
                </a:lnTo>
                <a:lnTo>
                  <a:pt x="708" y="2352"/>
                </a:lnTo>
                <a:lnTo>
                  <a:pt x="708" y="2352"/>
                </a:lnTo>
                <a:lnTo>
                  <a:pt x="708" y="2352"/>
                </a:lnTo>
                <a:lnTo>
                  <a:pt x="708" y="2352"/>
                </a:lnTo>
                <a:lnTo>
                  <a:pt x="708" y="2360"/>
                </a:lnTo>
                <a:lnTo>
                  <a:pt x="708" y="2360"/>
                </a:lnTo>
                <a:lnTo>
                  <a:pt x="708" y="2360"/>
                </a:lnTo>
                <a:lnTo>
                  <a:pt x="708" y="2360"/>
                </a:lnTo>
                <a:lnTo>
                  <a:pt x="708" y="2360"/>
                </a:lnTo>
                <a:lnTo>
                  <a:pt x="708" y="2360"/>
                </a:lnTo>
                <a:lnTo>
                  <a:pt x="708" y="2360"/>
                </a:lnTo>
                <a:lnTo>
                  <a:pt x="708" y="2360"/>
                </a:lnTo>
                <a:lnTo>
                  <a:pt x="708" y="2360"/>
                </a:lnTo>
                <a:lnTo>
                  <a:pt x="708" y="2360"/>
                </a:lnTo>
                <a:lnTo>
                  <a:pt x="708" y="2369"/>
                </a:lnTo>
                <a:lnTo>
                  <a:pt x="708" y="2369"/>
                </a:lnTo>
                <a:lnTo>
                  <a:pt x="708" y="2369"/>
                </a:lnTo>
                <a:lnTo>
                  <a:pt x="716" y="2369"/>
                </a:lnTo>
                <a:lnTo>
                  <a:pt x="716" y="2369"/>
                </a:lnTo>
                <a:lnTo>
                  <a:pt x="716" y="2369"/>
                </a:lnTo>
                <a:lnTo>
                  <a:pt x="716" y="2369"/>
                </a:lnTo>
                <a:lnTo>
                  <a:pt x="716" y="2378"/>
                </a:lnTo>
                <a:lnTo>
                  <a:pt x="716" y="2378"/>
                </a:lnTo>
                <a:lnTo>
                  <a:pt x="716" y="2378"/>
                </a:lnTo>
                <a:lnTo>
                  <a:pt x="716" y="2378"/>
                </a:lnTo>
                <a:lnTo>
                  <a:pt x="716" y="2378"/>
                </a:lnTo>
                <a:lnTo>
                  <a:pt x="716" y="2378"/>
                </a:lnTo>
                <a:lnTo>
                  <a:pt x="716" y="2378"/>
                </a:lnTo>
                <a:lnTo>
                  <a:pt x="716" y="2386"/>
                </a:lnTo>
                <a:lnTo>
                  <a:pt x="716" y="2386"/>
                </a:lnTo>
                <a:lnTo>
                  <a:pt x="716" y="2386"/>
                </a:lnTo>
                <a:lnTo>
                  <a:pt x="716" y="2386"/>
                </a:lnTo>
                <a:lnTo>
                  <a:pt x="716" y="2386"/>
                </a:lnTo>
                <a:lnTo>
                  <a:pt x="716" y="2386"/>
                </a:lnTo>
                <a:lnTo>
                  <a:pt x="716" y="2395"/>
                </a:lnTo>
                <a:lnTo>
                  <a:pt x="725" y="2395"/>
                </a:lnTo>
                <a:lnTo>
                  <a:pt x="725" y="2395"/>
                </a:lnTo>
                <a:lnTo>
                  <a:pt x="725" y="2395"/>
                </a:lnTo>
                <a:lnTo>
                  <a:pt x="725" y="2395"/>
                </a:lnTo>
                <a:lnTo>
                  <a:pt x="725" y="2395"/>
                </a:lnTo>
                <a:lnTo>
                  <a:pt x="725" y="2395"/>
                </a:lnTo>
                <a:lnTo>
                  <a:pt x="725" y="2404"/>
                </a:lnTo>
                <a:lnTo>
                  <a:pt x="725" y="2404"/>
                </a:lnTo>
                <a:lnTo>
                  <a:pt x="725" y="2404"/>
                </a:lnTo>
                <a:lnTo>
                  <a:pt x="725" y="2404"/>
                </a:lnTo>
                <a:lnTo>
                  <a:pt x="725" y="2404"/>
                </a:lnTo>
                <a:lnTo>
                  <a:pt x="725" y="2404"/>
                </a:lnTo>
                <a:lnTo>
                  <a:pt x="725" y="2404"/>
                </a:lnTo>
                <a:lnTo>
                  <a:pt x="725" y="2413"/>
                </a:lnTo>
                <a:lnTo>
                  <a:pt x="725" y="2413"/>
                </a:lnTo>
                <a:lnTo>
                  <a:pt x="725" y="2413"/>
                </a:lnTo>
                <a:lnTo>
                  <a:pt x="725" y="2413"/>
                </a:lnTo>
                <a:lnTo>
                  <a:pt x="725" y="2413"/>
                </a:lnTo>
                <a:lnTo>
                  <a:pt x="734" y="2413"/>
                </a:lnTo>
                <a:lnTo>
                  <a:pt x="734" y="2413"/>
                </a:lnTo>
                <a:lnTo>
                  <a:pt x="734" y="2413"/>
                </a:lnTo>
                <a:lnTo>
                  <a:pt x="734" y="2413"/>
                </a:lnTo>
                <a:lnTo>
                  <a:pt x="734" y="2413"/>
                </a:lnTo>
                <a:lnTo>
                  <a:pt x="734" y="2413"/>
                </a:lnTo>
                <a:lnTo>
                  <a:pt x="734" y="2413"/>
                </a:lnTo>
                <a:lnTo>
                  <a:pt x="734" y="2421"/>
                </a:lnTo>
                <a:lnTo>
                  <a:pt x="734" y="2421"/>
                </a:lnTo>
                <a:lnTo>
                  <a:pt x="734" y="2421"/>
                </a:lnTo>
                <a:lnTo>
                  <a:pt x="734" y="2421"/>
                </a:lnTo>
                <a:lnTo>
                  <a:pt x="734" y="2421"/>
                </a:lnTo>
                <a:lnTo>
                  <a:pt x="734" y="2421"/>
                </a:lnTo>
                <a:lnTo>
                  <a:pt x="734" y="2421"/>
                </a:lnTo>
                <a:lnTo>
                  <a:pt x="734" y="2421"/>
                </a:lnTo>
                <a:lnTo>
                  <a:pt x="734" y="2421"/>
                </a:lnTo>
                <a:lnTo>
                  <a:pt x="734" y="2421"/>
                </a:lnTo>
                <a:lnTo>
                  <a:pt x="734" y="2421"/>
                </a:lnTo>
                <a:lnTo>
                  <a:pt x="734" y="2421"/>
                </a:lnTo>
                <a:lnTo>
                  <a:pt x="743" y="2421"/>
                </a:lnTo>
                <a:lnTo>
                  <a:pt x="743" y="2421"/>
                </a:lnTo>
                <a:lnTo>
                  <a:pt x="743" y="2421"/>
                </a:lnTo>
                <a:lnTo>
                  <a:pt x="743" y="2421"/>
                </a:lnTo>
                <a:lnTo>
                  <a:pt x="743" y="2421"/>
                </a:lnTo>
                <a:lnTo>
                  <a:pt x="743" y="2421"/>
                </a:lnTo>
                <a:lnTo>
                  <a:pt x="743" y="2421"/>
                </a:lnTo>
                <a:lnTo>
                  <a:pt x="743" y="2421"/>
                </a:lnTo>
                <a:lnTo>
                  <a:pt x="743" y="2421"/>
                </a:lnTo>
                <a:lnTo>
                  <a:pt x="743" y="2421"/>
                </a:lnTo>
                <a:lnTo>
                  <a:pt x="743" y="2421"/>
                </a:lnTo>
                <a:lnTo>
                  <a:pt x="743" y="2421"/>
                </a:lnTo>
                <a:lnTo>
                  <a:pt x="743" y="2421"/>
                </a:lnTo>
                <a:lnTo>
                  <a:pt x="743" y="2421"/>
                </a:lnTo>
                <a:lnTo>
                  <a:pt x="743" y="2421"/>
                </a:lnTo>
                <a:lnTo>
                  <a:pt x="743" y="2421"/>
                </a:lnTo>
                <a:lnTo>
                  <a:pt x="743" y="2421"/>
                </a:lnTo>
                <a:lnTo>
                  <a:pt x="743" y="2421"/>
                </a:lnTo>
                <a:lnTo>
                  <a:pt x="751" y="2421"/>
                </a:lnTo>
                <a:lnTo>
                  <a:pt x="751" y="2421"/>
                </a:lnTo>
                <a:lnTo>
                  <a:pt x="751" y="2421"/>
                </a:lnTo>
                <a:lnTo>
                  <a:pt x="751" y="2421"/>
                </a:lnTo>
                <a:lnTo>
                  <a:pt x="751" y="2421"/>
                </a:lnTo>
                <a:lnTo>
                  <a:pt x="751" y="2421"/>
                </a:lnTo>
                <a:lnTo>
                  <a:pt x="751" y="2421"/>
                </a:lnTo>
                <a:lnTo>
                  <a:pt x="751" y="2421"/>
                </a:lnTo>
                <a:lnTo>
                  <a:pt x="751" y="2421"/>
                </a:lnTo>
                <a:lnTo>
                  <a:pt x="751" y="2421"/>
                </a:lnTo>
                <a:lnTo>
                  <a:pt x="751" y="2421"/>
                </a:lnTo>
                <a:lnTo>
                  <a:pt x="751" y="2421"/>
                </a:lnTo>
                <a:lnTo>
                  <a:pt x="751" y="2421"/>
                </a:lnTo>
                <a:lnTo>
                  <a:pt x="751" y="2421"/>
                </a:lnTo>
                <a:lnTo>
                  <a:pt x="751" y="2421"/>
                </a:lnTo>
                <a:lnTo>
                  <a:pt x="751" y="2421"/>
                </a:lnTo>
                <a:lnTo>
                  <a:pt x="751" y="2421"/>
                </a:lnTo>
                <a:lnTo>
                  <a:pt x="751" y="2430"/>
                </a:lnTo>
                <a:lnTo>
                  <a:pt x="760" y="2430"/>
                </a:lnTo>
                <a:lnTo>
                  <a:pt x="760" y="2430"/>
                </a:lnTo>
                <a:lnTo>
                  <a:pt x="760" y="2430"/>
                </a:lnTo>
                <a:lnTo>
                  <a:pt x="760" y="2430"/>
                </a:lnTo>
                <a:lnTo>
                  <a:pt x="760" y="2430"/>
                </a:lnTo>
                <a:lnTo>
                  <a:pt x="760" y="2430"/>
                </a:lnTo>
                <a:lnTo>
                  <a:pt x="760" y="2430"/>
                </a:lnTo>
                <a:lnTo>
                  <a:pt x="760" y="2430"/>
                </a:lnTo>
                <a:lnTo>
                  <a:pt x="760" y="2430"/>
                </a:lnTo>
                <a:lnTo>
                  <a:pt x="760" y="2430"/>
                </a:lnTo>
                <a:lnTo>
                  <a:pt x="760" y="2430"/>
                </a:lnTo>
                <a:lnTo>
                  <a:pt x="760" y="2430"/>
                </a:lnTo>
                <a:lnTo>
                  <a:pt x="760" y="2430"/>
                </a:lnTo>
                <a:lnTo>
                  <a:pt x="760" y="2430"/>
                </a:lnTo>
                <a:lnTo>
                  <a:pt x="760" y="2430"/>
                </a:lnTo>
                <a:lnTo>
                  <a:pt x="760" y="2430"/>
                </a:lnTo>
                <a:lnTo>
                  <a:pt x="760" y="2430"/>
                </a:lnTo>
                <a:lnTo>
                  <a:pt x="760" y="2430"/>
                </a:lnTo>
                <a:lnTo>
                  <a:pt x="760" y="2430"/>
                </a:lnTo>
                <a:lnTo>
                  <a:pt x="769" y="2430"/>
                </a:lnTo>
                <a:lnTo>
                  <a:pt x="769" y="2430"/>
                </a:lnTo>
                <a:lnTo>
                  <a:pt x="769" y="2430"/>
                </a:lnTo>
                <a:lnTo>
                  <a:pt x="769" y="2430"/>
                </a:lnTo>
                <a:lnTo>
                  <a:pt x="769" y="2430"/>
                </a:lnTo>
                <a:lnTo>
                  <a:pt x="769" y="2430"/>
                </a:lnTo>
                <a:lnTo>
                  <a:pt x="769" y="2421"/>
                </a:lnTo>
                <a:lnTo>
                  <a:pt x="769" y="2421"/>
                </a:lnTo>
                <a:lnTo>
                  <a:pt x="769" y="2421"/>
                </a:lnTo>
                <a:lnTo>
                  <a:pt x="769" y="2421"/>
                </a:lnTo>
                <a:lnTo>
                  <a:pt x="769" y="2421"/>
                </a:lnTo>
                <a:lnTo>
                  <a:pt x="769" y="2421"/>
                </a:lnTo>
                <a:lnTo>
                  <a:pt x="769" y="2421"/>
                </a:lnTo>
                <a:lnTo>
                  <a:pt x="769" y="2421"/>
                </a:lnTo>
                <a:lnTo>
                  <a:pt x="769" y="2421"/>
                </a:lnTo>
                <a:lnTo>
                  <a:pt x="769" y="2421"/>
                </a:lnTo>
                <a:lnTo>
                  <a:pt x="769" y="2421"/>
                </a:lnTo>
                <a:lnTo>
                  <a:pt x="769" y="2421"/>
                </a:lnTo>
                <a:lnTo>
                  <a:pt x="777" y="2421"/>
                </a:lnTo>
                <a:lnTo>
                  <a:pt x="777" y="2421"/>
                </a:lnTo>
                <a:lnTo>
                  <a:pt x="777" y="2421"/>
                </a:lnTo>
                <a:lnTo>
                  <a:pt x="777" y="2421"/>
                </a:lnTo>
                <a:lnTo>
                  <a:pt x="777" y="2421"/>
                </a:lnTo>
                <a:lnTo>
                  <a:pt x="777" y="2421"/>
                </a:lnTo>
                <a:lnTo>
                  <a:pt x="777" y="2413"/>
                </a:lnTo>
                <a:lnTo>
                  <a:pt x="777" y="2413"/>
                </a:lnTo>
                <a:lnTo>
                  <a:pt x="777" y="2413"/>
                </a:lnTo>
                <a:lnTo>
                  <a:pt x="777" y="2413"/>
                </a:lnTo>
                <a:lnTo>
                  <a:pt x="777" y="2413"/>
                </a:lnTo>
                <a:lnTo>
                  <a:pt x="777" y="2413"/>
                </a:lnTo>
                <a:lnTo>
                  <a:pt x="777" y="2413"/>
                </a:lnTo>
                <a:lnTo>
                  <a:pt x="777" y="2413"/>
                </a:lnTo>
                <a:lnTo>
                  <a:pt x="777" y="2413"/>
                </a:lnTo>
                <a:lnTo>
                  <a:pt x="777" y="2413"/>
                </a:lnTo>
                <a:lnTo>
                  <a:pt x="777" y="2413"/>
                </a:lnTo>
                <a:lnTo>
                  <a:pt x="777" y="2413"/>
                </a:lnTo>
                <a:lnTo>
                  <a:pt x="786" y="2413"/>
                </a:lnTo>
                <a:lnTo>
                  <a:pt x="786" y="2413"/>
                </a:lnTo>
                <a:lnTo>
                  <a:pt x="786" y="2413"/>
                </a:lnTo>
                <a:lnTo>
                  <a:pt x="786" y="2413"/>
                </a:lnTo>
                <a:lnTo>
                  <a:pt x="786" y="2413"/>
                </a:lnTo>
                <a:lnTo>
                  <a:pt x="786" y="2413"/>
                </a:lnTo>
                <a:lnTo>
                  <a:pt x="786" y="2413"/>
                </a:lnTo>
                <a:lnTo>
                  <a:pt x="786" y="2413"/>
                </a:lnTo>
                <a:lnTo>
                  <a:pt x="786" y="2413"/>
                </a:lnTo>
                <a:lnTo>
                  <a:pt x="786" y="2413"/>
                </a:lnTo>
                <a:lnTo>
                  <a:pt x="786" y="2413"/>
                </a:lnTo>
                <a:lnTo>
                  <a:pt x="786" y="2413"/>
                </a:lnTo>
                <a:lnTo>
                  <a:pt x="786" y="2413"/>
                </a:lnTo>
                <a:lnTo>
                  <a:pt x="786" y="2413"/>
                </a:lnTo>
                <a:lnTo>
                  <a:pt x="786" y="2413"/>
                </a:lnTo>
                <a:lnTo>
                  <a:pt x="786" y="2413"/>
                </a:lnTo>
                <a:lnTo>
                  <a:pt x="786" y="2413"/>
                </a:lnTo>
                <a:lnTo>
                  <a:pt x="786" y="2413"/>
                </a:lnTo>
                <a:lnTo>
                  <a:pt x="795" y="2413"/>
                </a:lnTo>
                <a:lnTo>
                  <a:pt x="795" y="2413"/>
                </a:lnTo>
                <a:lnTo>
                  <a:pt x="795" y="2413"/>
                </a:lnTo>
                <a:lnTo>
                  <a:pt x="795" y="2413"/>
                </a:lnTo>
                <a:lnTo>
                  <a:pt x="795" y="2413"/>
                </a:lnTo>
                <a:lnTo>
                  <a:pt x="795" y="2413"/>
                </a:lnTo>
                <a:lnTo>
                  <a:pt x="795" y="2413"/>
                </a:lnTo>
                <a:lnTo>
                  <a:pt x="795" y="2413"/>
                </a:lnTo>
                <a:lnTo>
                  <a:pt x="795" y="2413"/>
                </a:lnTo>
                <a:lnTo>
                  <a:pt x="795" y="2413"/>
                </a:lnTo>
                <a:lnTo>
                  <a:pt x="795" y="2413"/>
                </a:lnTo>
                <a:lnTo>
                  <a:pt x="795" y="2413"/>
                </a:lnTo>
                <a:lnTo>
                  <a:pt x="795" y="2413"/>
                </a:lnTo>
                <a:lnTo>
                  <a:pt x="795" y="2413"/>
                </a:lnTo>
                <a:lnTo>
                  <a:pt x="795" y="2413"/>
                </a:lnTo>
                <a:lnTo>
                  <a:pt x="795" y="2413"/>
                </a:lnTo>
                <a:lnTo>
                  <a:pt x="795" y="2413"/>
                </a:lnTo>
                <a:lnTo>
                  <a:pt x="795" y="2413"/>
                </a:lnTo>
                <a:lnTo>
                  <a:pt x="795" y="2413"/>
                </a:lnTo>
                <a:lnTo>
                  <a:pt x="804" y="2413"/>
                </a:lnTo>
                <a:lnTo>
                  <a:pt x="804" y="2413"/>
                </a:lnTo>
                <a:lnTo>
                  <a:pt x="804" y="2413"/>
                </a:lnTo>
                <a:lnTo>
                  <a:pt x="804" y="2413"/>
                </a:lnTo>
                <a:lnTo>
                  <a:pt x="804" y="2413"/>
                </a:lnTo>
                <a:lnTo>
                  <a:pt x="804" y="2413"/>
                </a:lnTo>
                <a:lnTo>
                  <a:pt x="804" y="2413"/>
                </a:lnTo>
                <a:lnTo>
                  <a:pt x="804" y="2413"/>
                </a:lnTo>
                <a:lnTo>
                  <a:pt x="804" y="2413"/>
                </a:lnTo>
                <a:lnTo>
                  <a:pt x="804" y="2413"/>
                </a:lnTo>
                <a:lnTo>
                  <a:pt x="804" y="2413"/>
                </a:lnTo>
                <a:lnTo>
                  <a:pt x="804" y="2413"/>
                </a:lnTo>
                <a:lnTo>
                  <a:pt x="804" y="2413"/>
                </a:lnTo>
                <a:lnTo>
                  <a:pt x="804" y="2413"/>
                </a:lnTo>
                <a:lnTo>
                  <a:pt x="804" y="2413"/>
                </a:lnTo>
                <a:lnTo>
                  <a:pt x="804" y="2413"/>
                </a:lnTo>
                <a:lnTo>
                  <a:pt x="804" y="2413"/>
                </a:lnTo>
                <a:lnTo>
                  <a:pt x="804" y="2413"/>
                </a:lnTo>
                <a:lnTo>
                  <a:pt x="812" y="2413"/>
                </a:lnTo>
                <a:lnTo>
                  <a:pt x="812" y="2413"/>
                </a:lnTo>
                <a:lnTo>
                  <a:pt x="812" y="2413"/>
                </a:lnTo>
                <a:lnTo>
                  <a:pt x="812" y="2413"/>
                </a:lnTo>
                <a:lnTo>
                  <a:pt x="812" y="2413"/>
                </a:lnTo>
                <a:lnTo>
                  <a:pt x="812" y="2413"/>
                </a:lnTo>
                <a:lnTo>
                  <a:pt x="812" y="2413"/>
                </a:lnTo>
                <a:lnTo>
                  <a:pt x="812" y="2413"/>
                </a:lnTo>
                <a:lnTo>
                  <a:pt x="812" y="2413"/>
                </a:lnTo>
                <a:lnTo>
                  <a:pt x="812" y="2413"/>
                </a:lnTo>
                <a:lnTo>
                  <a:pt x="812" y="2413"/>
                </a:lnTo>
                <a:lnTo>
                  <a:pt x="812" y="2413"/>
                </a:lnTo>
                <a:lnTo>
                  <a:pt x="812" y="2413"/>
                </a:lnTo>
                <a:lnTo>
                  <a:pt x="812" y="2413"/>
                </a:lnTo>
                <a:lnTo>
                  <a:pt x="812" y="2413"/>
                </a:lnTo>
                <a:lnTo>
                  <a:pt x="812" y="2413"/>
                </a:lnTo>
                <a:lnTo>
                  <a:pt x="812" y="2413"/>
                </a:lnTo>
                <a:lnTo>
                  <a:pt x="812" y="2413"/>
                </a:lnTo>
                <a:lnTo>
                  <a:pt x="821" y="2413"/>
                </a:lnTo>
                <a:lnTo>
                  <a:pt x="821" y="2413"/>
                </a:lnTo>
                <a:lnTo>
                  <a:pt x="821" y="2413"/>
                </a:lnTo>
                <a:lnTo>
                  <a:pt x="821" y="2413"/>
                </a:lnTo>
                <a:lnTo>
                  <a:pt x="821" y="2413"/>
                </a:lnTo>
                <a:lnTo>
                  <a:pt x="821" y="2413"/>
                </a:lnTo>
                <a:lnTo>
                  <a:pt x="821" y="2413"/>
                </a:lnTo>
                <a:lnTo>
                  <a:pt x="821" y="2413"/>
                </a:lnTo>
                <a:lnTo>
                  <a:pt x="821" y="2413"/>
                </a:lnTo>
                <a:lnTo>
                  <a:pt x="821" y="2413"/>
                </a:lnTo>
                <a:lnTo>
                  <a:pt x="821" y="2413"/>
                </a:lnTo>
                <a:lnTo>
                  <a:pt x="821" y="2413"/>
                </a:lnTo>
                <a:lnTo>
                  <a:pt x="821" y="2413"/>
                </a:lnTo>
                <a:lnTo>
                  <a:pt x="821" y="2421"/>
                </a:lnTo>
                <a:lnTo>
                  <a:pt x="821" y="2421"/>
                </a:lnTo>
                <a:lnTo>
                  <a:pt x="821" y="2421"/>
                </a:lnTo>
                <a:lnTo>
                  <a:pt x="821" y="2421"/>
                </a:lnTo>
                <a:lnTo>
                  <a:pt x="821" y="2421"/>
                </a:lnTo>
                <a:lnTo>
                  <a:pt x="821" y="2421"/>
                </a:lnTo>
                <a:lnTo>
                  <a:pt x="830" y="2421"/>
                </a:lnTo>
                <a:lnTo>
                  <a:pt x="830" y="2421"/>
                </a:lnTo>
                <a:lnTo>
                  <a:pt x="830" y="2421"/>
                </a:lnTo>
                <a:lnTo>
                  <a:pt x="830" y="2421"/>
                </a:lnTo>
                <a:lnTo>
                  <a:pt x="830" y="2421"/>
                </a:lnTo>
                <a:lnTo>
                  <a:pt x="830" y="2421"/>
                </a:lnTo>
                <a:lnTo>
                  <a:pt x="830" y="2421"/>
                </a:lnTo>
                <a:lnTo>
                  <a:pt x="830" y="2421"/>
                </a:lnTo>
                <a:lnTo>
                  <a:pt x="830" y="2421"/>
                </a:lnTo>
                <a:lnTo>
                  <a:pt x="830" y="2421"/>
                </a:lnTo>
                <a:lnTo>
                  <a:pt x="830" y="2421"/>
                </a:lnTo>
                <a:lnTo>
                  <a:pt x="830" y="2421"/>
                </a:lnTo>
                <a:lnTo>
                  <a:pt x="830" y="2421"/>
                </a:lnTo>
                <a:lnTo>
                  <a:pt x="830" y="2421"/>
                </a:lnTo>
                <a:lnTo>
                  <a:pt x="830" y="2421"/>
                </a:lnTo>
                <a:lnTo>
                  <a:pt x="830" y="2430"/>
                </a:lnTo>
                <a:lnTo>
                  <a:pt x="830" y="2430"/>
                </a:lnTo>
                <a:lnTo>
                  <a:pt x="830" y="2430"/>
                </a:lnTo>
                <a:lnTo>
                  <a:pt x="839" y="2430"/>
                </a:lnTo>
                <a:lnTo>
                  <a:pt x="839" y="2430"/>
                </a:lnTo>
                <a:lnTo>
                  <a:pt x="839" y="2430"/>
                </a:lnTo>
                <a:lnTo>
                  <a:pt x="839" y="2430"/>
                </a:lnTo>
                <a:lnTo>
                  <a:pt x="839" y="2430"/>
                </a:lnTo>
                <a:lnTo>
                  <a:pt x="839" y="2430"/>
                </a:lnTo>
                <a:lnTo>
                  <a:pt x="839" y="2430"/>
                </a:lnTo>
                <a:lnTo>
                  <a:pt x="839" y="2430"/>
                </a:lnTo>
                <a:lnTo>
                  <a:pt x="839" y="2430"/>
                </a:lnTo>
                <a:lnTo>
                  <a:pt x="839" y="2430"/>
                </a:lnTo>
                <a:lnTo>
                  <a:pt x="839" y="2430"/>
                </a:lnTo>
                <a:lnTo>
                  <a:pt x="839" y="2430"/>
                </a:lnTo>
                <a:lnTo>
                  <a:pt x="839" y="2430"/>
                </a:lnTo>
                <a:lnTo>
                  <a:pt x="839" y="2430"/>
                </a:lnTo>
                <a:lnTo>
                  <a:pt x="839" y="2439"/>
                </a:lnTo>
                <a:lnTo>
                  <a:pt x="839" y="2439"/>
                </a:lnTo>
                <a:lnTo>
                  <a:pt x="839" y="2439"/>
                </a:lnTo>
                <a:lnTo>
                  <a:pt x="839" y="2439"/>
                </a:lnTo>
                <a:lnTo>
                  <a:pt x="847" y="2439"/>
                </a:lnTo>
                <a:lnTo>
                  <a:pt x="847" y="2439"/>
                </a:lnTo>
                <a:lnTo>
                  <a:pt x="847" y="2439"/>
                </a:lnTo>
                <a:lnTo>
                  <a:pt x="847" y="2439"/>
                </a:lnTo>
                <a:lnTo>
                  <a:pt x="847" y="2439"/>
                </a:lnTo>
                <a:lnTo>
                  <a:pt x="847" y="2439"/>
                </a:lnTo>
                <a:lnTo>
                  <a:pt x="847" y="2439"/>
                </a:lnTo>
                <a:lnTo>
                  <a:pt x="847" y="2439"/>
                </a:lnTo>
                <a:lnTo>
                  <a:pt x="847" y="2439"/>
                </a:lnTo>
                <a:lnTo>
                  <a:pt x="847" y="2439"/>
                </a:lnTo>
                <a:lnTo>
                  <a:pt x="847" y="2439"/>
                </a:lnTo>
                <a:lnTo>
                  <a:pt x="847" y="2439"/>
                </a:lnTo>
                <a:lnTo>
                  <a:pt x="847" y="2439"/>
                </a:lnTo>
                <a:lnTo>
                  <a:pt x="847" y="2439"/>
                </a:lnTo>
                <a:lnTo>
                  <a:pt x="847" y="2447"/>
                </a:lnTo>
                <a:lnTo>
                  <a:pt x="847" y="2447"/>
                </a:lnTo>
                <a:lnTo>
                  <a:pt x="847" y="2447"/>
                </a:lnTo>
                <a:lnTo>
                  <a:pt x="847" y="2447"/>
                </a:lnTo>
                <a:lnTo>
                  <a:pt x="856" y="2447"/>
                </a:lnTo>
                <a:lnTo>
                  <a:pt x="856" y="2447"/>
                </a:lnTo>
                <a:lnTo>
                  <a:pt x="856" y="2447"/>
                </a:lnTo>
                <a:lnTo>
                  <a:pt x="856" y="2447"/>
                </a:lnTo>
                <a:lnTo>
                  <a:pt x="856" y="2447"/>
                </a:lnTo>
                <a:lnTo>
                  <a:pt x="856" y="2447"/>
                </a:lnTo>
                <a:lnTo>
                  <a:pt x="856" y="2447"/>
                </a:lnTo>
                <a:lnTo>
                  <a:pt x="856" y="2447"/>
                </a:lnTo>
                <a:lnTo>
                  <a:pt x="856" y="2447"/>
                </a:lnTo>
                <a:lnTo>
                  <a:pt x="856" y="2447"/>
                </a:lnTo>
                <a:lnTo>
                  <a:pt x="856" y="2447"/>
                </a:lnTo>
                <a:lnTo>
                  <a:pt x="856" y="2447"/>
                </a:lnTo>
                <a:lnTo>
                  <a:pt x="856" y="2447"/>
                </a:lnTo>
                <a:lnTo>
                  <a:pt x="856" y="2447"/>
                </a:lnTo>
                <a:lnTo>
                  <a:pt x="856" y="2447"/>
                </a:lnTo>
                <a:lnTo>
                  <a:pt x="856" y="2447"/>
                </a:lnTo>
                <a:lnTo>
                  <a:pt x="856" y="2447"/>
                </a:lnTo>
                <a:lnTo>
                  <a:pt x="856" y="2447"/>
                </a:lnTo>
                <a:lnTo>
                  <a:pt x="856" y="2447"/>
                </a:lnTo>
                <a:lnTo>
                  <a:pt x="865" y="2447"/>
                </a:lnTo>
                <a:lnTo>
                  <a:pt x="865" y="2456"/>
                </a:lnTo>
                <a:lnTo>
                  <a:pt x="865" y="2456"/>
                </a:lnTo>
                <a:lnTo>
                  <a:pt x="865" y="2456"/>
                </a:lnTo>
                <a:lnTo>
                  <a:pt x="865" y="2456"/>
                </a:lnTo>
                <a:lnTo>
                  <a:pt x="865" y="2456"/>
                </a:lnTo>
                <a:lnTo>
                  <a:pt x="865" y="2456"/>
                </a:lnTo>
                <a:lnTo>
                  <a:pt x="865" y="2456"/>
                </a:lnTo>
                <a:lnTo>
                  <a:pt x="865" y="2456"/>
                </a:lnTo>
                <a:lnTo>
                  <a:pt x="865" y="2456"/>
                </a:lnTo>
                <a:lnTo>
                  <a:pt x="865" y="2456"/>
                </a:lnTo>
                <a:lnTo>
                  <a:pt x="865" y="2456"/>
                </a:lnTo>
                <a:lnTo>
                  <a:pt x="865" y="2456"/>
                </a:lnTo>
                <a:lnTo>
                  <a:pt x="865" y="2456"/>
                </a:lnTo>
                <a:lnTo>
                  <a:pt x="865" y="2456"/>
                </a:lnTo>
                <a:lnTo>
                  <a:pt x="865" y="2456"/>
                </a:lnTo>
                <a:lnTo>
                  <a:pt x="865" y="2456"/>
                </a:lnTo>
                <a:lnTo>
                  <a:pt x="865" y="2456"/>
                </a:lnTo>
                <a:lnTo>
                  <a:pt x="874" y="2456"/>
                </a:lnTo>
                <a:lnTo>
                  <a:pt x="874" y="2456"/>
                </a:lnTo>
                <a:lnTo>
                  <a:pt x="874" y="2456"/>
                </a:lnTo>
                <a:lnTo>
                  <a:pt x="874" y="2456"/>
                </a:lnTo>
                <a:lnTo>
                  <a:pt x="874" y="2456"/>
                </a:lnTo>
                <a:lnTo>
                  <a:pt x="874" y="2456"/>
                </a:lnTo>
                <a:lnTo>
                  <a:pt x="874" y="2456"/>
                </a:lnTo>
                <a:lnTo>
                  <a:pt x="874" y="2456"/>
                </a:lnTo>
                <a:lnTo>
                  <a:pt x="874" y="2456"/>
                </a:lnTo>
                <a:lnTo>
                  <a:pt x="874" y="2456"/>
                </a:lnTo>
                <a:lnTo>
                  <a:pt x="874" y="2456"/>
                </a:lnTo>
                <a:lnTo>
                  <a:pt x="874" y="2456"/>
                </a:lnTo>
                <a:lnTo>
                  <a:pt x="874" y="2456"/>
                </a:lnTo>
                <a:lnTo>
                  <a:pt x="874" y="2465"/>
                </a:lnTo>
                <a:lnTo>
                  <a:pt x="874" y="2465"/>
                </a:lnTo>
                <a:lnTo>
                  <a:pt x="874" y="2465"/>
                </a:lnTo>
                <a:lnTo>
                  <a:pt x="874" y="2465"/>
                </a:lnTo>
                <a:lnTo>
                  <a:pt x="874" y="2465"/>
                </a:lnTo>
                <a:lnTo>
                  <a:pt x="882" y="2465"/>
                </a:lnTo>
                <a:lnTo>
                  <a:pt x="882" y="2465"/>
                </a:lnTo>
                <a:lnTo>
                  <a:pt x="882" y="2465"/>
                </a:lnTo>
                <a:lnTo>
                  <a:pt x="882" y="2465"/>
                </a:lnTo>
                <a:lnTo>
                  <a:pt x="882" y="2465"/>
                </a:lnTo>
                <a:lnTo>
                  <a:pt x="882" y="2465"/>
                </a:lnTo>
                <a:lnTo>
                  <a:pt x="882" y="2465"/>
                </a:lnTo>
                <a:lnTo>
                  <a:pt x="882" y="2465"/>
                </a:lnTo>
                <a:lnTo>
                  <a:pt x="882" y="2465"/>
                </a:lnTo>
                <a:lnTo>
                  <a:pt x="882" y="2465"/>
                </a:lnTo>
                <a:lnTo>
                  <a:pt x="882" y="2465"/>
                </a:lnTo>
                <a:lnTo>
                  <a:pt x="882" y="2465"/>
                </a:lnTo>
                <a:lnTo>
                  <a:pt x="882" y="2465"/>
                </a:lnTo>
                <a:lnTo>
                  <a:pt x="882" y="2465"/>
                </a:lnTo>
                <a:lnTo>
                  <a:pt x="882" y="2465"/>
                </a:lnTo>
                <a:lnTo>
                  <a:pt x="882" y="2465"/>
                </a:lnTo>
                <a:lnTo>
                  <a:pt x="882" y="2465"/>
                </a:lnTo>
                <a:lnTo>
                  <a:pt x="882" y="2465"/>
                </a:lnTo>
                <a:lnTo>
                  <a:pt x="882" y="2465"/>
                </a:lnTo>
                <a:lnTo>
                  <a:pt x="891" y="2465"/>
                </a:lnTo>
                <a:lnTo>
                  <a:pt x="891" y="2473"/>
                </a:lnTo>
                <a:lnTo>
                  <a:pt x="891" y="2473"/>
                </a:lnTo>
                <a:lnTo>
                  <a:pt x="891" y="2473"/>
                </a:lnTo>
                <a:lnTo>
                  <a:pt x="891" y="2473"/>
                </a:lnTo>
                <a:lnTo>
                  <a:pt x="891" y="2473"/>
                </a:lnTo>
                <a:lnTo>
                  <a:pt x="891" y="2473"/>
                </a:lnTo>
                <a:lnTo>
                  <a:pt x="891" y="2473"/>
                </a:lnTo>
                <a:lnTo>
                  <a:pt x="891" y="2473"/>
                </a:lnTo>
                <a:lnTo>
                  <a:pt x="891" y="2473"/>
                </a:lnTo>
                <a:lnTo>
                  <a:pt x="891" y="2473"/>
                </a:lnTo>
                <a:lnTo>
                  <a:pt x="891" y="2473"/>
                </a:lnTo>
                <a:lnTo>
                  <a:pt x="891" y="2473"/>
                </a:lnTo>
                <a:lnTo>
                  <a:pt x="891" y="2473"/>
                </a:lnTo>
                <a:lnTo>
                  <a:pt x="891" y="2473"/>
                </a:lnTo>
                <a:lnTo>
                  <a:pt x="891" y="2473"/>
                </a:lnTo>
                <a:lnTo>
                  <a:pt x="891" y="2473"/>
                </a:lnTo>
                <a:lnTo>
                  <a:pt x="891" y="2473"/>
                </a:lnTo>
                <a:lnTo>
                  <a:pt x="900" y="2473"/>
                </a:lnTo>
                <a:lnTo>
                  <a:pt x="900" y="2473"/>
                </a:lnTo>
                <a:lnTo>
                  <a:pt x="900" y="2473"/>
                </a:lnTo>
                <a:lnTo>
                  <a:pt x="900" y="2473"/>
                </a:lnTo>
                <a:lnTo>
                  <a:pt x="900" y="2473"/>
                </a:lnTo>
                <a:lnTo>
                  <a:pt x="900" y="2473"/>
                </a:lnTo>
                <a:lnTo>
                  <a:pt x="900" y="2473"/>
                </a:lnTo>
                <a:lnTo>
                  <a:pt x="900" y="2473"/>
                </a:lnTo>
                <a:lnTo>
                  <a:pt x="900" y="2473"/>
                </a:lnTo>
                <a:lnTo>
                  <a:pt x="900" y="2473"/>
                </a:lnTo>
                <a:lnTo>
                  <a:pt x="900" y="2473"/>
                </a:lnTo>
                <a:lnTo>
                  <a:pt x="900" y="2473"/>
                </a:lnTo>
                <a:lnTo>
                  <a:pt x="900" y="2473"/>
                </a:lnTo>
                <a:lnTo>
                  <a:pt x="900" y="2473"/>
                </a:lnTo>
                <a:lnTo>
                  <a:pt x="900" y="2473"/>
                </a:lnTo>
                <a:lnTo>
                  <a:pt x="900" y="2473"/>
                </a:lnTo>
                <a:lnTo>
                  <a:pt x="900" y="2473"/>
                </a:lnTo>
                <a:lnTo>
                  <a:pt x="900" y="2473"/>
                </a:lnTo>
                <a:lnTo>
                  <a:pt x="909" y="2473"/>
                </a:lnTo>
                <a:lnTo>
                  <a:pt x="909" y="2473"/>
                </a:lnTo>
                <a:lnTo>
                  <a:pt x="909" y="2473"/>
                </a:lnTo>
                <a:lnTo>
                  <a:pt x="909" y="2473"/>
                </a:lnTo>
                <a:lnTo>
                  <a:pt x="909" y="2473"/>
                </a:lnTo>
                <a:lnTo>
                  <a:pt x="909" y="2473"/>
                </a:lnTo>
                <a:lnTo>
                  <a:pt x="909" y="2473"/>
                </a:lnTo>
                <a:lnTo>
                  <a:pt x="909" y="2473"/>
                </a:lnTo>
                <a:lnTo>
                  <a:pt x="909" y="2473"/>
                </a:lnTo>
                <a:lnTo>
                  <a:pt x="909" y="2473"/>
                </a:lnTo>
                <a:lnTo>
                  <a:pt x="909" y="2473"/>
                </a:lnTo>
                <a:lnTo>
                  <a:pt x="909" y="2473"/>
                </a:lnTo>
                <a:lnTo>
                  <a:pt x="909" y="2473"/>
                </a:lnTo>
                <a:lnTo>
                  <a:pt x="909" y="2473"/>
                </a:lnTo>
                <a:lnTo>
                  <a:pt x="909" y="2473"/>
                </a:lnTo>
                <a:lnTo>
                  <a:pt x="909" y="2473"/>
                </a:lnTo>
                <a:lnTo>
                  <a:pt x="909" y="2473"/>
                </a:lnTo>
                <a:lnTo>
                  <a:pt x="909" y="2473"/>
                </a:lnTo>
                <a:lnTo>
                  <a:pt x="917" y="2473"/>
                </a:lnTo>
                <a:lnTo>
                  <a:pt x="917" y="2473"/>
                </a:lnTo>
                <a:lnTo>
                  <a:pt x="917" y="2473"/>
                </a:lnTo>
                <a:lnTo>
                  <a:pt x="917" y="2473"/>
                </a:lnTo>
                <a:lnTo>
                  <a:pt x="917" y="2473"/>
                </a:lnTo>
                <a:lnTo>
                  <a:pt x="917" y="2473"/>
                </a:lnTo>
                <a:lnTo>
                  <a:pt x="917" y="2473"/>
                </a:lnTo>
                <a:lnTo>
                  <a:pt x="917" y="2473"/>
                </a:lnTo>
                <a:lnTo>
                  <a:pt x="917" y="2473"/>
                </a:lnTo>
                <a:lnTo>
                  <a:pt x="917" y="2473"/>
                </a:lnTo>
                <a:lnTo>
                  <a:pt x="917" y="2473"/>
                </a:lnTo>
                <a:lnTo>
                  <a:pt x="917" y="2473"/>
                </a:lnTo>
                <a:lnTo>
                  <a:pt x="917" y="2473"/>
                </a:lnTo>
                <a:lnTo>
                  <a:pt x="917" y="2473"/>
                </a:lnTo>
                <a:lnTo>
                  <a:pt x="917" y="2473"/>
                </a:lnTo>
                <a:lnTo>
                  <a:pt x="917" y="2473"/>
                </a:lnTo>
                <a:lnTo>
                  <a:pt x="917" y="2473"/>
                </a:lnTo>
                <a:lnTo>
                  <a:pt x="917" y="2473"/>
                </a:lnTo>
                <a:lnTo>
                  <a:pt x="917" y="2473"/>
                </a:lnTo>
                <a:lnTo>
                  <a:pt x="926" y="2473"/>
                </a:lnTo>
                <a:lnTo>
                  <a:pt x="926" y="2473"/>
                </a:lnTo>
                <a:lnTo>
                  <a:pt x="926" y="2473"/>
                </a:lnTo>
                <a:lnTo>
                  <a:pt x="926" y="2473"/>
                </a:lnTo>
                <a:lnTo>
                  <a:pt x="926" y="2473"/>
                </a:lnTo>
                <a:lnTo>
                  <a:pt x="926" y="2465"/>
                </a:lnTo>
                <a:lnTo>
                  <a:pt x="926" y="2465"/>
                </a:lnTo>
                <a:lnTo>
                  <a:pt x="926" y="2465"/>
                </a:lnTo>
                <a:lnTo>
                  <a:pt x="926" y="2465"/>
                </a:lnTo>
                <a:lnTo>
                  <a:pt x="926" y="2465"/>
                </a:lnTo>
                <a:lnTo>
                  <a:pt x="926" y="2465"/>
                </a:lnTo>
                <a:lnTo>
                  <a:pt x="926" y="2465"/>
                </a:lnTo>
                <a:lnTo>
                  <a:pt x="926" y="2465"/>
                </a:lnTo>
                <a:lnTo>
                  <a:pt x="926" y="2465"/>
                </a:lnTo>
                <a:lnTo>
                  <a:pt x="926" y="2465"/>
                </a:lnTo>
                <a:lnTo>
                  <a:pt x="926" y="2465"/>
                </a:lnTo>
                <a:lnTo>
                  <a:pt x="926" y="2465"/>
                </a:lnTo>
                <a:lnTo>
                  <a:pt x="926" y="2465"/>
                </a:lnTo>
                <a:lnTo>
                  <a:pt x="935" y="2465"/>
                </a:lnTo>
                <a:lnTo>
                  <a:pt x="935" y="2465"/>
                </a:lnTo>
                <a:lnTo>
                  <a:pt x="935" y="2465"/>
                </a:lnTo>
                <a:lnTo>
                  <a:pt x="935" y="2465"/>
                </a:lnTo>
                <a:lnTo>
                  <a:pt x="935" y="2465"/>
                </a:lnTo>
                <a:lnTo>
                  <a:pt x="935" y="2465"/>
                </a:lnTo>
                <a:lnTo>
                  <a:pt x="935" y="2465"/>
                </a:lnTo>
                <a:lnTo>
                  <a:pt x="935" y="2465"/>
                </a:lnTo>
                <a:lnTo>
                  <a:pt x="935" y="2465"/>
                </a:lnTo>
                <a:lnTo>
                  <a:pt x="935" y="2465"/>
                </a:lnTo>
                <a:lnTo>
                  <a:pt x="935" y="2465"/>
                </a:lnTo>
                <a:lnTo>
                  <a:pt x="935" y="2465"/>
                </a:lnTo>
                <a:lnTo>
                  <a:pt x="935" y="2465"/>
                </a:lnTo>
                <a:lnTo>
                  <a:pt x="935" y="2465"/>
                </a:lnTo>
                <a:lnTo>
                  <a:pt x="935" y="2465"/>
                </a:lnTo>
                <a:lnTo>
                  <a:pt x="935" y="2465"/>
                </a:lnTo>
                <a:lnTo>
                  <a:pt x="935" y="2465"/>
                </a:lnTo>
                <a:lnTo>
                  <a:pt x="935" y="2465"/>
                </a:lnTo>
                <a:lnTo>
                  <a:pt x="943" y="2465"/>
                </a:lnTo>
                <a:lnTo>
                  <a:pt x="943" y="2465"/>
                </a:lnTo>
                <a:lnTo>
                  <a:pt x="943" y="2465"/>
                </a:lnTo>
                <a:lnTo>
                  <a:pt x="943" y="2465"/>
                </a:lnTo>
                <a:lnTo>
                  <a:pt x="943" y="2465"/>
                </a:lnTo>
                <a:lnTo>
                  <a:pt x="943" y="2465"/>
                </a:lnTo>
                <a:lnTo>
                  <a:pt x="943" y="2465"/>
                </a:lnTo>
                <a:lnTo>
                  <a:pt x="943" y="2465"/>
                </a:lnTo>
                <a:lnTo>
                  <a:pt x="943" y="2465"/>
                </a:lnTo>
                <a:lnTo>
                  <a:pt x="943" y="2465"/>
                </a:lnTo>
                <a:lnTo>
                  <a:pt x="943" y="2465"/>
                </a:lnTo>
                <a:lnTo>
                  <a:pt x="943" y="2465"/>
                </a:lnTo>
                <a:lnTo>
                  <a:pt x="943" y="2465"/>
                </a:lnTo>
                <a:lnTo>
                  <a:pt x="943" y="2465"/>
                </a:lnTo>
                <a:lnTo>
                  <a:pt x="943" y="2465"/>
                </a:lnTo>
                <a:lnTo>
                  <a:pt x="943" y="2465"/>
                </a:lnTo>
                <a:lnTo>
                  <a:pt x="943" y="2465"/>
                </a:lnTo>
                <a:lnTo>
                  <a:pt x="943" y="2465"/>
                </a:lnTo>
                <a:lnTo>
                  <a:pt x="943" y="2465"/>
                </a:lnTo>
                <a:lnTo>
                  <a:pt x="952" y="2465"/>
                </a:lnTo>
                <a:lnTo>
                  <a:pt x="952" y="2465"/>
                </a:lnTo>
                <a:lnTo>
                  <a:pt x="952" y="2465"/>
                </a:lnTo>
                <a:lnTo>
                  <a:pt x="952" y="2465"/>
                </a:lnTo>
                <a:lnTo>
                  <a:pt x="952" y="2465"/>
                </a:lnTo>
                <a:lnTo>
                  <a:pt x="952" y="2465"/>
                </a:lnTo>
                <a:lnTo>
                  <a:pt x="952" y="2465"/>
                </a:lnTo>
                <a:lnTo>
                  <a:pt x="952" y="2465"/>
                </a:lnTo>
                <a:lnTo>
                  <a:pt x="952" y="2465"/>
                </a:lnTo>
                <a:lnTo>
                  <a:pt x="952" y="2465"/>
                </a:lnTo>
                <a:lnTo>
                  <a:pt x="952" y="2473"/>
                </a:lnTo>
                <a:lnTo>
                  <a:pt x="952" y="2473"/>
                </a:lnTo>
                <a:lnTo>
                  <a:pt x="952" y="2473"/>
                </a:lnTo>
                <a:lnTo>
                  <a:pt x="952" y="2473"/>
                </a:lnTo>
                <a:lnTo>
                  <a:pt x="952" y="2473"/>
                </a:lnTo>
                <a:lnTo>
                  <a:pt x="952" y="2473"/>
                </a:lnTo>
                <a:lnTo>
                  <a:pt x="952" y="2473"/>
                </a:lnTo>
                <a:lnTo>
                  <a:pt x="952" y="2473"/>
                </a:lnTo>
                <a:lnTo>
                  <a:pt x="961" y="2473"/>
                </a:lnTo>
                <a:lnTo>
                  <a:pt x="961" y="2473"/>
                </a:lnTo>
                <a:lnTo>
                  <a:pt x="961" y="2473"/>
                </a:lnTo>
                <a:lnTo>
                  <a:pt x="961" y="2473"/>
                </a:lnTo>
                <a:lnTo>
                  <a:pt x="961" y="2473"/>
                </a:lnTo>
                <a:lnTo>
                  <a:pt x="961" y="2473"/>
                </a:lnTo>
                <a:lnTo>
                  <a:pt x="961" y="2473"/>
                </a:lnTo>
                <a:lnTo>
                  <a:pt x="961" y="2473"/>
                </a:lnTo>
                <a:lnTo>
                  <a:pt x="961" y="2473"/>
                </a:lnTo>
                <a:lnTo>
                  <a:pt x="961" y="2473"/>
                </a:lnTo>
                <a:lnTo>
                  <a:pt x="961" y="2473"/>
                </a:lnTo>
                <a:lnTo>
                  <a:pt x="961" y="2473"/>
                </a:lnTo>
                <a:lnTo>
                  <a:pt x="961" y="2473"/>
                </a:lnTo>
                <a:lnTo>
                  <a:pt x="961" y="2473"/>
                </a:lnTo>
                <a:lnTo>
                  <a:pt x="961" y="2473"/>
                </a:lnTo>
                <a:lnTo>
                  <a:pt x="961" y="2473"/>
                </a:lnTo>
                <a:lnTo>
                  <a:pt x="961" y="2473"/>
                </a:lnTo>
                <a:lnTo>
                  <a:pt x="961" y="2473"/>
                </a:lnTo>
                <a:lnTo>
                  <a:pt x="970" y="2473"/>
                </a:lnTo>
                <a:lnTo>
                  <a:pt x="970" y="2473"/>
                </a:lnTo>
                <a:lnTo>
                  <a:pt x="970" y="2473"/>
                </a:lnTo>
                <a:lnTo>
                  <a:pt x="970" y="2473"/>
                </a:lnTo>
                <a:lnTo>
                  <a:pt x="970" y="2473"/>
                </a:lnTo>
                <a:lnTo>
                  <a:pt x="970" y="2473"/>
                </a:lnTo>
                <a:lnTo>
                  <a:pt x="970" y="2473"/>
                </a:lnTo>
                <a:lnTo>
                  <a:pt x="970" y="2473"/>
                </a:lnTo>
                <a:lnTo>
                  <a:pt x="970" y="2473"/>
                </a:lnTo>
                <a:lnTo>
                  <a:pt x="970" y="2473"/>
                </a:lnTo>
                <a:lnTo>
                  <a:pt x="970" y="2473"/>
                </a:lnTo>
                <a:lnTo>
                  <a:pt x="970" y="2473"/>
                </a:lnTo>
                <a:lnTo>
                  <a:pt x="970" y="2473"/>
                </a:lnTo>
                <a:lnTo>
                  <a:pt x="970" y="2473"/>
                </a:lnTo>
                <a:lnTo>
                  <a:pt x="970" y="2473"/>
                </a:lnTo>
                <a:lnTo>
                  <a:pt x="970" y="2473"/>
                </a:lnTo>
                <a:lnTo>
                  <a:pt x="970" y="2473"/>
                </a:lnTo>
                <a:lnTo>
                  <a:pt x="970" y="2473"/>
                </a:lnTo>
                <a:lnTo>
                  <a:pt x="978" y="2473"/>
                </a:lnTo>
                <a:lnTo>
                  <a:pt x="978" y="2473"/>
                </a:lnTo>
                <a:lnTo>
                  <a:pt x="978" y="2473"/>
                </a:lnTo>
                <a:lnTo>
                  <a:pt x="978" y="2473"/>
                </a:lnTo>
                <a:lnTo>
                  <a:pt x="978" y="2473"/>
                </a:lnTo>
                <a:lnTo>
                  <a:pt x="978" y="2473"/>
                </a:lnTo>
                <a:lnTo>
                  <a:pt x="978" y="2473"/>
                </a:lnTo>
                <a:lnTo>
                  <a:pt x="978" y="2473"/>
                </a:lnTo>
                <a:lnTo>
                  <a:pt x="978" y="2473"/>
                </a:lnTo>
                <a:lnTo>
                  <a:pt x="978" y="2473"/>
                </a:lnTo>
                <a:lnTo>
                  <a:pt x="978" y="2473"/>
                </a:lnTo>
                <a:lnTo>
                  <a:pt x="978" y="2473"/>
                </a:lnTo>
                <a:lnTo>
                  <a:pt x="978" y="2473"/>
                </a:lnTo>
                <a:lnTo>
                  <a:pt x="978" y="2473"/>
                </a:lnTo>
                <a:lnTo>
                  <a:pt x="978" y="2473"/>
                </a:lnTo>
                <a:lnTo>
                  <a:pt x="978" y="2473"/>
                </a:lnTo>
                <a:lnTo>
                  <a:pt x="978" y="2473"/>
                </a:lnTo>
                <a:lnTo>
                  <a:pt x="978" y="2473"/>
                </a:lnTo>
                <a:lnTo>
                  <a:pt x="978" y="2473"/>
                </a:lnTo>
                <a:lnTo>
                  <a:pt x="987" y="2473"/>
                </a:lnTo>
                <a:lnTo>
                  <a:pt x="987" y="2473"/>
                </a:lnTo>
                <a:lnTo>
                  <a:pt x="987" y="2473"/>
                </a:lnTo>
                <a:lnTo>
                  <a:pt x="987" y="2473"/>
                </a:lnTo>
                <a:lnTo>
                  <a:pt x="987" y="2473"/>
                </a:lnTo>
                <a:lnTo>
                  <a:pt x="987" y="2473"/>
                </a:lnTo>
                <a:lnTo>
                  <a:pt x="987" y="2473"/>
                </a:lnTo>
                <a:lnTo>
                  <a:pt x="987" y="2473"/>
                </a:lnTo>
                <a:lnTo>
                  <a:pt x="987" y="2473"/>
                </a:lnTo>
                <a:lnTo>
                  <a:pt x="987" y="2473"/>
                </a:lnTo>
                <a:lnTo>
                  <a:pt x="987" y="2473"/>
                </a:lnTo>
                <a:lnTo>
                  <a:pt x="987" y="2473"/>
                </a:lnTo>
                <a:lnTo>
                  <a:pt x="987" y="2473"/>
                </a:lnTo>
                <a:lnTo>
                  <a:pt x="987" y="2473"/>
                </a:lnTo>
                <a:lnTo>
                  <a:pt x="987" y="2473"/>
                </a:lnTo>
                <a:lnTo>
                  <a:pt x="987" y="2473"/>
                </a:lnTo>
                <a:lnTo>
                  <a:pt x="987" y="2473"/>
                </a:lnTo>
                <a:lnTo>
                  <a:pt x="987" y="2473"/>
                </a:lnTo>
                <a:lnTo>
                  <a:pt x="996" y="2473"/>
                </a:lnTo>
                <a:lnTo>
                  <a:pt x="996" y="2473"/>
                </a:lnTo>
                <a:lnTo>
                  <a:pt x="996" y="2473"/>
                </a:lnTo>
                <a:lnTo>
                  <a:pt x="996" y="2473"/>
                </a:lnTo>
                <a:lnTo>
                  <a:pt x="996" y="2473"/>
                </a:lnTo>
                <a:lnTo>
                  <a:pt x="996" y="2473"/>
                </a:lnTo>
                <a:lnTo>
                  <a:pt x="996" y="2473"/>
                </a:lnTo>
                <a:lnTo>
                  <a:pt x="996" y="2473"/>
                </a:lnTo>
                <a:lnTo>
                  <a:pt x="996" y="2473"/>
                </a:lnTo>
                <a:lnTo>
                  <a:pt x="996" y="2473"/>
                </a:lnTo>
                <a:lnTo>
                  <a:pt x="996" y="2473"/>
                </a:lnTo>
                <a:lnTo>
                  <a:pt x="996" y="2473"/>
                </a:lnTo>
                <a:lnTo>
                  <a:pt x="996" y="2473"/>
                </a:lnTo>
                <a:lnTo>
                  <a:pt x="996" y="2473"/>
                </a:lnTo>
                <a:lnTo>
                  <a:pt x="996" y="2473"/>
                </a:lnTo>
                <a:lnTo>
                  <a:pt x="996" y="2473"/>
                </a:lnTo>
                <a:lnTo>
                  <a:pt x="996" y="2473"/>
                </a:lnTo>
                <a:lnTo>
                  <a:pt x="996" y="2473"/>
                </a:lnTo>
                <a:lnTo>
                  <a:pt x="1005" y="2473"/>
                </a:lnTo>
                <a:lnTo>
                  <a:pt x="1005" y="2473"/>
                </a:lnTo>
                <a:lnTo>
                  <a:pt x="1005" y="2473"/>
                </a:lnTo>
                <a:lnTo>
                  <a:pt x="1005" y="2473"/>
                </a:lnTo>
                <a:lnTo>
                  <a:pt x="1005" y="2473"/>
                </a:lnTo>
                <a:lnTo>
                  <a:pt x="1005" y="2473"/>
                </a:lnTo>
                <a:lnTo>
                  <a:pt x="1005" y="2473"/>
                </a:lnTo>
                <a:lnTo>
                  <a:pt x="1005" y="2473"/>
                </a:lnTo>
                <a:lnTo>
                  <a:pt x="1005" y="2473"/>
                </a:lnTo>
                <a:lnTo>
                  <a:pt x="1005" y="2473"/>
                </a:lnTo>
                <a:lnTo>
                  <a:pt x="1005" y="2473"/>
                </a:lnTo>
                <a:lnTo>
                  <a:pt x="1005" y="2473"/>
                </a:lnTo>
                <a:lnTo>
                  <a:pt x="1005" y="2473"/>
                </a:lnTo>
                <a:lnTo>
                  <a:pt x="1005" y="2473"/>
                </a:lnTo>
                <a:lnTo>
                  <a:pt x="1005" y="2473"/>
                </a:lnTo>
                <a:lnTo>
                  <a:pt x="1005" y="2473"/>
                </a:lnTo>
                <a:lnTo>
                  <a:pt x="1005" y="2473"/>
                </a:lnTo>
                <a:lnTo>
                  <a:pt x="1005" y="2473"/>
                </a:lnTo>
                <a:lnTo>
                  <a:pt x="1005" y="2465"/>
                </a:lnTo>
                <a:lnTo>
                  <a:pt x="1013" y="2465"/>
                </a:lnTo>
                <a:lnTo>
                  <a:pt x="1013" y="2465"/>
                </a:lnTo>
                <a:lnTo>
                  <a:pt x="1013" y="2465"/>
                </a:lnTo>
                <a:lnTo>
                  <a:pt x="1013" y="2465"/>
                </a:lnTo>
                <a:lnTo>
                  <a:pt x="1013" y="2465"/>
                </a:lnTo>
                <a:lnTo>
                  <a:pt x="1013" y="2465"/>
                </a:lnTo>
                <a:lnTo>
                  <a:pt x="1013" y="2465"/>
                </a:lnTo>
                <a:lnTo>
                  <a:pt x="1013" y="2465"/>
                </a:lnTo>
                <a:lnTo>
                  <a:pt x="1013" y="2465"/>
                </a:lnTo>
                <a:lnTo>
                  <a:pt x="1013" y="2465"/>
                </a:lnTo>
                <a:lnTo>
                  <a:pt x="1013" y="2465"/>
                </a:lnTo>
                <a:lnTo>
                  <a:pt x="1013" y="2465"/>
                </a:lnTo>
                <a:lnTo>
                  <a:pt x="1013" y="2465"/>
                </a:lnTo>
                <a:lnTo>
                  <a:pt x="1013" y="2465"/>
                </a:lnTo>
                <a:lnTo>
                  <a:pt x="1013" y="2465"/>
                </a:lnTo>
                <a:lnTo>
                  <a:pt x="1013" y="2465"/>
                </a:lnTo>
                <a:lnTo>
                  <a:pt x="1013" y="2465"/>
                </a:lnTo>
                <a:lnTo>
                  <a:pt x="1013" y="2465"/>
                </a:lnTo>
                <a:lnTo>
                  <a:pt x="1022" y="2465"/>
                </a:lnTo>
                <a:lnTo>
                  <a:pt x="1022" y="2465"/>
                </a:lnTo>
                <a:lnTo>
                  <a:pt x="1022" y="2465"/>
                </a:lnTo>
                <a:lnTo>
                  <a:pt x="1022" y="2465"/>
                </a:lnTo>
                <a:lnTo>
                  <a:pt x="1022" y="2465"/>
                </a:lnTo>
                <a:lnTo>
                  <a:pt x="1022" y="2465"/>
                </a:lnTo>
                <a:lnTo>
                  <a:pt x="1022" y="2465"/>
                </a:lnTo>
                <a:lnTo>
                  <a:pt x="1022" y="2465"/>
                </a:lnTo>
                <a:lnTo>
                  <a:pt x="1022" y="2465"/>
                </a:lnTo>
                <a:lnTo>
                  <a:pt x="1022" y="2465"/>
                </a:lnTo>
                <a:lnTo>
                  <a:pt x="1022" y="2465"/>
                </a:lnTo>
                <a:lnTo>
                  <a:pt x="1022" y="2465"/>
                </a:lnTo>
                <a:lnTo>
                  <a:pt x="1022" y="2465"/>
                </a:lnTo>
                <a:lnTo>
                  <a:pt x="1022" y="2465"/>
                </a:lnTo>
                <a:lnTo>
                  <a:pt x="1022" y="2465"/>
                </a:lnTo>
                <a:lnTo>
                  <a:pt x="1022" y="2465"/>
                </a:lnTo>
                <a:lnTo>
                  <a:pt x="1022" y="2465"/>
                </a:lnTo>
                <a:lnTo>
                  <a:pt x="1022" y="2465"/>
                </a:lnTo>
                <a:lnTo>
                  <a:pt x="1031" y="2465"/>
                </a:lnTo>
                <a:lnTo>
                  <a:pt x="1031" y="2465"/>
                </a:lnTo>
                <a:lnTo>
                  <a:pt x="1031" y="2465"/>
                </a:lnTo>
                <a:lnTo>
                  <a:pt x="1031" y="2465"/>
                </a:lnTo>
                <a:lnTo>
                  <a:pt x="1031" y="2465"/>
                </a:lnTo>
                <a:lnTo>
                  <a:pt x="1031" y="2465"/>
                </a:lnTo>
                <a:lnTo>
                  <a:pt x="1031" y="2465"/>
                </a:lnTo>
                <a:lnTo>
                  <a:pt x="1031" y="2465"/>
                </a:lnTo>
                <a:lnTo>
                  <a:pt x="1031" y="2465"/>
                </a:lnTo>
                <a:lnTo>
                  <a:pt x="1031" y="2465"/>
                </a:lnTo>
                <a:lnTo>
                  <a:pt x="1031" y="2465"/>
                </a:lnTo>
                <a:lnTo>
                  <a:pt x="1031" y="2456"/>
                </a:lnTo>
                <a:lnTo>
                  <a:pt x="1031" y="2456"/>
                </a:lnTo>
                <a:lnTo>
                  <a:pt x="1031" y="2456"/>
                </a:lnTo>
                <a:lnTo>
                  <a:pt x="1031" y="2456"/>
                </a:lnTo>
                <a:lnTo>
                  <a:pt x="1031" y="2456"/>
                </a:lnTo>
                <a:lnTo>
                  <a:pt x="1031" y="2456"/>
                </a:lnTo>
                <a:lnTo>
                  <a:pt x="1031" y="2456"/>
                </a:lnTo>
                <a:lnTo>
                  <a:pt x="1040" y="2456"/>
                </a:lnTo>
                <a:lnTo>
                  <a:pt x="1040" y="2456"/>
                </a:lnTo>
                <a:lnTo>
                  <a:pt x="1040" y="2456"/>
                </a:lnTo>
                <a:lnTo>
                  <a:pt x="1040" y="2456"/>
                </a:lnTo>
                <a:lnTo>
                  <a:pt x="1040" y="2456"/>
                </a:lnTo>
                <a:lnTo>
                  <a:pt x="1040" y="2456"/>
                </a:lnTo>
                <a:lnTo>
                  <a:pt x="1040" y="2456"/>
                </a:lnTo>
                <a:lnTo>
                  <a:pt x="1040" y="2456"/>
                </a:lnTo>
                <a:lnTo>
                  <a:pt x="1040" y="2456"/>
                </a:lnTo>
                <a:lnTo>
                  <a:pt x="1040" y="2456"/>
                </a:lnTo>
                <a:lnTo>
                  <a:pt x="1040" y="2447"/>
                </a:lnTo>
                <a:lnTo>
                  <a:pt x="1040" y="2447"/>
                </a:lnTo>
                <a:lnTo>
                  <a:pt x="1040" y="2447"/>
                </a:lnTo>
                <a:lnTo>
                  <a:pt x="1040" y="2447"/>
                </a:lnTo>
                <a:lnTo>
                  <a:pt x="1040" y="2447"/>
                </a:lnTo>
                <a:lnTo>
                  <a:pt x="1040" y="2447"/>
                </a:lnTo>
                <a:lnTo>
                  <a:pt x="1040" y="2447"/>
                </a:lnTo>
                <a:lnTo>
                  <a:pt x="1040" y="2447"/>
                </a:lnTo>
                <a:lnTo>
                  <a:pt x="1040" y="2447"/>
                </a:lnTo>
                <a:lnTo>
                  <a:pt x="1048" y="2447"/>
                </a:lnTo>
                <a:lnTo>
                  <a:pt x="1048" y="2447"/>
                </a:lnTo>
                <a:lnTo>
                  <a:pt x="1048" y="2447"/>
                </a:lnTo>
                <a:lnTo>
                  <a:pt x="1048" y="2447"/>
                </a:lnTo>
                <a:lnTo>
                  <a:pt x="1048" y="2439"/>
                </a:lnTo>
                <a:lnTo>
                  <a:pt x="1048" y="2439"/>
                </a:lnTo>
                <a:lnTo>
                  <a:pt x="1048" y="2439"/>
                </a:lnTo>
                <a:lnTo>
                  <a:pt x="1048" y="2439"/>
                </a:lnTo>
                <a:lnTo>
                  <a:pt x="1048" y="2439"/>
                </a:lnTo>
                <a:lnTo>
                  <a:pt x="1048" y="2439"/>
                </a:lnTo>
                <a:lnTo>
                  <a:pt x="1048" y="2439"/>
                </a:lnTo>
                <a:lnTo>
                  <a:pt x="1048" y="2439"/>
                </a:lnTo>
                <a:lnTo>
                  <a:pt x="1048" y="2439"/>
                </a:lnTo>
                <a:lnTo>
                  <a:pt x="1048" y="2430"/>
                </a:lnTo>
                <a:lnTo>
                  <a:pt x="1048" y="2430"/>
                </a:lnTo>
                <a:lnTo>
                  <a:pt x="1048" y="2430"/>
                </a:lnTo>
                <a:lnTo>
                  <a:pt x="1048" y="2430"/>
                </a:lnTo>
                <a:lnTo>
                  <a:pt x="1048" y="2430"/>
                </a:lnTo>
                <a:lnTo>
                  <a:pt x="1057" y="2430"/>
                </a:lnTo>
                <a:lnTo>
                  <a:pt x="1057" y="2421"/>
                </a:lnTo>
                <a:lnTo>
                  <a:pt x="1057" y="2421"/>
                </a:lnTo>
                <a:lnTo>
                  <a:pt x="1057" y="2421"/>
                </a:lnTo>
                <a:lnTo>
                  <a:pt x="1057" y="2421"/>
                </a:lnTo>
                <a:lnTo>
                  <a:pt x="1057" y="2421"/>
                </a:lnTo>
                <a:lnTo>
                  <a:pt x="1057" y="2421"/>
                </a:lnTo>
                <a:lnTo>
                  <a:pt x="1057" y="2421"/>
                </a:lnTo>
                <a:lnTo>
                  <a:pt x="1057" y="2421"/>
                </a:lnTo>
                <a:lnTo>
                  <a:pt x="1057" y="2413"/>
                </a:lnTo>
                <a:lnTo>
                  <a:pt x="1057" y="2413"/>
                </a:lnTo>
                <a:lnTo>
                  <a:pt x="1057" y="2413"/>
                </a:lnTo>
                <a:lnTo>
                  <a:pt x="1057" y="2413"/>
                </a:lnTo>
                <a:lnTo>
                  <a:pt x="1057" y="2413"/>
                </a:lnTo>
                <a:lnTo>
                  <a:pt x="1057" y="2413"/>
                </a:lnTo>
                <a:lnTo>
                  <a:pt x="1057" y="2413"/>
                </a:lnTo>
                <a:lnTo>
                  <a:pt x="1057" y="2413"/>
                </a:lnTo>
                <a:lnTo>
                  <a:pt x="1057" y="2404"/>
                </a:lnTo>
                <a:lnTo>
                  <a:pt x="1066" y="2404"/>
                </a:lnTo>
                <a:lnTo>
                  <a:pt x="1066" y="2404"/>
                </a:lnTo>
                <a:lnTo>
                  <a:pt x="1066" y="2404"/>
                </a:lnTo>
                <a:lnTo>
                  <a:pt x="1066" y="2404"/>
                </a:lnTo>
                <a:lnTo>
                  <a:pt x="1066" y="2404"/>
                </a:lnTo>
                <a:lnTo>
                  <a:pt x="1066" y="2404"/>
                </a:lnTo>
                <a:lnTo>
                  <a:pt x="1066" y="2395"/>
                </a:lnTo>
                <a:lnTo>
                  <a:pt x="1066" y="2395"/>
                </a:lnTo>
                <a:lnTo>
                  <a:pt x="1066" y="2395"/>
                </a:lnTo>
                <a:lnTo>
                  <a:pt x="1066" y="2395"/>
                </a:lnTo>
                <a:lnTo>
                  <a:pt x="1066" y="2395"/>
                </a:lnTo>
                <a:lnTo>
                  <a:pt x="1066" y="2395"/>
                </a:lnTo>
                <a:lnTo>
                  <a:pt x="1066" y="2395"/>
                </a:lnTo>
                <a:lnTo>
                  <a:pt x="1066" y="2395"/>
                </a:lnTo>
                <a:lnTo>
                  <a:pt x="1066" y="2386"/>
                </a:lnTo>
                <a:lnTo>
                  <a:pt x="1066" y="2386"/>
                </a:lnTo>
                <a:lnTo>
                  <a:pt x="1066" y="2386"/>
                </a:lnTo>
                <a:lnTo>
                  <a:pt x="1066" y="2386"/>
                </a:lnTo>
                <a:lnTo>
                  <a:pt x="1066" y="2386"/>
                </a:lnTo>
                <a:lnTo>
                  <a:pt x="1074" y="2386"/>
                </a:lnTo>
                <a:lnTo>
                  <a:pt x="1074" y="2386"/>
                </a:lnTo>
                <a:lnTo>
                  <a:pt x="1074" y="2386"/>
                </a:lnTo>
                <a:lnTo>
                  <a:pt x="1074" y="2378"/>
                </a:lnTo>
                <a:lnTo>
                  <a:pt x="1074" y="2378"/>
                </a:lnTo>
                <a:lnTo>
                  <a:pt x="1074" y="2378"/>
                </a:lnTo>
                <a:lnTo>
                  <a:pt x="1074" y="2378"/>
                </a:lnTo>
                <a:lnTo>
                  <a:pt x="1074" y="2378"/>
                </a:lnTo>
                <a:lnTo>
                  <a:pt x="1074" y="2378"/>
                </a:lnTo>
                <a:lnTo>
                  <a:pt x="1074" y="2378"/>
                </a:lnTo>
                <a:lnTo>
                  <a:pt x="1074" y="2378"/>
                </a:lnTo>
                <a:lnTo>
                  <a:pt x="1074" y="2369"/>
                </a:lnTo>
                <a:lnTo>
                  <a:pt x="1074" y="2369"/>
                </a:lnTo>
                <a:lnTo>
                  <a:pt x="1074" y="2369"/>
                </a:lnTo>
                <a:lnTo>
                  <a:pt x="1074" y="2369"/>
                </a:lnTo>
                <a:lnTo>
                  <a:pt x="1074" y="2369"/>
                </a:lnTo>
                <a:lnTo>
                  <a:pt x="1074" y="2369"/>
                </a:lnTo>
                <a:lnTo>
                  <a:pt x="1074" y="2369"/>
                </a:lnTo>
                <a:lnTo>
                  <a:pt x="1083" y="2360"/>
                </a:lnTo>
                <a:lnTo>
                  <a:pt x="1083" y="2360"/>
                </a:lnTo>
                <a:lnTo>
                  <a:pt x="1083" y="2360"/>
                </a:lnTo>
                <a:lnTo>
                  <a:pt x="1083" y="2360"/>
                </a:lnTo>
                <a:lnTo>
                  <a:pt x="1083" y="2360"/>
                </a:lnTo>
                <a:lnTo>
                  <a:pt x="1083" y="2360"/>
                </a:lnTo>
                <a:lnTo>
                  <a:pt x="1083" y="2352"/>
                </a:lnTo>
                <a:lnTo>
                  <a:pt x="1083" y="2352"/>
                </a:lnTo>
                <a:lnTo>
                  <a:pt x="1083" y="2352"/>
                </a:lnTo>
                <a:lnTo>
                  <a:pt x="1083" y="2352"/>
                </a:lnTo>
                <a:lnTo>
                  <a:pt x="1083" y="2352"/>
                </a:lnTo>
                <a:lnTo>
                  <a:pt x="1083" y="2343"/>
                </a:lnTo>
                <a:lnTo>
                  <a:pt x="1083" y="2343"/>
                </a:lnTo>
                <a:lnTo>
                  <a:pt x="1083" y="2343"/>
                </a:lnTo>
                <a:lnTo>
                  <a:pt x="1083" y="2343"/>
                </a:lnTo>
                <a:lnTo>
                  <a:pt x="1083" y="2343"/>
                </a:lnTo>
                <a:lnTo>
                  <a:pt x="1083" y="2334"/>
                </a:lnTo>
                <a:lnTo>
                  <a:pt x="1083" y="2334"/>
                </a:lnTo>
                <a:lnTo>
                  <a:pt x="1092" y="2334"/>
                </a:lnTo>
                <a:lnTo>
                  <a:pt x="1092" y="2334"/>
                </a:lnTo>
                <a:lnTo>
                  <a:pt x="1092" y="2334"/>
                </a:lnTo>
                <a:lnTo>
                  <a:pt x="1092" y="2334"/>
                </a:lnTo>
                <a:lnTo>
                  <a:pt x="1092" y="2326"/>
                </a:lnTo>
                <a:lnTo>
                  <a:pt x="1092" y="2326"/>
                </a:lnTo>
                <a:lnTo>
                  <a:pt x="1092" y="2326"/>
                </a:lnTo>
                <a:lnTo>
                  <a:pt x="1092" y="2326"/>
                </a:lnTo>
                <a:lnTo>
                  <a:pt x="1092" y="2326"/>
                </a:lnTo>
                <a:lnTo>
                  <a:pt x="1092" y="2326"/>
                </a:lnTo>
                <a:lnTo>
                  <a:pt x="1092" y="2317"/>
                </a:lnTo>
                <a:lnTo>
                  <a:pt x="1092" y="2317"/>
                </a:lnTo>
                <a:lnTo>
                  <a:pt x="1092" y="2317"/>
                </a:lnTo>
                <a:lnTo>
                  <a:pt x="1092" y="2317"/>
                </a:lnTo>
                <a:lnTo>
                  <a:pt x="1092" y="2317"/>
                </a:lnTo>
                <a:lnTo>
                  <a:pt x="1092" y="2317"/>
                </a:lnTo>
                <a:lnTo>
                  <a:pt x="1092" y="2317"/>
                </a:lnTo>
                <a:lnTo>
                  <a:pt x="1092" y="2308"/>
                </a:lnTo>
                <a:lnTo>
                  <a:pt x="1101" y="2308"/>
                </a:lnTo>
                <a:lnTo>
                  <a:pt x="1101" y="2308"/>
                </a:lnTo>
                <a:lnTo>
                  <a:pt x="1101" y="2308"/>
                </a:lnTo>
                <a:lnTo>
                  <a:pt x="1101" y="2308"/>
                </a:lnTo>
                <a:lnTo>
                  <a:pt x="1101" y="2308"/>
                </a:lnTo>
                <a:lnTo>
                  <a:pt x="1101" y="2300"/>
                </a:lnTo>
                <a:lnTo>
                  <a:pt x="1101" y="2300"/>
                </a:lnTo>
                <a:lnTo>
                  <a:pt x="1101" y="2300"/>
                </a:lnTo>
                <a:lnTo>
                  <a:pt x="1101" y="2300"/>
                </a:lnTo>
                <a:lnTo>
                  <a:pt x="1101" y="2300"/>
                </a:lnTo>
                <a:lnTo>
                  <a:pt x="1101" y="2300"/>
                </a:lnTo>
                <a:lnTo>
                  <a:pt x="1101" y="2300"/>
                </a:lnTo>
                <a:lnTo>
                  <a:pt x="1101" y="2300"/>
                </a:lnTo>
                <a:lnTo>
                  <a:pt x="1101" y="2300"/>
                </a:lnTo>
                <a:lnTo>
                  <a:pt x="1101" y="2300"/>
                </a:lnTo>
                <a:lnTo>
                  <a:pt x="1101" y="2300"/>
                </a:lnTo>
                <a:lnTo>
                  <a:pt x="1101" y="2300"/>
                </a:lnTo>
                <a:lnTo>
                  <a:pt x="1101" y="2300"/>
                </a:lnTo>
                <a:lnTo>
                  <a:pt x="1101" y="2300"/>
                </a:lnTo>
                <a:lnTo>
                  <a:pt x="1109" y="2300"/>
                </a:lnTo>
                <a:lnTo>
                  <a:pt x="1109" y="2300"/>
                </a:lnTo>
                <a:lnTo>
                  <a:pt x="1109" y="2300"/>
                </a:lnTo>
                <a:lnTo>
                  <a:pt x="1109" y="2300"/>
                </a:lnTo>
                <a:lnTo>
                  <a:pt x="1109" y="2300"/>
                </a:lnTo>
                <a:lnTo>
                  <a:pt x="1109" y="2300"/>
                </a:lnTo>
                <a:lnTo>
                  <a:pt x="1109" y="2291"/>
                </a:lnTo>
                <a:lnTo>
                  <a:pt x="1109" y="2291"/>
                </a:lnTo>
                <a:lnTo>
                  <a:pt x="1109" y="2291"/>
                </a:lnTo>
                <a:lnTo>
                  <a:pt x="1109" y="2291"/>
                </a:lnTo>
                <a:lnTo>
                  <a:pt x="1109" y="2291"/>
                </a:lnTo>
                <a:lnTo>
                  <a:pt x="1109" y="2291"/>
                </a:lnTo>
                <a:lnTo>
                  <a:pt x="1109" y="2291"/>
                </a:lnTo>
                <a:lnTo>
                  <a:pt x="1109" y="2291"/>
                </a:lnTo>
                <a:lnTo>
                  <a:pt x="1109" y="2291"/>
                </a:lnTo>
                <a:lnTo>
                  <a:pt x="1109" y="2291"/>
                </a:lnTo>
                <a:lnTo>
                  <a:pt x="1109" y="2291"/>
                </a:lnTo>
                <a:lnTo>
                  <a:pt x="1109" y="2291"/>
                </a:lnTo>
                <a:lnTo>
                  <a:pt x="1118" y="2291"/>
                </a:lnTo>
                <a:lnTo>
                  <a:pt x="1118" y="2291"/>
                </a:lnTo>
                <a:lnTo>
                  <a:pt x="1118" y="2291"/>
                </a:lnTo>
                <a:lnTo>
                  <a:pt x="1118" y="2291"/>
                </a:lnTo>
                <a:lnTo>
                  <a:pt x="1118" y="2282"/>
                </a:lnTo>
                <a:lnTo>
                  <a:pt x="1118" y="2282"/>
                </a:lnTo>
                <a:lnTo>
                  <a:pt x="1118" y="2282"/>
                </a:lnTo>
                <a:lnTo>
                  <a:pt x="1118" y="2282"/>
                </a:lnTo>
                <a:lnTo>
                  <a:pt x="1118" y="2282"/>
                </a:lnTo>
                <a:lnTo>
                  <a:pt x="1118" y="2282"/>
                </a:lnTo>
                <a:lnTo>
                  <a:pt x="1118" y="2282"/>
                </a:lnTo>
                <a:lnTo>
                  <a:pt x="1118" y="2282"/>
                </a:lnTo>
                <a:lnTo>
                  <a:pt x="1118" y="2282"/>
                </a:lnTo>
                <a:lnTo>
                  <a:pt x="1118" y="2282"/>
                </a:lnTo>
                <a:lnTo>
                  <a:pt x="1118" y="2282"/>
                </a:lnTo>
                <a:lnTo>
                  <a:pt x="1118" y="2274"/>
                </a:lnTo>
                <a:lnTo>
                  <a:pt x="1118" y="2274"/>
                </a:lnTo>
                <a:lnTo>
                  <a:pt x="1118" y="2274"/>
                </a:lnTo>
                <a:lnTo>
                  <a:pt x="1127" y="2274"/>
                </a:lnTo>
                <a:lnTo>
                  <a:pt x="1127" y="2274"/>
                </a:lnTo>
                <a:lnTo>
                  <a:pt x="1127" y="2274"/>
                </a:lnTo>
                <a:lnTo>
                  <a:pt x="1127" y="2274"/>
                </a:lnTo>
                <a:lnTo>
                  <a:pt x="1127" y="2274"/>
                </a:lnTo>
                <a:lnTo>
                  <a:pt x="1127" y="2265"/>
                </a:lnTo>
                <a:lnTo>
                  <a:pt x="1127" y="2265"/>
                </a:lnTo>
                <a:lnTo>
                  <a:pt x="1127" y="2265"/>
                </a:lnTo>
                <a:lnTo>
                  <a:pt x="1127" y="2265"/>
                </a:lnTo>
                <a:lnTo>
                  <a:pt x="1127" y="2265"/>
                </a:lnTo>
                <a:lnTo>
                  <a:pt x="1127" y="2265"/>
                </a:lnTo>
                <a:lnTo>
                  <a:pt x="1127" y="2265"/>
                </a:lnTo>
                <a:lnTo>
                  <a:pt x="1127" y="2256"/>
                </a:lnTo>
                <a:lnTo>
                  <a:pt x="1127" y="2256"/>
                </a:lnTo>
                <a:lnTo>
                  <a:pt x="1127" y="2256"/>
                </a:lnTo>
                <a:lnTo>
                  <a:pt x="1127" y="2256"/>
                </a:lnTo>
                <a:lnTo>
                  <a:pt x="1127" y="2256"/>
                </a:lnTo>
                <a:lnTo>
                  <a:pt x="1127" y="2248"/>
                </a:lnTo>
                <a:lnTo>
                  <a:pt x="1127" y="2248"/>
                </a:lnTo>
                <a:lnTo>
                  <a:pt x="1136" y="2248"/>
                </a:lnTo>
                <a:lnTo>
                  <a:pt x="1136" y="2248"/>
                </a:lnTo>
                <a:lnTo>
                  <a:pt x="1136" y="2248"/>
                </a:lnTo>
                <a:lnTo>
                  <a:pt x="1136" y="2248"/>
                </a:lnTo>
                <a:lnTo>
                  <a:pt x="1136" y="2248"/>
                </a:lnTo>
                <a:lnTo>
                  <a:pt x="1136" y="2248"/>
                </a:lnTo>
                <a:lnTo>
                  <a:pt x="1136" y="2239"/>
                </a:lnTo>
                <a:lnTo>
                  <a:pt x="1136" y="2239"/>
                </a:lnTo>
                <a:lnTo>
                  <a:pt x="1136" y="2239"/>
                </a:lnTo>
                <a:lnTo>
                  <a:pt x="1136" y="2239"/>
                </a:lnTo>
                <a:lnTo>
                  <a:pt x="1136" y="2239"/>
                </a:lnTo>
                <a:lnTo>
                  <a:pt x="1136" y="2239"/>
                </a:lnTo>
                <a:lnTo>
                  <a:pt x="1136" y="2239"/>
                </a:lnTo>
                <a:lnTo>
                  <a:pt x="1136" y="2239"/>
                </a:lnTo>
                <a:lnTo>
                  <a:pt x="1136" y="2230"/>
                </a:lnTo>
                <a:lnTo>
                  <a:pt x="1136" y="2230"/>
                </a:lnTo>
                <a:lnTo>
                  <a:pt x="1136" y="2230"/>
                </a:lnTo>
                <a:lnTo>
                  <a:pt x="1136" y="2230"/>
                </a:lnTo>
                <a:lnTo>
                  <a:pt x="1144" y="2230"/>
                </a:lnTo>
                <a:lnTo>
                  <a:pt x="1144" y="2230"/>
                </a:lnTo>
                <a:lnTo>
                  <a:pt x="1144" y="2230"/>
                </a:lnTo>
                <a:lnTo>
                  <a:pt x="1144" y="2222"/>
                </a:lnTo>
                <a:lnTo>
                  <a:pt x="1144" y="2222"/>
                </a:lnTo>
                <a:lnTo>
                  <a:pt x="1144" y="2222"/>
                </a:lnTo>
                <a:lnTo>
                  <a:pt x="1144" y="2222"/>
                </a:lnTo>
                <a:lnTo>
                  <a:pt x="1144" y="2222"/>
                </a:lnTo>
                <a:lnTo>
                  <a:pt x="1144" y="2213"/>
                </a:lnTo>
                <a:lnTo>
                  <a:pt x="1144" y="2213"/>
                </a:lnTo>
                <a:lnTo>
                  <a:pt x="1144" y="2213"/>
                </a:lnTo>
                <a:lnTo>
                  <a:pt x="1144" y="2213"/>
                </a:lnTo>
                <a:lnTo>
                  <a:pt x="1144" y="2213"/>
                </a:lnTo>
                <a:lnTo>
                  <a:pt x="1144" y="2204"/>
                </a:lnTo>
                <a:lnTo>
                  <a:pt x="1144" y="2204"/>
                </a:lnTo>
                <a:lnTo>
                  <a:pt x="1144" y="2204"/>
                </a:lnTo>
                <a:lnTo>
                  <a:pt x="1144" y="2204"/>
                </a:lnTo>
                <a:lnTo>
                  <a:pt x="1144" y="2204"/>
                </a:lnTo>
                <a:lnTo>
                  <a:pt x="1153" y="2196"/>
                </a:lnTo>
                <a:lnTo>
                  <a:pt x="1153" y="2196"/>
                </a:lnTo>
                <a:lnTo>
                  <a:pt x="1153" y="2196"/>
                </a:lnTo>
                <a:lnTo>
                  <a:pt x="1153" y="2196"/>
                </a:lnTo>
                <a:lnTo>
                  <a:pt x="1153" y="2196"/>
                </a:lnTo>
                <a:lnTo>
                  <a:pt x="1153" y="2187"/>
                </a:lnTo>
                <a:lnTo>
                  <a:pt x="1153" y="2187"/>
                </a:lnTo>
                <a:lnTo>
                  <a:pt x="1153" y="2187"/>
                </a:lnTo>
                <a:lnTo>
                  <a:pt x="1153" y="2187"/>
                </a:lnTo>
                <a:lnTo>
                  <a:pt x="1153" y="2178"/>
                </a:lnTo>
                <a:lnTo>
                  <a:pt x="1153" y="2178"/>
                </a:lnTo>
                <a:lnTo>
                  <a:pt x="1153" y="2178"/>
                </a:lnTo>
                <a:lnTo>
                  <a:pt x="1153" y="2178"/>
                </a:lnTo>
                <a:lnTo>
                  <a:pt x="1153" y="2169"/>
                </a:lnTo>
                <a:lnTo>
                  <a:pt x="1153" y="2169"/>
                </a:lnTo>
                <a:lnTo>
                  <a:pt x="1153" y="2169"/>
                </a:lnTo>
                <a:lnTo>
                  <a:pt x="1153" y="2169"/>
                </a:lnTo>
                <a:lnTo>
                  <a:pt x="1153" y="2161"/>
                </a:lnTo>
                <a:lnTo>
                  <a:pt x="1162" y="2161"/>
                </a:lnTo>
                <a:lnTo>
                  <a:pt x="1162" y="2161"/>
                </a:lnTo>
                <a:lnTo>
                  <a:pt x="1162" y="2152"/>
                </a:lnTo>
                <a:lnTo>
                  <a:pt x="1162" y="2152"/>
                </a:lnTo>
                <a:lnTo>
                  <a:pt x="1162" y="2152"/>
                </a:lnTo>
                <a:lnTo>
                  <a:pt x="1162" y="2143"/>
                </a:lnTo>
                <a:lnTo>
                  <a:pt x="1162" y="2143"/>
                </a:lnTo>
                <a:lnTo>
                  <a:pt x="1162" y="2143"/>
                </a:lnTo>
                <a:lnTo>
                  <a:pt x="1162" y="2143"/>
                </a:lnTo>
                <a:lnTo>
                  <a:pt x="1162" y="2135"/>
                </a:lnTo>
                <a:lnTo>
                  <a:pt x="1162" y="2135"/>
                </a:lnTo>
                <a:lnTo>
                  <a:pt x="1162" y="2135"/>
                </a:lnTo>
                <a:lnTo>
                  <a:pt x="1162" y="2135"/>
                </a:lnTo>
                <a:lnTo>
                  <a:pt x="1162" y="2126"/>
                </a:lnTo>
                <a:lnTo>
                  <a:pt x="1162" y="2126"/>
                </a:lnTo>
                <a:lnTo>
                  <a:pt x="1162" y="2126"/>
                </a:lnTo>
                <a:lnTo>
                  <a:pt x="1162" y="2126"/>
                </a:lnTo>
                <a:lnTo>
                  <a:pt x="1162" y="2117"/>
                </a:lnTo>
                <a:lnTo>
                  <a:pt x="1162" y="2117"/>
                </a:lnTo>
                <a:lnTo>
                  <a:pt x="1171" y="2117"/>
                </a:lnTo>
                <a:lnTo>
                  <a:pt x="1171" y="2117"/>
                </a:lnTo>
                <a:lnTo>
                  <a:pt x="1171" y="2109"/>
                </a:lnTo>
                <a:lnTo>
                  <a:pt x="1171" y="2109"/>
                </a:lnTo>
                <a:lnTo>
                  <a:pt x="1171" y="2109"/>
                </a:lnTo>
                <a:lnTo>
                  <a:pt x="1171" y="2109"/>
                </a:lnTo>
                <a:lnTo>
                  <a:pt x="1171" y="2100"/>
                </a:lnTo>
                <a:lnTo>
                  <a:pt x="1171" y="2100"/>
                </a:lnTo>
                <a:lnTo>
                  <a:pt x="1171" y="2100"/>
                </a:lnTo>
                <a:lnTo>
                  <a:pt x="1171" y="2100"/>
                </a:lnTo>
                <a:lnTo>
                  <a:pt x="1171" y="2091"/>
                </a:lnTo>
                <a:lnTo>
                  <a:pt x="1171" y="2091"/>
                </a:lnTo>
                <a:lnTo>
                  <a:pt x="1171" y="2091"/>
                </a:lnTo>
                <a:lnTo>
                  <a:pt x="1171" y="2091"/>
                </a:lnTo>
                <a:lnTo>
                  <a:pt x="1171" y="2083"/>
                </a:lnTo>
                <a:lnTo>
                  <a:pt x="1171" y="2083"/>
                </a:lnTo>
                <a:lnTo>
                  <a:pt x="1171" y="2083"/>
                </a:lnTo>
                <a:lnTo>
                  <a:pt x="1171" y="2083"/>
                </a:lnTo>
                <a:lnTo>
                  <a:pt x="1179" y="2083"/>
                </a:lnTo>
                <a:lnTo>
                  <a:pt x="1179" y="2074"/>
                </a:lnTo>
                <a:lnTo>
                  <a:pt x="1179" y="2074"/>
                </a:lnTo>
                <a:lnTo>
                  <a:pt x="1179" y="2074"/>
                </a:lnTo>
                <a:lnTo>
                  <a:pt x="1179" y="2074"/>
                </a:lnTo>
                <a:lnTo>
                  <a:pt x="1179" y="2074"/>
                </a:lnTo>
                <a:lnTo>
                  <a:pt x="1179" y="2074"/>
                </a:lnTo>
                <a:lnTo>
                  <a:pt x="1179" y="2065"/>
                </a:lnTo>
                <a:lnTo>
                  <a:pt x="1179" y="2065"/>
                </a:lnTo>
                <a:lnTo>
                  <a:pt x="1179" y="2065"/>
                </a:lnTo>
                <a:lnTo>
                  <a:pt x="1179" y="2065"/>
                </a:lnTo>
                <a:lnTo>
                  <a:pt x="1179" y="2065"/>
                </a:lnTo>
                <a:lnTo>
                  <a:pt x="1179" y="2065"/>
                </a:lnTo>
                <a:lnTo>
                  <a:pt x="1179" y="2057"/>
                </a:lnTo>
                <a:lnTo>
                  <a:pt x="1179" y="2057"/>
                </a:lnTo>
                <a:lnTo>
                  <a:pt x="1179" y="2057"/>
                </a:lnTo>
                <a:lnTo>
                  <a:pt x="1179" y="2057"/>
                </a:lnTo>
                <a:lnTo>
                  <a:pt x="1179" y="2057"/>
                </a:lnTo>
                <a:lnTo>
                  <a:pt x="1188" y="2057"/>
                </a:lnTo>
                <a:lnTo>
                  <a:pt x="1188" y="2057"/>
                </a:lnTo>
                <a:lnTo>
                  <a:pt x="1188" y="2048"/>
                </a:lnTo>
                <a:lnTo>
                  <a:pt x="1188" y="2048"/>
                </a:lnTo>
                <a:lnTo>
                  <a:pt x="1188" y="2048"/>
                </a:lnTo>
                <a:lnTo>
                  <a:pt x="1188" y="2048"/>
                </a:lnTo>
                <a:lnTo>
                  <a:pt x="1188" y="2048"/>
                </a:lnTo>
                <a:lnTo>
                  <a:pt x="1188" y="2048"/>
                </a:lnTo>
                <a:lnTo>
                  <a:pt x="1188" y="2048"/>
                </a:lnTo>
                <a:lnTo>
                  <a:pt x="1188" y="2048"/>
                </a:lnTo>
                <a:lnTo>
                  <a:pt x="1188" y="2039"/>
                </a:lnTo>
                <a:lnTo>
                  <a:pt x="1188" y="2039"/>
                </a:lnTo>
                <a:lnTo>
                  <a:pt x="1188" y="2039"/>
                </a:lnTo>
                <a:lnTo>
                  <a:pt x="1188" y="2039"/>
                </a:lnTo>
                <a:lnTo>
                  <a:pt x="1188" y="2039"/>
                </a:lnTo>
                <a:lnTo>
                  <a:pt x="1188" y="2039"/>
                </a:lnTo>
                <a:lnTo>
                  <a:pt x="1188" y="2031"/>
                </a:lnTo>
                <a:lnTo>
                  <a:pt x="1188" y="2031"/>
                </a:lnTo>
                <a:lnTo>
                  <a:pt x="1188" y="2031"/>
                </a:lnTo>
                <a:lnTo>
                  <a:pt x="1197" y="2031"/>
                </a:lnTo>
                <a:lnTo>
                  <a:pt x="1197" y="2031"/>
                </a:lnTo>
                <a:lnTo>
                  <a:pt x="1197" y="2031"/>
                </a:lnTo>
                <a:lnTo>
                  <a:pt x="1197" y="2022"/>
                </a:lnTo>
                <a:lnTo>
                  <a:pt x="1197" y="2022"/>
                </a:lnTo>
                <a:lnTo>
                  <a:pt x="1197" y="2022"/>
                </a:lnTo>
                <a:lnTo>
                  <a:pt x="1197" y="2022"/>
                </a:lnTo>
                <a:lnTo>
                  <a:pt x="1197" y="2022"/>
                </a:lnTo>
                <a:lnTo>
                  <a:pt x="1197" y="2022"/>
                </a:lnTo>
                <a:lnTo>
                  <a:pt x="1197" y="2013"/>
                </a:lnTo>
                <a:lnTo>
                  <a:pt x="1197" y="2013"/>
                </a:lnTo>
                <a:lnTo>
                  <a:pt x="1197" y="2013"/>
                </a:lnTo>
                <a:lnTo>
                  <a:pt x="1197" y="2013"/>
                </a:lnTo>
                <a:lnTo>
                  <a:pt x="1197" y="2013"/>
                </a:lnTo>
                <a:lnTo>
                  <a:pt x="1197" y="2013"/>
                </a:lnTo>
                <a:lnTo>
                  <a:pt x="1197" y="2013"/>
                </a:lnTo>
                <a:lnTo>
                  <a:pt x="1197" y="2013"/>
                </a:lnTo>
                <a:lnTo>
                  <a:pt x="1197" y="2013"/>
                </a:lnTo>
                <a:lnTo>
                  <a:pt x="1206" y="2013"/>
                </a:lnTo>
                <a:lnTo>
                  <a:pt x="1206" y="2013"/>
                </a:lnTo>
                <a:lnTo>
                  <a:pt x="1206" y="2013"/>
                </a:lnTo>
                <a:lnTo>
                  <a:pt x="1206" y="2013"/>
                </a:lnTo>
                <a:lnTo>
                  <a:pt x="1206" y="2013"/>
                </a:lnTo>
                <a:lnTo>
                  <a:pt x="1206" y="2013"/>
                </a:lnTo>
                <a:lnTo>
                  <a:pt x="1206" y="2013"/>
                </a:lnTo>
                <a:lnTo>
                  <a:pt x="1206" y="2013"/>
                </a:lnTo>
                <a:lnTo>
                  <a:pt x="1206" y="2013"/>
                </a:lnTo>
                <a:lnTo>
                  <a:pt x="1206" y="2013"/>
                </a:lnTo>
                <a:lnTo>
                  <a:pt x="1206" y="2013"/>
                </a:lnTo>
                <a:lnTo>
                  <a:pt x="1206" y="2013"/>
                </a:lnTo>
                <a:lnTo>
                  <a:pt x="1206" y="2013"/>
                </a:lnTo>
                <a:lnTo>
                  <a:pt x="1206" y="2013"/>
                </a:lnTo>
                <a:lnTo>
                  <a:pt x="1206" y="2013"/>
                </a:lnTo>
                <a:lnTo>
                  <a:pt x="1206" y="2013"/>
                </a:lnTo>
                <a:lnTo>
                  <a:pt x="1206" y="2013"/>
                </a:lnTo>
                <a:lnTo>
                  <a:pt x="1206" y="2013"/>
                </a:lnTo>
                <a:lnTo>
                  <a:pt x="1214" y="2013"/>
                </a:lnTo>
                <a:lnTo>
                  <a:pt x="1214" y="2013"/>
                </a:lnTo>
                <a:lnTo>
                  <a:pt x="1214" y="2013"/>
                </a:lnTo>
                <a:lnTo>
                  <a:pt x="1214" y="2013"/>
                </a:lnTo>
                <a:lnTo>
                  <a:pt x="1214" y="2013"/>
                </a:lnTo>
                <a:lnTo>
                  <a:pt x="1214" y="2013"/>
                </a:lnTo>
                <a:lnTo>
                  <a:pt x="1214" y="2013"/>
                </a:lnTo>
                <a:lnTo>
                  <a:pt x="1214" y="2013"/>
                </a:lnTo>
                <a:lnTo>
                  <a:pt x="1214" y="2013"/>
                </a:lnTo>
                <a:lnTo>
                  <a:pt x="1214" y="2013"/>
                </a:lnTo>
                <a:lnTo>
                  <a:pt x="1214" y="2013"/>
                </a:lnTo>
                <a:lnTo>
                  <a:pt x="1214" y="2013"/>
                </a:lnTo>
                <a:lnTo>
                  <a:pt x="1214" y="2013"/>
                </a:lnTo>
                <a:lnTo>
                  <a:pt x="1214" y="2013"/>
                </a:lnTo>
                <a:lnTo>
                  <a:pt x="1214" y="2013"/>
                </a:lnTo>
                <a:lnTo>
                  <a:pt x="1214" y="2013"/>
                </a:lnTo>
                <a:lnTo>
                  <a:pt x="1214" y="2013"/>
                </a:lnTo>
                <a:lnTo>
                  <a:pt x="1214" y="2013"/>
                </a:lnTo>
                <a:lnTo>
                  <a:pt x="1223" y="2013"/>
                </a:lnTo>
                <a:lnTo>
                  <a:pt x="1223" y="2013"/>
                </a:lnTo>
                <a:lnTo>
                  <a:pt x="1223" y="2013"/>
                </a:lnTo>
                <a:lnTo>
                  <a:pt x="1223" y="2013"/>
                </a:lnTo>
                <a:lnTo>
                  <a:pt x="1223" y="2013"/>
                </a:lnTo>
                <a:lnTo>
                  <a:pt x="1223" y="2013"/>
                </a:lnTo>
                <a:lnTo>
                  <a:pt x="1223" y="2013"/>
                </a:lnTo>
                <a:lnTo>
                  <a:pt x="1223" y="2013"/>
                </a:lnTo>
                <a:lnTo>
                  <a:pt x="1223" y="2013"/>
                </a:lnTo>
                <a:lnTo>
                  <a:pt x="1223" y="2022"/>
                </a:lnTo>
                <a:lnTo>
                  <a:pt x="1223" y="2022"/>
                </a:lnTo>
                <a:lnTo>
                  <a:pt x="1223" y="2022"/>
                </a:lnTo>
                <a:lnTo>
                  <a:pt x="1223" y="2022"/>
                </a:lnTo>
                <a:lnTo>
                  <a:pt x="1223" y="2022"/>
                </a:lnTo>
                <a:lnTo>
                  <a:pt x="1223" y="2022"/>
                </a:lnTo>
                <a:lnTo>
                  <a:pt x="1223" y="2022"/>
                </a:lnTo>
                <a:lnTo>
                  <a:pt x="1223" y="2022"/>
                </a:lnTo>
                <a:lnTo>
                  <a:pt x="1223" y="2022"/>
                </a:lnTo>
                <a:lnTo>
                  <a:pt x="1223" y="2022"/>
                </a:lnTo>
                <a:lnTo>
                  <a:pt x="1232" y="2031"/>
                </a:lnTo>
                <a:lnTo>
                  <a:pt x="1232" y="2031"/>
                </a:lnTo>
                <a:lnTo>
                  <a:pt x="1232" y="2031"/>
                </a:lnTo>
                <a:lnTo>
                  <a:pt x="1232" y="2031"/>
                </a:lnTo>
                <a:lnTo>
                  <a:pt x="1232" y="2031"/>
                </a:lnTo>
                <a:lnTo>
                  <a:pt x="1232" y="2031"/>
                </a:lnTo>
                <a:lnTo>
                  <a:pt x="1232" y="2031"/>
                </a:lnTo>
                <a:lnTo>
                  <a:pt x="1232" y="2031"/>
                </a:lnTo>
                <a:lnTo>
                  <a:pt x="1232" y="2031"/>
                </a:lnTo>
                <a:lnTo>
                  <a:pt x="1232" y="2039"/>
                </a:lnTo>
                <a:lnTo>
                  <a:pt x="1232" y="2039"/>
                </a:lnTo>
                <a:lnTo>
                  <a:pt x="1232" y="2039"/>
                </a:lnTo>
                <a:lnTo>
                  <a:pt x="1232" y="2039"/>
                </a:lnTo>
                <a:lnTo>
                  <a:pt x="1232" y="2039"/>
                </a:lnTo>
                <a:lnTo>
                  <a:pt x="1232" y="2039"/>
                </a:lnTo>
                <a:lnTo>
                  <a:pt x="1232" y="2039"/>
                </a:lnTo>
                <a:lnTo>
                  <a:pt x="1232" y="2039"/>
                </a:lnTo>
                <a:lnTo>
                  <a:pt x="1232" y="2039"/>
                </a:lnTo>
                <a:lnTo>
                  <a:pt x="1240" y="2039"/>
                </a:lnTo>
                <a:lnTo>
                  <a:pt x="1240" y="2039"/>
                </a:lnTo>
                <a:lnTo>
                  <a:pt x="1240" y="2039"/>
                </a:lnTo>
                <a:lnTo>
                  <a:pt x="1240" y="2048"/>
                </a:lnTo>
                <a:lnTo>
                  <a:pt x="1240" y="2048"/>
                </a:lnTo>
                <a:lnTo>
                  <a:pt x="1240" y="2048"/>
                </a:lnTo>
                <a:lnTo>
                  <a:pt x="1240" y="2048"/>
                </a:lnTo>
                <a:lnTo>
                  <a:pt x="1240" y="2048"/>
                </a:lnTo>
                <a:lnTo>
                  <a:pt x="1240" y="2048"/>
                </a:lnTo>
                <a:lnTo>
                  <a:pt x="1240" y="2048"/>
                </a:lnTo>
                <a:lnTo>
                  <a:pt x="1240" y="2048"/>
                </a:lnTo>
                <a:lnTo>
                  <a:pt x="1240" y="2048"/>
                </a:lnTo>
                <a:lnTo>
                  <a:pt x="1240" y="2057"/>
                </a:lnTo>
                <a:lnTo>
                  <a:pt x="1240" y="2057"/>
                </a:lnTo>
                <a:lnTo>
                  <a:pt x="1240" y="2057"/>
                </a:lnTo>
                <a:lnTo>
                  <a:pt x="1240" y="2057"/>
                </a:lnTo>
                <a:lnTo>
                  <a:pt x="1240" y="2057"/>
                </a:lnTo>
                <a:lnTo>
                  <a:pt x="1240" y="2057"/>
                </a:lnTo>
                <a:lnTo>
                  <a:pt x="1249" y="2057"/>
                </a:lnTo>
                <a:lnTo>
                  <a:pt x="1249" y="2057"/>
                </a:lnTo>
                <a:lnTo>
                  <a:pt x="1249" y="2057"/>
                </a:lnTo>
                <a:lnTo>
                  <a:pt x="1249" y="2065"/>
                </a:lnTo>
                <a:lnTo>
                  <a:pt x="1249" y="2065"/>
                </a:lnTo>
                <a:lnTo>
                  <a:pt x="1249" y="2065"/>
                </a:lnTo>
                <a:lnTo>
                  <a:pt x="1249" y="2065"/>
                </a:lnTo>
                <a:lnTo>
                  <a:pt x="1249" y="2065"/>
                </a:lnTo>
                <a:lnTo>
                  <a:pt x="1249" y="2065"/>
                </a:lnTo>
                <a:lnTo>
                  <a:pt x="1249" y="2074"/>
                </a:lnTo>
                <a:lnTo>
                  <a:pt x="1249" y="2074"/>
                </a:lnTo>
                <a:lnTo>
                  <a:pt x="1249" y="2074"/>
                </a:lnTo>
                <a:lnTo>
                  <a:pt x="1249" y="2074"/>
                </a:lnTo>
                <a:lnTo>
                  <a:pt x="1249" y="2074"/>
                </a:lnTo>
                <a:lnTo>
                  <a:pt x="1249" y="2074"/>
                </a:lnTo>
                <a:lnTo>
                  <a:pt x="1249" y="2083"/>
                </a:lnTo>
                <a:lnTo>
                  <a:pt x="1249" y="2083"/>
                </a:lnTo>
                <a:lnTo>
                  <a:pt x="1249" y="2083"/>
                </a:lnTo>
                <a:lnTo>
                  <a:pt x="1249" y="2083"/>
                </a:lnTo>
                <a:lnTo>
                  <a:pt x="1258" y="2083"/>
                </a:lnTo>
                <a:lnTo>
                  <a:pt x="1258" y="2091"/>
                </a:lnTo>
                <a:lnTo>
                  <a:pt x="1258" y="2091"/>
                </a:lnTo>
                <a:lnTo>
                  <a:pt x="1258" y="2091"/>
                </a:lnTo>
                <a:lnTo>
                  <a:pt x="1258" y="2091"/>
                </a:lnTo>
                <a:lnTo>
                  <a:pt x="1258" y="2100"/>
                </a:lnTo>
                <a:lnTo>
                  <a:pt x="1258" y="2100"/>
                </a:lnTo>
                <a:lnTo>
                  <a:pt x="1258" y="2100"/>
                </a:lnTo>
                <a:lnTo>
                  <a:pt x="1258" y="2100"/>
                </a:lnTo>
                <a:lnTo>
                  <a:pt x="1258" y="2109"/>
                </a:lnTo>
                <a:lnTo>
                  <a:pt x="1258" y="2109"/>
                </a:lnTo>
                <a:lnTo>
                  <a:pt x="1258" y="2109"/>
                </a:lnTo>
                <a:lnTo>
                  <a:pt x="1258" y="2109"/>
                </a:lnTo>
                <a:lnTo>
                  <a:pt x="1258" y="2109"/>
                </a:lnTo>
                <a:lnTo>
                  <a:pt x="1258" y="2117"/>
                </a:lnTo>
                <a:lnTo>
                  <a:pt x="1258" y="2117"/>
                </a:lnTo>
                <a:lnTo>
                  <a:pt x="1258" y="2117"/>
                </a:lnTo>
                <a:lnTo>
                  <a:pt x="1258" y="2117"/>
                </a:lnTo>
                <a:lnTo>
                  <a:pt x="1267" y="2126"/>
                </a:lnTo>
                <a:lnTo>
                  <a:pt x="1267" y="2126"/>
                </a:lnTo>
                <a:lnTo>
                  <a:pt x="1267" y="2126"/>
                </a:lnTo>
                <a:lnTo>
                  <a:pt x="1267" y="2126"/>
                </a:lnTo>
                <a:lnTo>
                  <a:pt x="1267" y="2126"/>
                </a:lnTo>
                <a:lnTo>
                  <a:pt x="1267" y="2135"/>
                </a:lnTo>
                <a:lnTo>
                  <a:pt x="1267" y="2135"/>
                </a:lnTo>
                <a:lnTo>
                  <a:pt x="1267" y="2135"/>
                </a:lnTo>
                <a:lnTo>
                  <a:pt x="1267" y="2135"/>
                </a:lnTo>
                <a:lnTo>
                  <a:pt x="1267" y="2135"/>
                </a:lnTo>
                <a:lnTo>
                  <a:pt x="1267" y="2143"/>
                </a:lnTo>
                <a:lnTo>
                  <a:pt x="1267" y="2143"/>
                </a:lnTo>
                <a:lnTo>
                  <a:pt x="1267" y="2143"/>
                </a:lnTo>
                <a:lnTo>
                  <a:pt x="1267" y="2143"/>
                </a:lnTo>
                <a:lnTo>
                  <a:pt x="1267" y="2143"/>
                </a:lnTo>
                <a:lnTo>
                  <a:pt x="1267" y="2152"/>
                </a:lnTo>
                <a:lnTo>
                  <a:pt x="1267" y="2152"/>
                </a:lnTo>
                <a:lnTo>
                  <a:pt x="1267" y="2152"/>
                </a:lnTo>
                <a:lnTo>
                  <a:pt x="1275" y="2152"/>
                </a:lnTo>
                <a:lnTo>
                  <a:pt x="1275" y="2161"/>
                </a:lnTo>
                <a:lnTo>
                  <a:pt x="1275" y="2161"/>
                </a:lnTo>
                <a:lnTo>
                  <a:pt x="1275" y="2161"/>
                </a:lnTo>
                <a:lnTo>
                  <a:pt x="1275" y="2161"/>
                </a:lnTo>
                <a:lnTo>
                  <a:pt x="1275" y="2161"/>
                </a:lnTo>
                <a:lnTo>
                  <a:pt x="1275" y="2169"/>
                </a:lnTo>
                <a:lnTo>
                  <a:pt x="1275" y="2169"/>
                </a:lnTo>
                <a:lnTo>
                  <a:pt x="1275" y="2169"/>
                </a:lnTo>
                <a:lnTo>
                  <a:pt x="1275" y="2169"/>
                </a:lnTo>
                <a:lnTo>
                  <a:pt x="1275" y="2169"/>
                </a:lnTo>
                <a:lnTo>
                  <a:pt x="1275" y="2178"/>
                </a:lnTo>
                <a:lnTo>
                  <a:pt x="1275" y="2178"/>
                </a:lnTo>
                <a:lnTo>
                  <a:pt x="1275" y="2178"/>
                </a:lnTo>
                <a:lnTo>
                  <a:pt x="1275" y="2178"/>
                </a:lnTo>
                <a:lnTo>
                  <a:pt x="1275" y="2178"/>
                </a:lnTo>
                <a:lnTo>
                  <a:pt x="1275" y="2178"/>
                </a:lnTo>
                <a:lnTo>
                  <a:pt x="1275" y="2178"/>
                </a:lnTo>
                <a:lnTo>
                  <a:pt x="1275" y="2178"/>
                </a:lnTo>
                <a:lnTo>
                  <a:pt x="1284" y="2178"/>
                </a:lnTo>
                <a:lnTo>
                  <a:pt x="1284" y="2178"/>
                </a:lnTo>
                <a:lnTo>
                  <a:pt x="1284" y="2178"/>
                </a:lnTo>
                <a:lnTo>
                  <a:pt x="1284" y="2178"/>
                </a:lnTo>
                <a:lnTo>
                  <a:pt x="1284" y="2187"/>
                </a:lnTo>
                <a:lnTo>
                  <a:pt x="1284" y="2187"/>
                </a:lnTo>
                <a:lnTo>
                  <a:pt x="1284" y="2187"/>
                </a:lnTo>
                <a:lnTo>
                  <a:pt x="1284" y="2187"/>
                </a:lnTo>
                <a:lnTo>
                  <a:pt x="1284" y="2187"/>
                </a:lnTo>
                <a:lnTo>
                  <a:pt x="1284" y="2187"/>
                </a:lnTo>
                <a:lnTo>
                  <a:pt x="1284" y="2187"/>
                </a:lnTo>
                <a:lnTo>
                  <a:pt x="1284" y="2187"/>
                </a:lnTo>
                <a:lnTo>
                  <a:pt x="1284" y="2196"/>
                </a:lnTo>
                <a:lnTo>
                  <a:pt x="1284" y="2196"/>
                </a:lnTo>
                <a:lnTo>
                  <a:pt x="1284" y="2196"/>
                </a:lnTo>
                <a:lnTo>
                  <a:pt x="1284" y="2196"/>
                </a:lnTo>
                <a:lnTo>
                  <a:pt x="1284" y="2196"/>
                </a:lnTo>
                <a:lnTo>
                  <a:pt x="1284" y="2196"/>
                </a:lnTo>
                <a:lnTo>
                  <a:pt x="1293" y="2196"/>
                </a:lnTo>
                <a:lnTo>
                  <a:pt x="1293" y="2196"/>
                </a:lnTo>
                <a:lnTo>
                  <a:pt x="1293" y="2204"/>
                </a:lnTo>
                <a:lnTo>
                  <a:pt x="1293" y="2204"/>
                </a:lnTo>
                <a:lnTo>
                  <a:pt x="1293" y="2204"/>
                </a:lnTo>
                <a:lnTo>
                  <a:pt x="1293" y="2204"/>
                </a:lnTo>
                <a:lnTo>
                  <a:pt x="1293" y="2204"/>
                </a:lnTo>
                <a:lnTo>
                  <a:pt x="1293" y="2204"/>
                </a:lnTo>
                <a:lnTo>
                  <a:pt x="1293" y="2204"/>
                </a:lnTo>
                <a:lnTo>
                  <a:pt x="1293" y="2213"/>
                </a:lnTo>
                <a:lnTo>
                  <a:pt x="1293" y="2213"/>
                </a:lnTo>
                <a:lnTo>
                  <a:pt x="1293" y="2213"/>
                </a:lnTo>
                <a:lnTo>
                  <a:pt x="1293" y="2213"/>
                </a:lnTo>
                <a:lnTo>
                  <a:pt x="1293" y="2213"/>
                </a:lnTo>
                <a:lnTo>
                  <a:pt x="1293" y="2213"/>
                </a:lnTo>
                <a:lnTo>
                  <a:pt x="1293" y="2222"/>
                </a:lnTo>
                <a:lnTo>
                  <a:pt x="1293" y="2222"/>
                </a:lnTo>
                <a:lnTo>
                  <a:pt x="1293" y="2222"/>
                </a:lnTo>
                <a:lnTo>
                  <a:pt x="1302" y="2222"/>
                </a:lnTo>
                <a:lnTo>
                  <a:pt x="1302" y="2222"/>
                </a:lnTo>
                <a:lnTo>
                  <a:pt x="1302" y="2222"/>
                </a:lnTo>
                <a:lnTo>
                  <a:pt x="1302" y="2222"/>
                </a:lnTo>
                <a:lnTo>
                  <a:pt x="1302" y="2222"/>
                </a:lnTo>
                <a:lnTo>
                  <a:pt x="1302" y="2230"/>
                </a:lnTo>
                <a:lnTo>
                  <a:pt x="1302" y="2230"/>
                </a:lnTo>
                <a:lnTo>
                  <a:pt x="1302" y="2230"/>
                </a:lnTo>
                <a:lnTo>
                  <a:pt x="1302" y="2230"/>
                </a:lnTo>
                <a:lnTo>
                  <a:pt x="1302" y="2230"/>
                </a:lnTo>
                <a:lnTo>
                  <a:pt x="1302" y="2230"/>
                </a:lnTo>
                <a:lnTo>
                  <a:pt x="1302" y="2230"/>
                </a:lnTo>
                <a:lnTo>
                  <a:pt x="1302" y="2239"/>
                </a:lnTo>
                <a:lnTo>
                  <a:pt x="1302" y="2239"/>
                </a:lnTo>
                <a:lnTo>
                  <a:pt x="1302" y="2239"/>
                </a:lnTo>
                <a:lnTo>
                  <a:pt x="1302" y="2239"/>
                </a:lnTo>
                <a:lnTo>
                  <a:pt x="1302" y="2239"/>
                </a:lnTo>
                <a:lnTo>
                  <a:pt x="1302" y="2239"/>
                </a:lnTo>
                <a:lnTo>
                  <a:pt x="1310" y="2248"/>
                </a:lnTo>
                <a:lnTo>
                  <a:pt x="1310" y="2248"/>
                </a:lnTo>
                <a:lnTo>
                  <a:pt x="1310" y="2248"/>
                </a:lnTo>
                <a:lnTo>
                  <a:pt x="1310" y="2248"/>
                </a:lnTo>
                <a:lnTo>
                  <a:pt x="1310" y="2248"/>
                </a:lnTo>
                <a:lnTo>
                  <a:pt x="1310" y="2248"/>
                </a:lnTo>
                <a:lnTo>
                  <a:pt x="1310" y="2256"/>
                </a:lnTo>
                <a:lnTo>
                  <a:pt x="1310" y="2256"/>
                </a:lnTo>
                <a:lnTo>
                  <a:pt x="1310" y="2256"/>
                </a:lnTo>
                <a:lnTo>
                  <a:pt x="1310" y="2256"/>
                </a:lnTo>
                <a:lnTo>
                  <a:pt x="1310" y="2256"/>
                </a:lnTo>
                <a:lnTo>
                  <a:pt x="1310" y="2265"/>
                </a:lnTo>
                <a:lnTo>
                  <a:pt x="1310" y="2265"/>
                </a:lnTo>
                <a:lnTo>
                  <a:pt x="1310" y="2265"/>
                </a:lnTo>
                <a:lnTo>
                  <a:pt x="1310" y="2265"/>
                </a:lnTo>
                <a:lnTo>
                  <a:pt x="1310" y="2265"/>
                </a:lnTo>
                <a:lnTo>
                  <a:pt x="1310" y="2274"/>
                </a:lnTo>
                <a:lnTo>
                  <a:pt x="1310" y="2274"/>
                </a:lnTo>
                <a:lnTo>
                  <a:pt x="1310" y="2274"/>
                </a:lnTo>
                <a:lnTo>
                  <a:pt x="1319" y="2282"/>
                </a:lnTo>
                <a:lnTo>
                  <a:pt x="1319" y="2282"/>
                </a:lnTo>
                <a:lnTo>
                  <a:pt x="1319" y="2282"/>
                </a:lnTo>
                <a:lnTo>
                  <a:pt x="1319" y="2282"/>
                </a:lnTo>
                <a:lnTo>
                  <a:pt x="1319" y="2291"/>
                </a:lnTo>
                <a:lnTo>
                  <a:pt x="1319" y="2291"/>
                </a:lnTo>
                <a:lnTo>
                  <a:pt x="1319" y="2291"/>
                </a:lnTo>
                <a:lnTo>
                  <a:pt x="1319" y="2300"/>
                </a:lnTo>
                <a:lnTo>
                  <a:pt x="1319" y="2300"/>
                </a:lnTo>
                <a:lnTo>
                  <a:pt x="1319" y="2300"/>
                </a:lnTo>
                <a:lnTo>
                  <a:pt x="1319" y="2300"/>
                </a:lnTo>
                <a:lnTo>
                  <a:pt x="1319" y="2308"/>
                </a:lnTo>
                <a:lnTo>
                  <a:pt x="1319" y="2308"/>
                </a:lnTo>
                <a:lnTo>
                  <a:pt x="1319" y="2308"/>
                </a:lnTo>
                <a:lnTo>
                  <a:pt x="1319" y="2317"/>
                </a:lnTo>
                <a:lnTo>
                  <a:pt x="1319" y="2317"/>
                </a:lnTo>
                <a:lnTo>
                  <a:pt x="1319" y="2317"/>
                </a:lnTo>
                <a:lnTo>
                  <a:pt x="1319" y="2326"/>
                </a:lnTo>
                <a:lnTo>
                  <a:pt x="1328" y="2326"/>
                </a:lnTo>
                <a:lnTo>
                  <a:pt x="1328" y="2326"/>
                </a:lnTo>
                <a:lnTo>
                  <a:pt x="1328" y="2334"/>
                </a:lnTo>
                <a:lnTo>
                  <a:pt x="1328" y="2334"/>
                </a:lnTo>
                <a:lnTo>
                  <a:pt x="1328" y="2334"/>
                </a:lnTo>
                <a:lnTo>
                  <a:pt x="1328" y="2343"/>
                </a:lnTo>
                <a:lnTo>
                  <a:pt x="1328" y="2343"/>
                </a:lnTo>
                <a:lnTo>
                  <a:pt x="1328" y="2343"/>
                </a:lnTo>
                <a:lnTo>
                  <a:pt x="1328" y="2352"/>
                </a:lnTo>
                <a:lnTo>
                  <a:pt x="1328" y="2352"/>
                </a:lnTo>
                <a:lnTo>
                  <a:pt x="1328" y="2352"/>
                </a:lnTo>
                <a:lnTo>
                  <a:pt x="1328" y="2360"/>
                </a:lnTo>
                <a:lnTo>
                  <a:pt x="1328" y="2360"/>
                </a:lnTo>
                <a:lnTo>
                  <a:pt x="1328" y="2360"/>
                </a:lnTo>
                <a:lnTo>
                  <a:pt x="1328" y="2369"/>
                </a:lnTo>
                <a:lnTo>
                  <a:pt x="1328" y="2369"/>
                </a:lnTo>
                <a:lnTo>
                  <a:pt x="1328" y="2378"/>
                </a:lnTo>
                <a:lnTo>
                  <a:pt x="1328" y="2378"/>
                </a:lnTo>
                <a:lnTo>
                  <a:pt x="1337" y="2386"/>
                </a:lnTo>
                <a:lnTo>
                  <a:pt x="1337" y="2386"/>
                </a:lnTo>
                <a:lnTo>
                  <a:pt x="1337" y="2386"/>
                </a:lnTo>
                <a:lnTo>
                  <a:pt x="1337" y="2395"/>
                </a:lnTo>
                <a:lnTo>
                  <a:pt x="1337" y="2395"/>
                </a:lnTo>
                <a:lnTo>
                  <a:pt x="1337" y="2395"/>
                </a:lnTo>
                <a:lnTo>
                  <a:pt x="1337" y="2404"/>
                </a:lnTo>
                <a:lnTo>
                  <a:pt x="1337" y="2404"/>
                </a:lnTo>
                <a:lnTo>
                  <a:pt x="1337" y="2404"/>
                </a:lnTo>
                <a:lnTo>
                  <a:pt x="1337" y="2413"/>
                </a:lnTo>
                <a:lnTo>
                  <a:pt x="1337" y="2413"/>
                </a:lnTo>
                <a:lnTo>
                  <a:pt x="1337" y="2413"/>
                </a:lnTo>
                <a:lnTo>
                  <a:pt x="1337" y="2413"/>
                </a:lnTo>
                <a:lnTo>
                  <a:pt x="1337" y="2421"/>
                </a:lnTo>
                <a:lnTo>
                  <a:pt x="1337" y="2421"/>
                </a:lnTo>
                <a:lnTo>
                  <a:pt x="1337" y="2421"/>
                </a:lnTo>
                <a:lnTo>
                  <a:pt x="1337" y="2421"/>
                </a:lnTo>
                <a:lnTo>
                  <a:pt x="1337" y="2430"/>
                </a:lnTo>
                <a:lnTo>
                  <a:pt x="1337" y="2430"/>
                </a:lnTo>
                <a:lnTo>
                  <a:pt x="1345" y="2430"/>
                </a:lnTo>
                <a:lnTo>
                  <a:pt x="1345" y="2439"/>
                </a:lnTo>
                <a:lnTo>
                  <a:pt x="1345" y="2439"/>
                </a:lnTo>
                <a:lnTo>
                  <a:pt x="1345" y="2439"/>
                </a:lnTo>
                <a:lnTo>
                  <a:pt x="1345" y="2439"/>
                </a:lnTo>
                <a:lnTo>
                  <a:pt x="1345" y="2447"/>
                </a:lnTo>
                <a:lnTo>
                  <a:pt x="1345" y="2447"/>
                </a:lnTo>
                <a:lnTo>
                  <a:pt x="1345" y="2447"/>
                </a:lnTo>
                <a:lnTo>
                  <a:pt x="1345" y="2447"/>
                </a:lnTo>
                <a:lnTo>
                  <a:pt x="1345" y="2456"/>
                </a:lnTo>
                <a:lnTo>
                  <a:pt x="1345" y="2456"/>
                </a:lnTo>
                <a:lnTo>
                  <a:pt x="1345" y="2456"/>
                </a:lnTo>
                <a:lnTo>
                  <a:pt x="1345" y="2465"/>
                </a:lnTo>
                <a:lnTo>
                  <a:pt x="1345" y="2465"/>
                </a:lnTo>
                <a:lnTo>
                  <a:pt x="1345" y="2465"/>
                </a:lnTo>
                <a:lnTo>
                  <a:pt x="1345" y="2465"/>
                </a:lnTo>
                <a:lnTo>
                  <a:pt x="1345" y="2473"/>
                </a:lnTo>
                <a:lnTo>
                  <a:pt x="1345" y="2473"/>
                </a:lnTo>
                <a:lnTo>
                  <a:pt x="1354" y="2473"/>
                </a:lnTo>
                <a:lnTo>
                  <a:pt x="1354" y="2473"/>
                </a:lnTo>
                <a:lnTo>
                  <a:pt x="1354" y="2473"/>
                </a:lnTo>
                <a:lnTo>
                  <a:pt x="1354" y="2482"/>
                </a:lnTo>
                <a:lnTo>
                  <a:pt x="1354" y="2482"/>
                </a:lnTo>
                <a:lnTo>
                  <a:pt x="1354" y="2482"/>
                </a:lnTo>
                <a:lnTo>
                  <a:pt x="1354" y="2482"/>
                </a:lnTo>
                <a:lnTo>
                  <a:pt x="1354" y="2482"/>
                </a:lnTo>
                <a:lnTo>
                  <a:pt x="1354" y="2482"/>
                </a:lnTo>
                <a:lnTo>
                  <a:pt x="1354" y="2482"/>
                </a:lnTo>
                <a:lnTo>
                  <a:pt x="1354" y="2491"/>
                </a:lnTo>
                <a:lnTo>
                  <a:pt x="1354" y="2491"/>
                </a:lnTo>
                <a:lnTo>
                  <a:pt x="1354" y="2491"/>
                </a:lnTo>
                <a:lnTo>
                  <a:pt x="1354" y="2491"/>
                </a:lnTo>
                <a:lnTo>
                  <a:pt x="1354" y="2491"/>
                </a:lnTo>
                <a:lnTo>
                  <a:pt x="1354" y="2491"/>
                </a:lnTo>
                <a:lnTo>
                  <a:pt x="1354" y="2491"/>
                </a:lnTo>
                <a:lnTo>
                  <a:pt x="1354" y="2491"/>
                </a:lnTo>
                <a:lnTo>
                  <a:pt x="1363" y="2491"/>
                </a:lnTo>
                <a:lnTo>
                  <a:pt x="1363" y="2499"/>
                </a:lnTo>
                <a:lnTo>
                  <a:pt x="1363" y="2499"/>
                </a:lnTo>
                <a:lnTo>
                  <a:pt x="1363" y="2499"/>
                </a:lnTo>
                <a:lnTo>
                  <a:pt x="1363" y="2499"/>
                </a:lnTo>
                <a:lnTo>
                  <a:pt x="1363" y="2499"/>
                </a:lnTo>
                <a:lnTo>
                  <a:pt x="1363" y="2499"/>
                </a:lnTo>
                <a:lnTo>
                  <a:pt x="1363" y="2499"/>
                </a:lnTo>
                <a:lnTo>
                  <a:pt x="1363" y="2499"/>
                </a:lnTo>
                <a:lnTo>
                  <a:pt x="1363" y="2499"/>
                </a:lnTo>
                <a:lnTo>
                  <a:pt x="1363" y="2499"/>
                </a:lnTo>
                <a:lnTo>
                  <a:pt x="1363" y="2499"/>
                </a:lnTo>
                <a:lnTo>
                  <a:pt x="1363" y="2499"/>
                </a:lnTo>
                <a:lnTo>
                  <a:pt x="1363" y="2499"/>
                </a:lnTo>
                <a:lnTo>
                  <a:pt x="1363" y="2499"/>
                </a:lnTo>
                <a:lnTo>
                  <a:pt x="1363" y="2508"/>
                </a:lnTo>
                <a:lnTo>
                  <a:pt x="1363" y="2508"/>
                </a:lnTo>
                <a:lnTo>
                  <a:pt x="1363" y="2508"/>
                </a:lnTo>
                <a:lnTo>
                  <a:pt x="1371" y="2508"/>
                </a:lnTo>
                <a:lnTo>
                  <a:pt x="1371" y="2508"/>
                </a:lnTo>
                <a:lnTo>
                  <a:pt x="1371" y="2508"/>
                </a:lnTo>
                <a:lnTo>
                  <a:pt x="1371" y="2508"/>
                </a:lnTo>
                <a:lnTo>
                  <a:pt x="1371" y="2508"/>
                </a:lnTo>
                <a:lnTo>
                  <a:pt x="1371" y="2508"/>
                </a:lnTo>
                <a:lnTo>
                  <a:pt x="1371" y="2508"/>
                </a:lnTo>
                <a:lnTo>
                  <a:pt x="1371" y="2508"/>
                </a:lnTo>
                <a:lnTo>
                  <a:pt x="1371" y="2508"/>
                </a:lnTo>
                <a:lnTo>
                  <a:pt x="1371" y="2508"/>
                </a:lnTo>
                <a:lnTo>
                  <a:pt x="1371" y="2508"/>
                </a:lnTo>
                <a:lnTo>
                  <a:pt x="1371" y="2508"/>
                </a:lnTo>
                <a:lnTo>
                  <a:pt x="1371" y="2508"/>
                </a:lnTo>
                <a:lnTo>
                  <a:pt x="1371" y="2508"/>
                </a:lnTo>
                <a:lnTo>
                  <a:pt x="1371" y="2508"/>
                </a:lnTo>
                <a:lnTo>
                  <a:pt x="1371" y="2508"/>
                </a:lnTo>
                <a:lnTo>
                  <a:pt x="1371" y="2508"/>
                </a:lnTo>
                <a:lnTo>
                  <a:pt x="1371" y="2508"/>
                </a:lnTo>
                <a:lnTo>
                  <a:pt x="1371" y="2508"/>
                </a:lnTo>
                <a:lnTo>
                  <a:pt x="1380" y="2508"/>
                </a:lnTo>
                <a:lnTo>
                  <a:pt x="1380" y="2499"/>
                </a:lnTo>
                <a:lnTo>
                  <a:pt x="1380" y="2499"/>
                </a:lnTo>
                <a:lnTo>
                  <a:pt x="1380" y="2499"/>
                </a:lnTo>
                <a:lnTo>
                  <a:pt x="1380" y="2499"/>
                </a:lnTo>
                <a:lnTo>
                  <a:pt x="1380" y="2499"/>
                </a:lnTo>
                <a:lnTo>
                  <a:pt x="1380" y="2499"/>
                </a:lnTo>
                <a:lnTo>
                  <a:pt x="1380" y="2499"/>
                </a:lnTo>
                <a:lnTo>
                  <a:pt x="1380" y="2499"/>
                </a:lnTo>
                <a:lnTo>
                  <a:pt x="1380" y="2499"/>
                </a:lnTo>
                <a:lnTo>
                  <a:pt x="1380" y="2499"/>
                </a:lnTo>
                <a:lnTo>
                  <a:pt x="1380" y="2499"/>
                </a:lnTo>
                <a:lnTo>
                  <a:pt x="1380" y="2499"/>
                </a:lnTo>
                <a:lnTo>
                  <a:pt x="1380" y="2499"/>
                </a:lnTo>
                <a:lnTo>
                  <a:pt x="1380" y="2491"/>
                </a:lnTo>
                <a:lnTo>
                  <a:pt x="1380" y="2491"/>
                </a:lnTo>
                <a:lnTo>
                  <a:pt x="1380" y="2491"/>
                </a:lnTo>
                <a:lnTo>
                  <a:pt x="1380" y="2491"/>
                </a:lnTo>
                <a:lnTo>
                  <a:pt x="1389" y="2491"/>
                </a:lnTo>
                <a:lnTo>
                  <a:pt x="1389" y="2491"/>
                </a:lnTo>
                <a:lnTo>
                  <a:pt x="1389" y="2491"/>
                </a:lnTo>
                <a:lnTo>
                  <a:pt x="1389" y="2491"/>
                </a:lnTo>
                <a:lnTo>
                  <a:pt x="1389" y="2491"/>
                </a:lnTo>
                <a:lnTo>
                  <a:pt x="1389" y="2482"/>
                </a:lnTo>
                <a:lnTo>
                  <a:pt x="1389" y="2482"/>
                </a:lnTo>
                <a:lnTo>
                  <a:pt x="1389" y="2482"/>
                </a:lnTo>
                <a:lnTo>
                  <a:pt x="1389" y="2482"/>
                </a:lnTo>
                <a:lnTo>
                  <a:pt x="1389" y="2482"/>
                </a:lnTo>
                <a:lnTo>
                  <a:pt x="1389" y="2482"/>
                </a:lnTo>
                <a:lnTo>
                  <a:pt x="1389" y="2482"/>
                </a:lnTo>
                <a:lnTo>
                  <a:pt x="1389" y="2482"/>
                </a:lnTo>
                <a:lnTo>
                  <a:pt x="1389" y="2482"/>
                </a:lnTo>
                <a:lnTo>
                  <a:pt x="1389" y="2482"/>
                </a:lnTo>
                <a:lnTo>
                  <a:pt x="1389" y="2482"/>
                </a:lnTo>
                <a:lnTo>
                  <a:pt x="1389" y="2482"/>
                </a:lnTo>
                <a:lnTo>
                  <a:pt x="1389" y="2473"/>
                </a:lnTo>
                <a:lnTo>
                  <a:pt x="1398" y="2473"/>
                </a:lnTo>
                <a:lnTo>
                  <a:pt x="1398" y="2473"/>
                </a:lnTo>
                <a:lnTo>
                  <a:pt x="1398" y="2473"/>
                </a:lnTo>
                <a:lnTo>
                  <a:pt x="1398" y="2473"/>
                </a:lnTo>
                <a:lnTo>
                  <a:pt x="1398" y="2473"/>
                </a:lnTo>
                <a:lnTo>
                  <a:pt x="1398" y="2473"/>
                </a:lnTo>
                <a:lnTo>
                  <a:pt x="1398" y="2465"/>
                </a:lnTo>
                <a:lnTo>
                  <a:pt x="1398" y="2465"/>
                </a:lnTo>
                <a:lnTo>
                  <a:pt x="1398" y="2465"/>
                </a:lnTo>
                <a:lnTo>
                  <a:pt x="1398" y="2465"/>
                </a:lnTo>
                <a:lnTo>
                  <a:pt x="1398" y="2465"/>
                </a:lnTo>
                <a:lnTo>
                  <a:pt x="1398" y="2465"/>
                </a:lnTo>
                <a:lnTo>
                  <a:pt x="1398" y="2465"/>
                </a:lnTo>
                <a:lnTo>
                  <a:pt x="1398" y="2456"/>
                </a:lnTo>
                <a:lnTo>
                  <a:pt x="1398" y="2456"/>
                </a:lnTo>
                <a:lnTo>
                  <a:pt x="1398" y="2456"/>
                </a:lnTo>
                <a:lnTo>
                  <a:pt x="1398" y="2456"/>
                </a:lnTo>
                <a:lnTo>
                  <a:pt x="1398" y="2456"/>
                </a:lnTo>
                <a:lnTo>
                  <a:pt x="1398" y="2456"/>
                </a:lnTo>
                <a:lnTo>
                  <a:pt x="1406" y="2456"/>
                </a:lnTo>
                <a:lnTo>
                  <a:pt x="1406" y="2447"/>
                </a:lnTo>
                <a:lnTo>
                  <a:pt x="1406" y="2447"/>
                </a:lnTo>
                <a:lnTo>
                  <a:pt x="1406" y="2447"/>
                </a:lnTo>
                <a:lnTo>
                  <a:pt x="1406" y="2447"/>
                </a:lnTo>
                <a:lnTo>
                  <a:pt x="1406" y="2447"/>
                </a:lnTo>
                <a:lnTo>
                  <a:pt x="1406" y="2447"/>
                </a:lnTo>
                <a:lnTo>
                  <a:pt x="1406" y="2447"/>
                </a:lnTo>
                <a:lnTo>
                  <a:pt x="1406" y="2447"/>
                </a:lnTo>
                <a:lnTo>
                  <a:pt x="1406" y="2447"/>
                </a:lnTo>
                <a:lnTo>
                  <a:pt x="1406" y="2447"/>
                </a:lnTo>
                <a:lnTo>
                  <a:pt x="1406" y="2439"/>
                </a:lnTo>
                <a:lnTo>
                  <a:pt x="1406" y="2439"/>
                </a:lnTo>
                <a:lnTo>
                  <a:pt x="1406" y="2439"/>
                </a:lnTo>
                <a:lnTo>
                  <a:pt x="1406" y="2439"/>
                </a:lnTo>
                <a:lnTo>
                  <a:pt x="1406" y="2439"/>
                </a:lnTo>
                <a:lnTo>
                  <a:pt x="1406" y="2439"/>
                </a:lnTo>
                <a:lnTo>
                  <a:pt x="1406" y="2439"/>
                </a:lnTo>
                <a:lnTo>
                  <a:pt x="1415" y="2439"/>
                </a:lnTo>
                <a:lnTo>
                  <a:pt x="1415" y="2439"/>
                </a:lnTo>
                <a:lnTo>
                  <a:pt x="1415" y="2439"/>
                </a:lnTo>
                <a:lnTo>
                  <a:pt x="1415" y="2439"/>
                </a:lnTo>
                <a:lnTo>
                  <a:pt x="1415" y="2439"/>
                </a:lnTo>
                <a:lnTo>
                  <a:pt x="1415" y="2439"/>
                </a:lnTo>
                <a:lnTo>
                  <a:pt x="1415" y="2430"/>
                </a:lnTo>
                <a:lnTo>
                  <a:pt x="1415" y="2430"/>
                </a:lnTo>
                <a:lnTo>
                  <a:pt x="1415" y="2430"/>
                </a:lnTo>
                <a:lnTo>
                  <a:pt x="1415" y="2430"/>
                </a:lnTo>
                <a:lnTo>
                  <a:pt x="1415" y="2430"/>
                </a:lnTo>
                <a:lnTo>
                  <a:pt x="1415" y="2430"/>
                </a:lnTo>
                <a:lnTo>
                  <a:pt x="1415" y="2430"/>
                </a:lnTo>
                <a:lnTo>
                  <a:pt x="1415" y="2430"/>
                </a:lnTo>
                <a:lnTo>
                  <a:pt x="1415" y="2430"/>
                </a:lnTo>
                <a:lnTo>
                  <a:pt x="1415" y="2430"/>
                </a:lnTo>
                <a:lnTo>
                  <a:pt x="1415" y="2430"/>
                </a:lnTo>
                <a:lnTo>
                  <a:pt x="1415" y="2430"/>
                </a:lnTo>
                <a:lnTo>
                  <a:pt x="1424" y="2430"/>
                </a:lnTo>
                <a:lnTo>
                  <a:pt x="1424" y="2430"/>
                </a:lnTo>
                <a:lnTo>
                  <a:pt x="1424" y="2430"/>
                </a:lnTo>
                <a:lnTo>
                  <a:pt x="1424" y="2430"/>
                </a:lnTo>
                <a:lnTo>
                  <a:pt x="1424" y="2430"/>
                </a:lnTo>
                <a:lnTo>
                  <a:pt x="1424" y="2421"/>
                </a:lnTo>
                <a:lnTo>
                  <a:pt x="1424" y="2421"/>
                </a:lnTo>
                <a:lnTo>
                  <a:pt x="1424" y="2421"/>
                </a:lnTo>
                <a:lnTo>
                  <a:pt x="1424" y="2421"/>
                </a:lnTo>
                <a:lnTo>
                  <a:pt x="1424" y="2421"/>
                </a:lnTo>
                <a:lnTo>
                  <a:pt x="1424" y="2421"/>
                </a:lnTo>
                <a:lnTo>
                  <a:pt x="1424" y="2421"/>
                </a:lnTo>
                <a:lnTo>
                  <a:pt x="1424" y="2421"/>
                </a:lnTo>
                <a:lnTo>
                  <a:pt x="1424" y="2421"/>
                </a:lnTo>
                <a:lnTo>
                  <a:pt x="1424" y="2421"/>
                </a:lnTo>
                <a:lnTo>
                  <a:pt x="1424" y="2421"/>
                </a:lnTo>
                <a:lnTo>
                  <a:pt x="1424" y="2421"/>
                </a:lnTo>
                <a:lnTo>
                  <a:pt x="1424" y="2421"/>
                </a:lnTo>
                <a:lnTo>
                  <a:pt x="1433" y="2421"/>
                </a:lnTo>
                <a:lnTo>
                  <a:pt x="1433" y="2421"/>
                </a:lnTo>
                <a:lnTo>
                  <a:pt x="1433" y="2421"/>
                </a:lnTo>
                <a:lnTo>
                  <a:pt x="1433" y="2421"/>
                </a:lnTo>
                <a:lnTo>
                  <a:pt x="1433" y="2421"/>
                </a:lnTo>
                <a:lnTo>
                  <a:pt x="1433" y="2421"/>
                </a:lnTo>
                <a:lnTo>
                  <a:pt x="1433" y="2421"/>
                </a:lnTo>
                <a:lnTo>
                  <a:pt x="1433" y="2421"/>
                </a:lnTo>
                <a:lnTo>
                  <a:pt x="1433" y="2421"/>
                </a:lnTo>
                <a:lnTo>
                  <a:pt x="1433" y="2421"/>
                </a:lnTo>
                <a:lnTo>
                  <a:pt x="1433" y="2421"/>
                </a:lnTo>
                <a:lnTo>
                  <a:pt x="1433" y="2421"/>
                </a:lnTo>
                <a:lnTo>
                  <a:pt x="1433" y="2413"/>
                </a:lnTo>
                <a:lnTo>
                  <a:pt x="1433" y="2413"/>
                </a:lnTo>
                <a:lnTo>
                  <a:pt x="1433" y="2413"/>
                </a:lnTo>
                <a:lnTo>
                  <a:pt x="1433" y="2413"/>
                </a:lnTo>
                <a:lnTo>
                  <a:pt x="1433" y="2413"/>
                </a:lnTo>
                <a:lnTo>
                  <a:pt x="1433" y="2413"/>
                </a:lnTo>
                <a:lnTo>
                  <a:pt x="1433" y="2413"/>
                </a:lnTo>
                <a:lnTo>
                  <a:pt x="1441" y="2413"/>
                </a:lnTo>
                <a:lnTo>
                  <a:pt x="1441" y="2413"/>
                </a:lnTo>
                <a:lnTo>
                  <a:pt x="1441" y="2413"/>
                </a:lnTo>
                <a:lnTo>
                  <a:pt x="1441" y="2413"/>
                </a:lnTo>
                <a:lnTo>
                  <a:pt x="1441" y="2413"/>
                </a:lnTo>
                <a:lnTo>
                  <a:pt x="1441" y="2413"/>
                </a:lnTo>
                <a:lnTo>
                  <a:pt x="1441" y="2404"/>
                </a:lnTo>
                <a:lnTo>
                  <a:pt x="1441" y="2404"/>
                </a:lnTo>
                <a:lnTo>
                  <a:pt x="1441" y="2404"/>
                </a:lnTo>
                <a:lnTo>
                  <a:pt x="1441" y="2404"/>
                </a:lnTo>
                <a:lnTo>
                  <a:pt x="1441" y="2404"/>
                </a:lnTo>
                <a:lnTo>
                  <a:pt x="1441" y="2404"/>
                </a:lnTo>
                <a:lnTo>
                  <a:pt x="1441" y="2404"/>
                </a:lnTo>
                <a:lnTo>
                  <a:pt x="1441" y="2395"/>
                </a:lnTo>
                <a:lnTo>
                  <a:pt x="1441" y="2395"/>
                </a:lnTo>
                <a:lnTo>
                  <a:pt x="1441" y="2395"/>
                </a:lnTo>
                <a:lnTo>
                  <a:pt x="1441" y="2395"/>
                </a:lnTo>
                <a:lnTo>
                  <a:pt x="1441" y="2395"/>
                </a:lnTo>
                <a:lnTo>
                  <a:pt x="1450" y="2395"/>
                </a:lnTo>
                <a:lnTo>
                  <a:pt x="1450" y="2395"/>
                </a:lnTo>
                <a:lnTo>
                  <a:pt x="1450" y="2395"/>
                </a:lnTo>
                <a:lnTo>
                  <a:pt x="1450" y="2386"/>
                </a:lnTo>
                <a:lnTo>
                  <a:pt x="1450" y="2386"/>
                </a:lnTo>
                <a:lnTo>
                  <a:pt x="1450" y="2386"/>
                </a:lnTo>
                <a:lnTo>
                  <a:pt x="1450" y="2386"/>
                </a:lnTo>
                <a:lnTo>
                  <a:pt x="1450" y="2386"/>
                </a:lnTo>
                <a:lnTo>
                  <a:pt x="1450" y="2386"/>
                </a:lnTo>
                <a:lnTo>
                  <a:pt x="1450" y="2386"/>
                </a:lnTo>
                <a:lnTo>
                  <a:pt x="1450" y="2386"/>
                </a:lnTo>
                <a:lnTo>
                  <a:pt x="1450" y="2386"/>
                </a:lnTo>
                <a:lnTo>
                  <a:pt x="1450" y="2386"/>
                </a:lnTo>
                <a:lnTo>
                  <a:pt x="1450" y="2386"/>
                </a:lnTo>
                <a:lnTo>
                  <a:pt x="1450" y="2386"/>
                </a:lnTo>
                <a:lnTo>
                  <a:pt x="1450" y="2386"/>
                </a:lnTo>
                <a:lnTo>
                  <a:pt x="1450" y="2386"/>
                </a:lnTo>
                <a:lnTo>
                  <a:pt x="1450" y="2386"/>
                </a:lnTo>
                <a:lnTo>
                  <a:pt x="1459" y="2386"/>
                </a:lnTo>
                <a:lnTo>
                  <a:pt x="1459" y="2386"/>
                </a:lnTo>
                <a:lnTo>
                  <a:pt x="1459" y="2386"/>
                </a:lnTo>
                <a:lnTo>
                  <a:pt x="1459" y="2386"/>
                </a:lnTo>
                <a:lnTo>
                  <a:pt x="1459" y="2386"/>
                </a:lnTo>
                <a:lnTo>
                  <a:pt x="1459" y="2386"/>
                </a:lnTo>
                <a:lnTo>
                  <a:pt x="1459" y="2386"/>
                </a:lnTo>
                <a:lnTo>
                  <a:pt x="1459" y="2386"/>
                </a:lnTo>
                <a:lnTo>
                  <a:pt x="1459" y="2386"/>
                </a:lnTo>
                <a:lnTo>
                  <a:pt x="1459" y="2386"/>
                </a:lnTo>
                <a:lnTo>
                  <a:pt x="1459" y="2386"/>
                </a:lnTo>
                <a:lnTo>
                  <a:pt x="1459" y="2386"/>
                </a:lnTo>
                <a:lnTo>
                  <a:pt x="1459" y="2386"/>
                </a:lnTo>
                <a:lnTo>
                  <a:pt x="1459" y="2386"/>
                </a:lnTo>
                <a:lnTo>
                  <a:pt x="1459" y="2378"/>
                </a:lnTo>
                <a:lnTo>
                  <a:pt x="1459" y="2378"/>
                </a:lnTo>
                <a:lnTo>
                  <a:pt x="1459" y="2378"/>
                </a:lnTo>
                <a:lnTo>
                  <a:pt x="1459" y="2378"/>
                </a:lnTo>
                <a:lnTo>
                  <a:pt x="1459" y="2378"/>
                </a:lnTo>
                <a:lnTo>
                  <a:pt x="1468" y="2378"/>
                </a:lnTo>
                <a:lnTo>
                  <a:pt x="1468" y="2378"/>
                </a:lnTo>
                <a:lnTo>
                  <a:pt x="1468" y="2378"/>
                </a:lnTo>
                <a:lnTo>
                  <a:pt x="1468" y="2378"/>
                </a:lnTo>
                <a:lnTo>
                  <a:pt x="1468" y="2378"/>
                </a:lnTo>
                <a:lnTo>
                  <a:pt x="1468" y="2378"/>
                </a:lnTo>
                <a:lnTo>
                  <a:pt x="1468" y="2378"/>
                </a:lnTo>
                <a:lnTo>
                  <a:pt x="1468" y="2369"/>
                </a:lnTo>
                <a:lnTo>
                  <a:pt x="1468" y="2369"/>
                </a:lnTo>
                <a:lnTo>
                  <a:pt x="1468" y="2369"/>
                </a:lnTo>
                <a:lnTo>
                  <a:pt x="1468" y="2369"/>
                </a:lnTo>
                <a:lnTo>
                  <a:pt x="1468" y="2369"/>
                </a:lnTo>
                <a:lnTo>
                  <a:pt x="1468" y="2369"/>
                </a:lnTo>
                <a:lnTo>
                  <a:pt x="1468" y="2369"/>
                </a:lnTo>
                <a:lnTo>
                  <a:pt x="1468" y="2369"/>
                </a:lnTo>
                <a:lnTo>
                  <a:pt x="1468" y="2369"/>
                </a:lnTo>
                <a:lnTo>
                  <a:pt x="1468" y="2360"/>
                </a:lnTo>
                <a:lnTo>
                  <a:pt x="1468" y="2360"/>
                </a:lnTo>
                <a:lnTo>
                  <a:pt x="1476" y="2360"/>
                </a:lnTo>
                <a:lnTo>
                  <a:pt x="1476" y="2360"/>
                </a:lnTo>
                <a:lnTo>
                  <a:pt x="1476" y="2360"/>
                </a:lnTo>
                <a:lnTo>
                  <a:pt x="1476" y="2360"/>
                </a:lnTo>
                <a:lnTo>
                  <a:pt x="1476" y="2360"/>
                </a:lnTo>
                <a:lnTo>
                  <a:pt x="1476" y="2352"/>
                </a:lnTo>
                <a:lnTo>
                  <a:pt x="1476" y="2352"/>
                </a:lnTo>
                <a:lnTo>
                  <a:pt x="1476" y="2352"/>
                </a:lnTo>
                <a:lnTo>
                  <a:pt x="1476" y="2352"/>
                </a:lnTo>
                <a:lnTo>
                  <a:pt x="1476" y="2352"/>
                </a:lnTo>
                <a:lnTo>
                  <a:pt x="1476" y="2352"/>
                </a:lnTo>
                <a:lnTo>
                  <a:pt x="1476" y="2352"/>
                </a:lnTo>
                <a:lnTo>
                  <a:pt x="1476" y="2352"/>
                </a:lnTo>
                <a:lnTo>
                  <a:pt x="1476" y="2352"/>
                </a:lnTo>
                <a:lnTo>
                  <a:pt x="1476" y="2352"/>
                </a:lnTo>
                <a:lnTo>
                  <a:pt x="1476" y="2343"/>
                </a:lnTo>
                <a:lnTo>
                  <a:pt x="1476" y="2343"/>
                </a:lnTo>
                <a:lnTo>
                  <a:pt x="1476" y="2343"/>
                </a:lnTo>
                <a:lnTo>
                  <a:pt x="1485" y="2343"/>
                </a:lnTo>
                <a:lnTo>
                  <a:pt x="1485" y="2343"/>
                </a:lnTo>
                <a:lnTo>
                  <a:pt x="1485" y="2343"/>
                </a:lnTo>
                <a:lnTo>
                  <a:pt x="1485" y="2334"/>
                </a:lnTo>
                <a:lnTo>
                  <a:pt x="1485" y="2334"/>
                </a:lnTo>
                <a:lnTo>
                  <a:pt x="1485" y="2334"/>
                </a:lnTo>
                <a:lnTo>
                  <a:pt x="1485" y="2334"/>
                </a:lnTo>
                <a:lnTo>
                  <a:pt x="1485" y="2334"/>
                </a:lnTo>
                <a:lnTo>
                  <a:pt x="1485" y="2334"/>
                </a:lnTo>
                <a:lnTo>
                  <a:pt x="1485" y="2326"/>
                </a:lnTo>
                <a:lnTo>
                  <a:pt x="1485" y="2326"/>
                </a:lnTo>
                <a:lnTo>
                  <a:pt x="1485" y="2326"/>
                </a:lnTo>
                <a:lnTo>
                  <a:pt x="1485" y="2326"/>
                </a:lnTo>
                <a:lnTo>
                  <a:pt x="1485" y="2326"/>
                </a:lnTo>
                <a:lnTo>
                  <a:pt x="1485" y="2326"/>
                </a:lnTo>
                <a:lnTo>
                  <a:pt x="1485" y="2317"/>
                </a:lnTo>
                <a:lnTo>
                  <a:pt x="1485" y="2317"/>
                </a:lnTo>
                <a:lnTo>
                  <a:pt x="1485" y="2317"/>
                </a:lnTo>
                <a:lnTo>
                  <a:pt x="1494" y="2317"/>
                </a:lnTo>
                <a:lnTo>
                  <a:pt x="1494" y="2317"/>
                </a:lnTo>
                <a:lnTo>
                  <a:pt x="1494" y="2308"/>
                </a:lnTo>
                <a:lnTo>
                  <a:pt x="1494" y="2308"/>
                </a:lnTo>
                <a:lnTo>
                  <a:pt x="1494" y="2308"/>
                </a:lnTo>
                <a:lnTo>
                  <a:pt x="1494" y="2308"/>
                </a:lnTo>
                <a:lnTo>
                  <a:pt x="1494" y="2300"/>
                </a:lnTo>
                <a:lnTo>
                  <a:pt x="1494" y="2300"/>
                </a:lnTo>
                <a:lnTo>
                  <a:pt x="1494" y="2300"/>
                </a:lnTo>
                <a:lnTo>
                  <a:pt x="1494" y="2300"/>
                </a:lnTo>
                <a:lnTo>
                  <a:pt x="1494" y="2291"/>
                </a:lnTo>
                <a:lnTo>
                  <a:pt x="1494" y="2291"/>
                </a:lnTo>
                <a:lnTo>
                  <a:pt x="1494" y="2291"/>
                </a:lnTo>
                <a:lnTo>
                  <a:pt x="1494" y="2291"/>
                </a:lnTo>
                <a:lnTo>
                  <a:pt x="1494" y="2282"/>
                </a:lnTo>
                <a:lnTo>
                  <a:pt x="1494" y="2282"/>
                </a:lnTo>
                <a:lnTo>
                  <a:pt x="1494" y="2282"/>
                </a:lnTo>
                <a:lnTo>
                  <a:pt x="1494" y="2282"/>
                </a:lnTo>
                <a:lnTo>
                  <a:pt x="1494" y="2282"/>
                </a:lnTo>
                <a:lnTo>
                  <a:pt x="1503" y="2274"/>
                </a:lnTo>
                <a:lnTo>
                  <a:pt x="1503" y="2274"/>
                </a:lnTo>
                <a:lnTo>
                  <a:pt x="1503" y="2274"/>
                </a:lnTo>
                <a:lnTo>
                  <a:pt x="1503" y="2274"/>
                </a:lnTo>
                <a:lnTo>
                  <a:pt x="1503" y="2265"/>
                </a:lnTo>
                <a:lnTo>
                  <a:pt x="1503" y="2265"/>
                </a:lnTo>
                <a:lnTo>
                  <a:pt x="1503" y="2265"/>
                </a:lnTo>
                <a:lnTo>
                  <a:pt x="1503" y="2265"/>
                </a:lnTo>
                <a:lnTo>
                  <a:pt x="1503" y="2256"/>
                </a:lnTo>
                <a:lnTo>
                  <a:pt x="1503" y="2256"/>
                </a:lnTo>
                <a:lnTo>
                  <a:pt x="1503" y="2256"/>
                </a:lnTo>
                <a:lnTo>
                  <a:pt x="1503" y="2248"/>
                </a:lnTo>
                <a:lnTo>
                  <a:pt x="1503" y="2248"/>
                </a:lnTo>
                <a:lnTo>
                  <a:pt x="1503" y="2248"/>
                </a:lnTo>
                <a:lnTo>
                  <a:pt x="1503" y="2248"/>
                </a:lnTo>
                <a:lnTo>
                  <a:pt x="1503" y="2239"/>
                </a:lnTo>
                <a:lnTo>
                  <a:pt x="1503" y="2239"/>
                </a:lnTo>
                <a:lnTo>
                  <a:pt x="1503" y="2239"/>
                </a:lnTo>
                <a:lnTo>
                  <a:pt x="1511" y="2230"/>
                </a:lnTo>
                <a:lnTo>
                  <a:pt x="1511" y="2230"/>
                </a:lnTo>
                <a:lnTo>
                  <a:pt x="1511" y="2230"/>
                </a:lnTo>
                <a:lnTo>
                  <a:pt x="1511" y="2222"/>
                </a:lnTo>
                <a:lnTo>
                  <a:pt x="1511" y="2222"/>
                </a:lnTo>
                <a:lnTo>
                  <a:pt x="1511" y="2222"/>
                </a:lnTo>
                <a:lnTo>
                  <a:pt x="1511" y="2213"/>
                </a:lnTo>
                <a:lnTo>
                  <a:pt x="1511" y="2213"/>
                </a:lnTo>
                <a:lnTo>
                  <a:pt x="1511" y="2213"/>
                </a:lnTo>
                <a:lnTo>
                  <a:pt x="1511" y="2204"/>
                </a:lnTo>
                <a:lnTo>
                  <a:pt x="1511" y="2204"/>
                </a:lnTo>
                <a:lnTo>
                  <a:pt x="1511" y="2204"/>
                </a:lnTo>
                <a:lnTo>
                  <a:pt x="1511" y="2204"/>
                </a:lnTo>
                <a:lnTo>
                  <a:pt x="1511" y="2196"/>
                </a:lnTo>
                <a:lnTo>
                  <a:pt x="1511" y="2196"/>
                </a:lnTo>
                <a:lnTo>
                  <a:pt x="1511" y="2196"/>
                </a:lnTo>
                <a:lnTo>
                  <a:pt x="1511" y="2187"/>
                </a:lnTo>
                <a:lnTo>
                  <a:pt x="1511" y="2187"/>
                </a:lnTo>
                <a:lnTo>
                  <a:pt x="1520" y="2187"/>
                </a:lnTo>
                <a:lnTo>
                  <a:pt x="1520" y="2187"/>
                </a:lnTo>
                <a:lnTo>
                  <a:pt x="1520" y="2178"/>
                </a:lnTo>
                <a:lnTo>
                  <a:pt x="1520" y="2178"/>
                </a:lnTo>
                <a:lnTo>
                  <a:pt x="1520" y="2178"/>
                </a:lnTo>
                <a:lnTo>
                  <a:pt x="1520" y="2178"/>
                </a:lnTo>
                <a:lnTo>
                  <a:pt x="1520" y="2169"/>
                </a:lnTo>
                <a:lnTo>
                  <a:pt x="1520" y="2169"/>
                </a:lnTo>
                <a:lnTo>
                  <a:pt x="1520" y="2169"/>
                </a:lnTo>
                <a:lnTo>
                  <a:pt x="1520" y="2161"/>
                </a:lnTo>
                <a:lnTo>
                  <a:pt x="1520" y="2161"/>
                </a:lnTo>
                <a:lnTo>
                  <a:pt x="1520" y="2161"/>
                </a:lnTo>
                <a:lnTo>
                  <a:pt x="1520" y="2152"/>
                </a:lnTo>
                <a:lnTo>
                  <a:pt x="1520" y="2152"/>
                </a:lnTo>
                <a:lnTo>
                  <a:pt x="1520" y="2152"/>
                </a:lnTo>
                <a:lnTo>
                  <a:pt x="1520" y="2143"/>
                </a:lnTo>
                <a:lnTo>
                  <a:pt x="1520" y="2143"/>
                </a:lnTo>
                <a:lnTo>
                  <a:pt x="1520" y="2143"/>
                </a:lnTo>
                <a:lnTo>
                  <a:pt x="1520" y="2143"/>
                </a:lnTo>
                <a:lnTo>
                  <a:pt x="1529" y="2135"/>
                </a:lnTo>
                <a:lnTo>
                  <a:pt x="1529" y="2135"/>
                </a:lnTo>
                <a:lnTo>
                  <a:pt x="1529" y="2135"/>
                </a:lnTo>
                <a:lnTo>
                  <a:pt x="1529" y="2135"/>
                </a:lnTo>
                <a:lnTo>
                  <a:pt x="1529" y="2126"/>
                </a:lnTo>
                <a:lnTo>
                  <a:pt x="1529" y="2126"/>
                </a:lnTo>
                <a:lnTo>
                  <a:pt x="1529" y="2126"/>
                </a:lnTo>
                <a:lnTo>
                  <a:pt x="1529" y="2126"/>
                </a:lnTo>
                <a:lnTo>
                  <a:pt x="1529" y="2117"/>
                </a:lnTo>
                <a:lnTo>
                  <a:pt x="1529" y="2117"/>
                </a:lnTo>
                <a:lnTo>
                  <a:pt x="1529" y="2117"/>
                </a:lnTo>
                <a:lnTo>
                  <a:pt x="1529" y="2117"/>
                </a:lnTo>
                <a:lnTo>
                  <a:pt x="1529" y="2117"/>
                </a:lnTo>
                <a:lnTo>
                  <a:pt x="1529" y="2117"/>
                </a:lnTo>
                <a:lnTo>
                  <a:pt x="1529" y="2117"/>
                </a:lnTo>
                <a:lnTo>
                  <a:pt x="1529" y="2117"/>
                </a:lnTo>
                <a:lnTo>
                  <a:pt x="1529" y="2109"/>
                </a:lnTo>
                <a:lnTo>
                  <a:pt x="1529" y="2109"/>
                </a:lnTo>
                <a:lnTo>
                  <a:pt x="1537" y="2109"/>
                </a:lnTo>
                <a:lnTo>
                  <a:pt x="1537" y="2109"/>
                </a:lnTo>
                <a:lnTo>
                  <a:pt x="1537" y="2109"/>
                </a:lnTo>
                <a:lnTo>
                  <a:pt x="1537" y="2109"/>
                </a:lnTo>
                <a:lnTo>
                  <a:pt x="1537" y="2109"/>
                </a:lnTo>
                <a:lnTo>
                  <a:pt x="1537" y="2109"/>
                </a:lnTo>
                <a:lnTo>
                  <a:pt x="1537" y="2109"/>
                </a:lnTo>
                <a:lnTo>
                  <a:pt x="1537" y="2109"/>
                </a:lnTo>
                <a:lnTo>
                  <a:pt x="1537" y="2109"/>
                </a:lnTo>
                <a:lnTo>
                  <a:pt x="1537" y="2109"/>
                </a:lnTo>
                <a:lnTo>
                  <a:pt x="1537" y="2109"/>
                </a:lnTo>
                <a:lnTo>
                  <a:pt x="1537" y="2109"/>
                </a:lnTo>
                <a:lnTo>
                  <a:pt x="1537" y="2109"/>
                </a:lnTo>
                <a:lnTo>
                  <a:pt x="1537" y="2109"/>
                </a:lnTo>
                <a:lnTo>
                  <a:pt x="1537" y="2100"/>
                </a:lnTo>
                <a:lnTo>
                  <a:pt x="1537" y="2100"/>
                </a:lnTo>
                <a:lnTo>
                  <a:pt x="1537" y="2100"/>
                </a:lnTo>
                <a:lnTo>
                  <a:pt x="1537" y="2100"/>
                </a:lnTo>
                <a:lnTo>
                  <a:pt x="1546" y="2100"/>
                </a:lnTo>
                <a:lnTo>
                  <a:pt x="1546" y="2100"/>
                </a:lnTo>
                <a:lnTo>
                  <a:pt x="1546" y="2100"/>
                </a:lnTo>
                <a:lnTo>
                  <a:pt x="1546" y="2100"/>
                </a:lnTo>
                <a:lnTo>
                  <a:pt x="1546" y="2100"/>
                </a:lnTo>
                <a:lnTo>
                  <a:pt x="1546" y="2100"/>
                </a:lnTo>
                <a:lnTo>
                  <a:pt x="1546" y="2100"/>
                </a:lnTo>
                <a:lnTo>
                  <a:pt x="1546" y="2100"/>
                </a:lnTo>
                <a:lnTo>
                  <a:pt x="1546" y="2100"/>
                </a:lnTo>
                <a:lnTo>
                  <a:pt x="1546" y="2100"/>
                </a:lnTo>
                <a:lnTo>
                  <a:pt x="1546" y="2100"/>
                </a:lnTo>
                <a:lnTo>
                  <a:pt x="1546" y="2100"/>
                </a:lnTo>
                <a:lnTo>
                  <a:pt x="1546" y="2100"/>
                </a:lnTo>
                <a:lnTo>
                  <a:pt x="1546" y="2100"/>
                </a:lnTo>
                <a:lnTo>
                  <a:pt x="1546" y="2100"/>
                </a:lnTo>
                <a:lnTo>
                  <a:pt x="1546" y="2100"/>
                </a:lnTo>
                <a:lnTo>
                  <a:pt x="1546" y="2100"/>
                </a:lnTo>
                <a:lnTo>
                  <a:pt x="1546" y="2100"/>
                </a:lnTo>
                <a:lnTo>
                  <a:pt x="1555" y="2100"/>
                </a:lnTo>
                <a:lnTo>
                  <a:pt x="1555" y="2100"/>
                </a:lnTo>
                <a:lnTo>
                  <a:pt x="1555" y="2100"/>
                </a:lnTo>
                <a:lnTo>
                  <a:pt x="1555" y="2100"/>
                </a:lnTo>
                <a:lnTo>
                  <a:pt x="1555" y="2100"/>
                </a:lnTo>
                <a:lnTo>
                  <a:pt x="1555" y="2100"/>
                </a:lnTo>
                <a:lnTo>
                  <a:pt x="1555" y="2100"/>
                </a:lnTo>
                <a:lnTo>
                  <a:pt x="1555" y="2100"/>
                </a:lnTo>
                <a:lnTo>
                  <a:pt x="1555" y="2100"/>
                </a:lnTo>
                <a:lnTo>
                  <a:pt x="1555" y="2100"/>
                </a:lnTo>
                <a:lnTo>
                  <a:pt x="1555" y="2091"/>
                </a:lnTo>
                <a:lnTo>
                  <a:pt x="1555" y="2091"/>
                </a:lnTo>
                <a:lnTo>
                  <a:pt x="1555" y="2091"/>
                </a:lnTo>
                <a:lnTo>
                  <a:pt x="1555" y="2091"/>
                </a:lnTo>
                <a:lnTo>
                  <a:pt x="1555" y="2091"/>
                </a:lnTo>
                <a:lnTo>
                  <a:pt x="1555" y="2091"/>
                </a:lnTo>
                <a:lnTo>
                  <a:pt x="1555" y="2091"/>
                </a:lnTo>
                <a:lnTo>
                  <a:pt x="1555" y="2091"/>
                </a:lnTo>
                <a:lnTo>
                  <a:pt x="1555" y="2091"/>
                </a:lnTo>
                <a:lnTo>
                  <a:pt x="1564" y="2091"/>
                </a:lnTo>
                <a:lnTo>
                  <a:pt x="1564" y="2091"/>
                </a:lnTo>
                <a:lnTo>
                  <a:pt x="1564" y="2100"/>
                </a:lnTo>
                <a:lnTo>
                  <a:pt x="1564" y="2100"/>
                </a:lnTo>
                <a:lnTo>
                  <a:pt x="1564" y="2100"/>
                </a:lnTo>
                <a:lnTo>
                  <a:pt x="1564" y="2100"/>
                </a:lnTo>
                <a:lnTo>
                  <a:pt x="1564" y="2100"/>
                </a:lnTo>
                <a:lnTo>
                  <a:pt x="1564" y="2100"/>
                </a:lnTo>
                <a:lnTo>
                  <a:pt x="1564" y="2100"/>
                </a:lnTo>
                <a:lnTo>
                  <a:pt x="1564" y="2100"/>
                </a:lnTo>
                <a:lnTo>
                  <a:pt x="1564" y="2100"/>
                </a:lnTo>
                <a:lnTo>
                  <a:pt x="1564" y="2100"/>
                </a:lnTo>
                <a:lnTo>
                  <a:pt x="1564" y="2100"/>
                </a:lnTo>
                <a:lnTo>
                  <a:pt x="1564" y="2100"/>
                </a:lnTo>
                <a:lnTo>
                  <a:pt x="1564" y="2100"/>
                </a:lnTo>
                <a:lnTo>
                  <a:pt x="1564" y="2100"/>
                </a:lnTo>
                <a:lnTo>
                  <a:pt x="1564" y="2100"/>
                </a:lnTo>
                <a:lnTo>
                  <a:pt x="1564" y="2100"/>
                </a:lnTo>
                <a:lnTo>
                  <a:pt x="1572" y="2100"/>
                </a:lnTo>
                <a:lnTo>
                  <a:pt x="1572" y="2100"/>
                </a:lnTo>
                <a:lnTo>
                  <a:pt x="1572" y="2100"/>
                </a:lnTo>
                <a:lnTo>
                  <a:pt x="1572" y="2100"/>
                </a:lnTo>
                <a:lnTo>
                  <a:pt x="1572" y="2100"/>
                </a:lnTo>
                <a:lnTo>
                  <a:pt x="1572" y="2100"/>
                </a:lnTo>
                <a:lnTo>
                  <a:pt x="1572" y="2100"/>
                </a:lnTo>
                <a:lnTo>
                  <a:pt x="1572" y="2100"/>
                </a:lnTo>
                <a:lnTo>
                  <a:pt x="1572" y="2100"/>
                </a:lnTo>
                <a:lnTo>
                  <a:pt x="1572" y="2100"/>
                </a:lnTo>
                <a:lnTo>
                  <a:pt x="1572" y="2100"/>
                </a:lnTo>
                <a:lnTo>
                  <a:pt x="1572" y="2100"/>
                </a:lnTo>
                <a:lnTo>
                  <a:pt x="1572" y="2100"/>
                </a:lnTo>
                <a:lnTo>
                  <a:pt x="1572" y="2100"/>
                </a:lnTo>
                <a:lnTo>
                  <a:pt x="1572" y="2109"/>
                </a:lnTo>
                <a:lnTo>
                  <a:pt x="1572" y="2109"/>
                </a:lnTo>
                <a:lnTo>
                  <a:pt x="1572" y="2109"/>
                </a:lnTo>
                <a:lnTo>
                  <a:pt x="1572" y="2109"/>
                </a:lnTo>
                <a:lnTo>
                  <a:pt x="1581" y="2109"/>
                </a:lnTo>
                <a:lnTo>
                  <a:pt x="1581" y="2109"/>
                </a:lnTo>
                <a:lnTo>
                  <a:pt x="1581" y="2109"/>
                </a:lnTo>
                <a:lnTo>
                  <a:pt x="1581" y="2109"/>
                </a:lnTo>
                <a:lnTo>
                  <a:pt x="1581" y="2109"/>
                </a:lnTo>
                <a:lnTo>
                  <a:pt x="1581" y="2109"/>
                </a:lnTo>
                <a:lnTo>
                  <a:pt x="1581" y="2109"/>
                </a:lnTo>
                <a:lnTo>
                  <a:pt x="1581" y="2109"/>
                </a:lnTo>
                <a:lnTo>
                  <a:pt x="1581" y="2109"/>
                </a:lnTo>
                <a:lnTo>
                  <a:pt x="1581" y="2109"/>
                </a:lnTo>
                <a:lnTo>
                  <a:pt x="1581" y="2109"/>
                </a:lnTo>
                <a:lnTo>
                  <a:pt x="1581" y="2109"/>
                </a:lnTo>
                <a:lnTo>
                  <a:pt x="1581" y="2109"/>
                </a:lnTo>
                <a:lnTo>
                  <a:pt x="1581" y="2109"/>
                </a:lnTo>
                <a:lnTo>
                  <a:pt x="1581" y="2109"/>
                </a:lnTo>
                <a:lnTo>
                  <a:pt x="1581" y="2109"/>
                </a:lnTo>
                <a:lnTo>
                  <a:pt x="1581" y="2109"/>
                </a:lnTo>
                <a:lnTo>
                  <a:pt x="1581" y="2109"/>
                </a:lnTo>
                <a:lnTo>
                  <a:pt x="1581" y="2109"/>
                </a:lnTo>
                <a:lnTo>
                  <a:pt x="1590" y="2109"/>
                </a:lnTo>
                <a:lnTo>
                  <a:pt x="1590" y="2109"/>
                </a:lnTo>
                <a:lnTo>
                  <a:pt x="1590" y="2109"/>
                </a:lnTo>
                <a:lnTo>
                  <a:pt x="1590" y="2109"/>
                </a:lnTo>
                <a:lnTo>
                  <a:pt x="1590" y="2109"/>
                </a:lnTo>
                <a:lnTo>
                  <a:pt x="1590" y="2109"/>
                </a:lnTo>
                <a:lnTo>
                  <a:pt x="1590" y="2109"/>
                </a:lnTo>
                <a:lnTo>
                  <a:pt x="1590" y="2109"/>
                </a:lnTo>
                <a:lnTo>
                  <a:pt x="1590" y="2109"/>
                </a:lnTo>
                <a:lnTo>
                  <a:pt x="1590" y="2109"/>
                </a:lnTo>
                <a:lnTo>
                  <a:pt x="1590" y="2109"/>
                </a:lnTo>
                <a:lnTo>
                  <a:pt x="1590" y="2109"/>
                </a:lnTo>
                <a:lnTo>
                  <a:pt x="1590" y="2109"/>
                </a:lnTo>
                <a:lnTo>
                  <a:pt x="1590" y="2109"/>
                </a:lnTo>
                <a:lnTo>
                  <a:pt x="1590" y="2109"/>
                </a:lnTo>
                <a:lnTo>
                  <a:pt x="1590" y="2109"/>
                </a:lnTo>
                <a:lnTo>
                  <a:pt x="1590" y="2109"/>
                </a:lnTo>
                <a:lnTo>
                  <a:pt x="1590" y="2109"/>
                </a:lnTo>
                <a:lnTo>
                  <a:pt x="1599" y="2109"/>
                </a:lnTo>
                <a:lnTo>
                  <a:pt x="1599" y="2109"/>
                </a:lnTo>
                <a:lnTo>
                  <a:pt x="1599" y="2109"/>
                </a:lnTo>
                <a:lnTo>
                  <a:pt x="1599" y="2109"/>
                </a:lnTo>
                <a:lnTo>
                  <a:pt x="1599" y="2109"/>
                </a:lnTo>
                <a:lnTo>
                  <a:pt x="1599" y="2109"/>
                </a:lnTo>
                <a:lnTo>
                  <a:pt x="1599" y="2109"/>
                </a:lnTo>
                <a:lnTo>
                  <a:pt x="1599" y="2109"/>
                </a:lnTo>
                <a:lnTo>
                  <a:pt x="1599" y="2109"/>
                </a:lnTo>
                <a:lnTo>
                  <a:pt x="1599" y="2109"/>
                </a:lnTo>
                <a:lnTo>
                  <a:pt x="1599" y="2109"/>
                </a:lnTo>
                <a:lnTo>
                  <a:pt x="1599" y="2109"/>
                </a:lnTo>
                <a:lnTo>
                  <a:pt x="1599" y="2109"/>
                </a:lnTo>
                <a:lnTo>
                  <a:pt x="1599" y="2109"/>
                </a:lnTo>
                <a:lnTo>
                  <a:pt x="1599" y="2109"/>
                </a:lnTo>
                <a:lnTo>
                  <a:pt x="1599" y="2109"/>
                </a:lnTo>
                <a:lnTo>
                  <a:pt x="1599" y="2100"/>
                </a:lnTo>
                <a:lnTo>
                  <a:pt x="1599" y="2100"/>
                </a:lnTo>
                <a:lnTo>
                  <a:pt x="1607" y="2100"/>
                </a:lnTo>
                <a:lnTo>
                  <a:pt x="1607" y="2100"/>
                </a:lnTo>
                <a:lnTo>
                  <a:pt x="1607" y="2100"/>
                </a:lnTo>
                <a:lnTo>
                  <a:pt x="1607" y="2100"/>
                </a:lnTo>
                <a:lnTo>
                  <a:pt x="1607" y="2100"/>
                </a:lnTo>
                <a:lnTo>
                  <a:pt x="1607" y="2100"/>
                </a:lnTo>
                <a:lnTo>
                  <a:pt x="1607" y="2100"/>
                </a:lnTo>
                <a:lnTo>
                  <a:pt x="1607" y="2100"/>
                </a:lnTo>
                <a:lnTo>
                  <a:pt x="1607" y="2100"/>
                </a:lnTo>
                <a:lnTo>
                  <a:pt x="1607" y="2100"/>
                </a:lnTo>
                <a:lnTo>
                  <a:pt x="1607" y="2100"/>
                </a:lnTo>
                <a:lnTo>
                  <a:pt x="1607" y="2100"/>
                </a:lnTo>
                <a:lnTo>
                  <a:pt x="1607" y="2100"/>
                </a:lnTo>
                <a:lnTo>
                  <a:pt x="1607" y="2100"/>
                </a:lnTo>
                <a:lnTo>
                  <a:pt x="1607" y="2100"/>
                </a:lnTo>
                <a:lnTo>
                  <a:pt x="1607" y="2100"/>
                </a:lnTo>
                <a:lnTo>
                  <a:pt x="1607" y="2100"/>
                </a:lnTo>
                <a:lnTo>
                  <a:pt x="1607" y="2100"/>
                </a:lnTo>
                <a:lnTo>
                  <a:pt x="1616" y="2100"/>
                </a:lnTo>
                <a:lnTo>
                  <a:pt x="1616" y="2100"/>
                </a:lnTo>
                <a:lnTo>
                  <a:pt x="1616" y="2100"/>
                </a:lnTo>
                <a:lnTo>
                  <a:pt x="1616" y="2100"/>
                </a:lnTo>
                <a:lnTo>
                  <a:pt x="1616" y="2100"/>
                </a:lnTo>
                <a:lnTo>
                  <a:pt x="1616" y="2100"/>
                </a:lnTo>
                <a:lnTo>
                  <a:pt x="1616" y="2100"/>
                </a:lnTo>
                <a:lnTo>
                  <a:pt x="1616" y="2100"/>
                </a:lnTo>
                <a:lnTo>
                  <a:pt x="1616" y="2100"/>
                </a:lnTo>
                <a:lnTo>
                  <a:pt x="1616" y="2100"/>
                </a:lnTo>
                <a:lnTo>
                  <a:pt x="1616" y="2100"/>
                </a:lnTo>
                <a:lnTo>
                  <a:pt x="1616" y="2100"/>
                </a:lnTo>
                <a:lnTo>
                  <a:pt x="1616" y="2100"/>
                </a:lnTo>
                <a:lnTo>
                  <a:pt x="1616" y="2100"/>
                </a:lnTo>
                <a:lnTo>
                  <a:pt x="1616" y="2100"/>
                </a:lnTo>
                <a:lnTo>
                  <a:pt x="1616" y="2100"/>
                </a:lnTo>
                <a:lnTo>
                  <a:pt x="1616" y="2100"/>
                </a:lnTo>
                <a:lnTo>
                  <a:pt x="1616" y="2100"/>
                </a:lnTo>
                <a:lnTo>
                  <a:pt x="1616" y="2100"/>
                </a:lnTo>
                <a:lnTo>
                  <a:pt x="1625" y="2109"/>
                </a:lnTo>
                <a:lnTo>
                  <a:pt x="1625" y="2109"/>
                </a:lnTo>
                <a:lnTo>
                  <a:pt x="1625" y="2109"/>
                </a:lnTo>
                <a:lnTo>
                  <a:pt x="1625" y="2109"/>
                </a:lnTo>
                <a:lnTo>
                  <a:pt x="1625" y="2109"/>
                </a:lnTo>
                <a:lnTo>
                  <a:pt x="1625" y="2109"/>
                </a:lnTo>
                <a:lnTo>
                  <a:pt x="1625" y="2109"/>
                </a:lnTo>
                <a:lnTo>
                  <a:pt x="1625" y="2109"/>
                </a:lnTo>
                <a:lnTo>
                  <a:pt x="1625" y="2109"/>
                </a:lnTo>
                <a:lnTo>
                  <a:pt x="1625" y="2100"/>
                </a:lnTo>
                <a:lnTo>
                  <a:pt x="1625" y="2100"/>
                </a:lnTo>
                <a:lnTo>
                  <a:pt x="1625" y="2100"/>
                </a:lnTo>
                <a:lnTo>
                  <a:pt x="1625" y="2100"/>
                </a:lnTo>
                <a:lnTo>
                  <a:pt x="1625" y="2100"/>
                </a:lnTo>
                <a:lnTo>
                  <a:pt x="1625" y="2100"/>
                </a:lnTo>
                <a:lnTo>
                  <a:pt x="1625" y="2100"/>
                </a:lnTo>
                <a:lnTo>
                  <a:pt x="1625" y="2100"/>
                </a:lnTo>
                <a:lnTo>
                  <a:pt x="1625" y="2100"/>
                </a:lnTo>
                <a:lnTo>
                  <a:pt x="1634" y="2100"/>
                </a:lnTo>
                <a:lnTo>
                  <a:pt x="1634" y="2100"/>
                </a:lnTo>
                <a:lnTo>
                  <a:pt x="1634" y="2100"/>
                </a:lnTo>
                <a:lnTo>
                  <a:pt x="1634" y="2091"/>
                </a:lnTo>
                <a:lnTo>
                  <a:pt x="1634" y="2091"/>
                </a:lnTo>
                <a:lnTo>
                  <a:pt x="1634" y="2091"/>
                </a:lnTo>
                <a:lnTo>
                  <a:pt x="1634" y="2091"/>
                </a:lnTo>
                <a:lnTo>
                  <a:pt x="1634" y="2091"/>
                </a:lnTo>
                <a:lnTo>
                  <a:pt x="1634" y="2091"/>
                </a:lnTo>
                <a:lnTo>
                  <a:pt x="1634" y="2091"/>
                </a:lnTo>
                <a:lnTo>
                  <a:pt x="1634" y="2091"/>
                </a:lnTo>
                <a:lnTo>
                  <a:pt x="1634" y="2091"/>
                </a:lnTo>
                <a:lnTo>
                  <a:pt x="1634" y="2091"/>
                </a:lnTo>
                <a:lnTo>
                  <a:pt x="1634" y="2091"/>
                </a:lnTo>
                <a:lnTo>
                  <a:pt x="1634" y="2091"/>
                </a:lnTo>
                <a:lnTo>
                  <a:pt x="1634" y="2091"/>
                </a:lnTo>
                <a:lnTo>
                  <a:pt x="1634" y="2091"/>
                </a:lnTo>
                <a:lnTo>
                  <a:pt x="1634" y="2091"/>
                </a:lnTo>
                <a:lnTo>
                  <a:pt x="1642" y="2091"/>
                </a:lnTo>
                <a:lnTo>
                  <a:pt x="1642" y="2091"/>
                </a:lnTo>
                <a:lnTo>
                  <a:pt x="1642" y="2091"/>
                </a:lnTo>
                <a:lnTo>
                  <a:pt x="1642" y="2091"/>
                </a:lnTo>
                <a:lnTo>
                  <a:pt x="1642" y="2091"/>
                </a:lnTo>
                <a:lnTo>
                  <a:pt x="1642" y="2091"/>
                </a:lnTo>
                <a:lnTo>
                  <a:pt x="1642" y="2091"/>
                </a:lnTo>
                <a:lnTo>
                  <a:pt x="1642" y="2091"/>
                </a:lnTo>
                <a:lnTo>
                  <a:pt x="1642" y="2091"/>
                </a:lnTo>
                <a:lnTo>
                  <a:pt x="1642" y="2091"/>
                </a:lnTo>
                <a:lnTo>
                  <a:pt x="1642" y="2091"/>
                </a:lnTo>
                <a:lnTo>
                  <a:pt x="1642" y="2091"/>
                </a:lnTo>
                <a:lnTo>
                  <a:pt x="1642" y="2091"/>
                </a:lnTo>
                <a:lnTo>
                  <a:pt x="1642" y="2091"/>
                </a:lnTo>
                <a:lnTo>
                  <a:pt x="1642" y="2091"/>
                </a:lnTo>
                <a:lnTo>
                  <a:pt x="1642" y="2091"/>
                </a:lnTo>
                <a:lnTo>
                  <a:pt x="1642" y="2091"/>
                </a:lnTo>
                <a:lnTo>
                  <a:pt x="1642" y="2091"/>
                </a:lnTo>
                <a:lnTo>
                  <a:pt x="1642" y="2091"/>
                </a:lnTo>
                <a:lnTo>
                  <a:pt x="1651" y="2091"/>
                </a:lnTo>
                <a:lnTo>
                  <a:pt x="1651" y="2091"/>
                </a:lnTo>
                <a:lnTo>
                  <a:pt x="1651" y="2100"/>
                </a:lnTo>
                <a:lnTo>
                  <a:pt x="1651" y="2100"/>
                </a:lnTo>
                <a:lnTo>
                  <a:pt x="1651" y="2100"/>
                </a:lnTo>
                <a:lnTo>
                  <a:pt x="1651" y="2100"/>
                </a:lnTo>
                <a:lnTo>
                  <a:pt x="1651" y="2100"/>
                </a:lnTo>
                <a:lnTo>
                  <a:pt x="1651" y="2100"/>
                </a:lnTo>
                <a:lnTo>
                  <a:pt x="1651" y="2100"/>
                </a:lnTo>
                <a:lnTo>
                  <a:pt x="1651" y="2100"/>
                </a:lnTo>
                <a:lnTo>
                  <a:pt x="1651" y="2100"/>
                </a:lnTo>
                <a:lnTo>
                  <a:pt x="1651" y="2100"/>
                </a:lnTo>
                <a:lnTo>
                  <a:pt x="1651" y="2100"/>
                </a:lnTo>
                <a:lnTo>
                  <a:pt x="1651" y="2100"/>
                </a:lnTo>
                <a:lnTo>
                  <a:pt x="1651" y="2100"/>
                </a:lnTo>
                <a:lnTo>
                  <a:pt x="1651" y="2100"/>
                </a:lnTo>
                <a:lnTo>
                  <a:pt x="1651" y="2100"/>
                </a:lnTo>
                <a:lnTo>
                  <a:pt x="1651" y="2100"/>
                </a:lnTo>
                <a:lnTo>
                  <a:pt x="1660" y="2100"/>
                </a:lnTo>
                <a:lnTo>
                  <a:pt x="1660" y="2100"/>
                </a:lnTo>
                <a:lnTo>
                  <a:pt x="1660" y="2100"/>
                </a:lnTo>
                <a:lnTo>
                  <a:pt x="1660" y="2109"/>
                </a:lnTo>
                <a:lnTo>
                  <a:pt x="1660" y="2109"/>
                </a:lnTo>
                <a:lnTo>
                  <a:pt x="1660" y="2109"/>
                </a:lnTo>
                <a:lnTo>
                  <a:pt x="1660" y="2109"/>
                </a:lnTo>
                <a:lnTo>
                  <a:pt x="1660" y="2109"/>
                </a:lnTo>
                <a:lnTo>
                  <a:pt x="1660" y="2109"/>
                </a:lnTo>
                <a:lnTo>
                  <a:pt x="1660" y="2109"/>
                </a:lnTo>
                <a:lnTo>
                  <a:pt x="1660" y="2109"/>
                </a:lnTo>
                <a:lnTo>
                  <a:pt x="1660" y="2109"/>
                </a:lnTo>
                <a:lnTo>
                  <a:pt x="1660" y="2109"/>
                </a:lnTo>
                <a:lnTo>
                  <a:pt x="1660" y="2109"/>
                </a:lnTo>
                <a:lnTo>
                  <a:pt x="1660" y="2109"/>
                </a:lnTo>
                <a:lnTo>
                  <a:pt x="1660" y="2109"/>
                </a:lnTo>
                <a:lnTo>
                  <a:pt x="1660" y="2109"/>
                </a:lnTo>
                <a:lnTo>
                  <a:pt x="1660" y="2109"/>
                </a:lnTo>
                <a:lnTo>
                  <a:pt x="1668" y="2109"/>
                </a:lnTo>
                <a:lnTo>
                  <a:pt x="1668" y="2117"/>
                </a:lnTo>
                <a:lnTo>
                  <a:pt x="1668" y="2117"/>
                </a:lnTo>
                <a:lnTo>
                  <a:pt x="1668" y="2117"/>
                </a:lnTo>
                <a:lnTo>
                  <a:pt x="1668" y="2117"/>
                </a:lnTo>
                <a:lnTo>
                  <a:pt x="1668" y="2117"/>
                </a:lnTo>
                <a:lnTo>
                  <a:pt x="1668" y="2117"/>
                </a:lnTo>
                <a:lnTo>
                  <a:pt x="1668" y="2117"/>
                </a:lnTo>
                <a:lnTo>
                  <a:pt x="1668" y="2126"/>
                </a:lnTo>
                <a:lnTo>
                  <a:pt x="1668" y="2126"/>
                </a:lnTo>
                <a:lnTo>
                  <a:pt x="1668" y="2126"/>
                </a:lnTo>
                <a:lnTo>
                  <a:pt x="1668" y="2126"/>
                </a:lnTo>
                <a:lnTo>
                  <a:pt x="1668" y="2126"/>
                </a:lnTo>
                <a:lnTo>
                  <a:pt x="1668" y="2126"/>
                </a:lnTo>
                <a:lnTo>
                  <a:pt x="1668" y="2126"/>
                </a:lnTo>
                <a:lnTo>
                  <a:pt x="1668" y="2126"/>
                </a:lnTo>
                <a:lnTo>
                  <a:pt x="1668" y="2126"/>
                </a:lnTo>
                <a:lnTo>
                  <a:pt x="1668" y="2135"/>
                </a:lnTo>
                <a:lnTo>
                  <a:pt x="1677" y="2135"/>
                </a:lnTo>
                <a:lnTo>
                  <a:pt x="1677" y="2135"/>
                </a:lnTo>
                <a:lnTo>
                  <a:pt x="1677" y="2135"/>
                </a:lnTo>
                <a:lnTo>
                  <a:pt x="1677" y="2135"/>
                </a:lnTo>
                <a:lnTo>
                  <a:pt x="1677" y="2135"/>
                </a:lnTo>
                <a:lnTo>
                  <a:pt x="1677" y="2135"/>
                </a:lnTo>
                <a:lnTo>
                  <a:pt x="1677" y="2135"/>
                </a:lnTo>
                <a:lnTo>
                  <a:pt x="1677" y="2143"/>
                </a:lnTo>
                <a:lnTo>
                  <a:pt x="1677" y="2143"/>
                </a:lnTo>
                <a:lnTo>
                  <a:pt x="1677" y="2143"/>
                </a:lnTo>
                <a:lnTo>
                  <a:pt x="1677" y="2143"/>
                </a:lnTo>
                <a:lnTo>
                  <a:pt x="1677" y="2143"/>
                </a:lnTo>
                <a:lnTo>
                  <a:pt x="1677" y="2143"/>
                </a:lnTo>
                <a:lnTo>
                  <a:pt x="1677" y="2152"/>
                </a:lnTo>
                <a:lnTo>
                  <a:pt x="1677" y="2152"/>
                </a:lnTo>
                <a:lnTo>
                  <a:pt x="1677" y="2152"/>
                </a:lnTo>
                <a:lnTo>
                  <a:pt x="1677" y="2152"/>
                </a:lnTo>
                <a:lnTo>
                  <a:pt x="1677" y="2152"/>
                </a:lnTo>
                <a:lnTo>
                  <a:pt x="1677" y="2161"/>
                </a:lnTo>
                <a:lnTo>
                  <a:pt x="1686" y="2161"/>
                </a:lnTo>
                <a:lnTo>
                  <a:pt x="1686" y="2161"/>
                </a:lnTo>
                <a:lnTo>
                  <a:pt x="1686" y="2161"/>
                </a:lnTo>
                <a:lnTo>
                  <a:pt x="1686" y="2169"/>
                </a:lnTo>
                <a:lnTo>
                  <a:pt x="1686" y="2169"/>
                </a:lnTo>
                <a:lnTo>
                  <a:pt x="1686" y="2169"/>
                </a:lnTo>
                <a:lnTo>
                  <a:pt x="1686" y="2169"/>
                </a:lnTo>
                <a:lnTo>
                  <a:pt x="1686" y="2178"/>
                </a:lnTo>
                <a:lnTo>
                  <a:pt x="1686" y="2178"/>
                </a:lnTo>
                <a:lnTo>
                  <a:pt x="1686" y="2178"/>
                </a:lnTo>
                <a:lnTo>
                  <a:pt x="1686" y="2178"/>
                </a:lnTo>
                <a:lnTo>
                  <a:pt x="1686" y="2187"/>
                </a:lnTo>
                <a:lnTo>
                  <a:pt x="1686" y="2187"/>
                </a:lnTo>
                <a:lnTo>
                  <a:pt x="1686" y="2187"/>
                </a:lnTo>
                <a:lnTo>
                  <a:pt x="1686" y="2187"/>
                </a:lnTo>
                <a:lnTo>
                  <a:pt x="1686" y="2196"/>
                </a:lnTo>
                <a:lnTo>
                  <a:pt x="1686" y="2196"/>
                </a:lnTo>
                <a:lnTo>
                  <a:pt x="1686" y="2196"/>
                </a:lnTo>
                <a:lnTo>
                  <a:pt x="1695" y="2204"/>
                </a:lnTo>
                <a:lnTo>
                  <a:pt x="1695" y="2204"/>
                </a:lnTo>
                <a:lnTo>
                  <a:pt x="1695" y="2204"/>
                </a:lnTo>
                <a:lnTo>
                  <a:pt x="1695" y="2204"/>
                </a:lnTo>
                <a:lnTo>
                  <a:pt x="1695" y="2213"/>
                </a:lnTo>
                <a:lnTo>
                  <a:pt x="1695" y="2213"/>
                </a:lnTo>
                <a:lnTo>
                  <a:pt x="1695" y="2213"/>
                </a:lnTo>
                <a:lnTo>
                  <a:pt x="1695" y="2213"/>
                </a:lnTo>
                <a:lnTo>
                  <a:pt x="1695" y="2222"/>
                </a:lnTo>
                <a:lnTo>
                  <a:pt x="1695" y="2222"/>
                </a:lnTo>
                <a:lnTo>
                  <a:pt x="1695" y="2222"/>
                </a:lnTo>
                <a:lnTo>
                  <a:pt x="1695" y="2230"/>
                </a:lnTo>
                <a:lnTo>
                  <a:pt x="1695" y="2230"/>
                </a:lnTo>
                <a:lnTo>
                  <a:pt x="1695" y="2230"/>
                </a:lnTo>
                <a:lnTo>
                  <a:pt x="1695" y="2239"/>
                </a:lnTo>
                <a:lnTo>
                  <a:pt x="1695" y="2239"/>
                </a:lnTo>
                <a:lnTo>
                  <a:pt x="1695" y="2239"/>
                </a:lnTo>
                <a:lnTo>
                  <a:pt x="1695" y="2239"/>
                </a:lnTo>
                <a:lnTo>
                  <a:pt x="1703" y="2248"/>
                </a:lnTo>
                <a:lnTo>
                  <a:pt x="1703" y="2248"/>
                </a:lnTo>
                <a:lnTo>
                  <a:pt x="1703" y="2248"/>
                </a:lnTo>
                <a:lnTo>
                  <a:pt x="1703" y="2248"/>
                </a:lnTo>
                <a:lnTo>
                  <a:pt x="1703" y="2256"/>
                </a:lnTo>
                <a:lnTo>
                  <a:pt x="1703" y="2256"/>
                </a:lnTo>
                <a:lnTo>
                  <a:pt x="1703" y="2256"/>
                </a:lnTo>
                <a:lnTo>
                  <a:pt x="1703" y="2256"/>
                </a:lnTo>
                <a:lnTo>
                  <a:pt x="1703" y="2265"/>
                </a:lnTo>
                <a:lnTo>
                  <a:pt x="1703" y="2265"/>
                </a:lnTo>
                <a:lnTo>
                  <a:pt x="1703" y="2265"/>
                </a:lnTo>
                <a:lnTo>
                  <a:pt x="1703" y="2265"/>
                </a:lnTo>
                <a:lnTo>
                  <a:pt x="1703" y="2265"/>
                </a:lnTo>
                <a:lnTo>
                  <a:pt x="1703" y="2265"/>
                </a:lnTo>
                <a:lnTo>
                  <a:pt x="1703" y="2274"/>
                </a:lnTo>
                <a:lnTo>
                  <a:pt x="1703" y="2274"/>
                </a:lnTo>
                <a:lnTo>
                  <a:pt x="1703" y="2274"/>
                </a:lnTo>
                <a:lnTo>
                  <a:pt x="1703" y="2274"/>
                </a:lnTo>
                <a:lnTo>
                  <a:pt x="1703" y="2274"/>
                </a:lnTo>
                <a:lnTo>
                  <a:pt x="1712" y="2274"/>
                </a:lnTo>
                <a:lnTo>
                  <a:pt x="1712" y="2274"/>
                </a:lnTo>
                <a:lnTo>
                  <a:pt x="1712" y="2274"/>
                </a:lnTo>
                <a:lnTo>
                  <a:pt x="1712" y="2274"/>
                </a:lnTo>
                <a:lnTo>
                  <a:pt x="1712" y="2274"/>
                </a:lnTo>
                <a:lnTo>
                  <a:pt x="1712" y="2274"/>
                </a:lnTo>
                <a:lnTo>
                  <a:pt x="1712" y="2282"/>
                </a:lnTo>
                <a:lnTo>
                  <a:pt x="1712" y="2282"/>
                </a:lnTo>
                <a:lnTo>
                  <a:pt x="1712" y="2282"/>
                </a:lnTo>
                <a:lnTo>
                  <a:pt x="1712" y="2282"/>
                </a:lnTo>
                <a:lnTo>
                  <a:pt x="1712" y="2282"/>
                </a:lnTo>
                <a:lnTo>
                  <a:pt x="1712" y="2282"/>
                </a:lnTo>
                <a:lnTo>
                  <a:pt x="1712" y="2282"/>
                </a:lnTo>
                <a:lnTo>
                  <a:pt x="1712" y="2282"/>
                </a:lnTo>
                <a:lnTo>
                  <a:pt x="1712" y="2282"/>
                </a:lnTo>
                <a:lnTo>
                  <a:pt x="1712" y="2291"/>
                </a:lnTo>
                <a:lnTo>
                  <a:pt x="1712" y="2291"/>
                </a:lnTo>
                <a:lnTo>
                  <a:pt x="1712" y="2291"/>
                </a:lnTo>
                <a:lnTo>
                  <a:pt x="1721" y="2291"/>
                </a:lnTo>
                <a:lnTo>
                  <a:pt x="1721" y="2291"/>
                </a:lnTo>
                <a:lnTo>
                  <a:pt x="1721" y="2291"/>
                </a:lnTo>
                <a:lnTo>
                  <a:pt x="1721" y="2291"/>
                </a:lnTo>
                <a:lnTo>
                  <a:pt x="1721" y="2291"/>
                </a:lnTo>
                <a:lnTo>
                  <a:pt x="1721" y="2291"/>
                </a:lnTo>
                <a:lnTo>
                  <a:pt x="1721" y="2291"/>
                </a:lnTo>
                <a:lnTo>
                  <a:pt x="1721" y="2300"/>
                </a:lnTo>
                <a:lnTo>
                  <a:pt x="1721" y="2300"/>
                </a:lnTo>
                <a:lnTo>
                  <a:pt x="1721" y="2300"/>
                </a:lnTo>
                <a:lnTo>
                  <a:pt x="1721" y="2300"/>
                </a:lnTo>
                <a:lnTo>
                  <a:pt x="1721" y="2300"/>
                </a:lnTo>
                <a:lnTo>
                  <a:pt x="1721" y="2300"/>
                </a:lnTo>
                <a:lnTo>
                  <a:pt x="1721" y="2300"/>
                </a:lnTo>
                <a:lnTo>
                  <a:pt x="1721" y="2300"/>
                </a:lnTo>
                <a:lnTo>
                  <a:pt x="1721" y="2300"/>
                </a:lnTo>
                <a:lnTo>
                  <a:pt x="1721" y="2308"/>
                </a:lnTo>
                <a:lnTo>
                  <a:pt x="1721" y="2308"/>
                </a:lnTo>
                <a:lnTo>
                  <a:pt x="1730" y="2308"/>
                </a:lnTo>
                <a:lnTo>
                  <a:pt x="1730" y="2308"/>
                </a:lnTo>
                <a:lnTo>
                  <a:pt x="1730" y="2308"/>
                </a:lnTo>
                <a:lnTo>
                  <a:pt x="1730" y="2308"/>
                </a:lnTo>
                <a:lnTo>
                  <a:pt x="1730" y="2308"/>
                </a:lnTo>
                <a:lnTo>
                  <a:pt x="1730" y="2308"/>
                </a:lnTo>
                <a:lnTo>
                  <a:pt x="1730" y="2308"/>
                </a:lnTo>
                <a:lnTo>
                  <a:pt x="1730" y="2308"/>
                </a:lnTo>
                <a:lnTo>
                  <a:pt x="1730" y="2317"/>
                </a:lnTo>
                <a:lnTo>
                  <a:pt x="1730" y="2317"/>
                </a:lnTo>
                <a:lnTo>
                  <a:pt x="1730" y="2317"/>
                </a:lnTo>
                <a:lnTo>
                  <a:pt x="1730" y="2317"/>
                </a:lnTo>
                <a:lnTo>
                  <a:pt x="1730" y="2317"/>
                </a:lnTo>
                <a:lnTo>
                  <a:pt x="1730" y="2317"/>
                </a:lnTo>
                <a:lnTo>
                  <a:pt x="1730" y="2317"/>
                </a:lnTo>
                <a:lnTo>
                  <a:pt x="1730" y="2317"/>
                </a:lnTo>
                <a:lnTo>
                  <a:pt x="1730" y="2317"/>
                </a:lnTo>
                <a:lnTo>
                  <a:pt x="1730" y="2317"/>
                </a:lnTo>
                <a:lnTo>
                  <a:pt x="1738" y="2317"/>
                </a:lnTo>
                <a:lnTo>
                  <a:pt x="1738" y="2317"/>
                </a:lnTo>
                <a:lnTo>
                  <a:pt x="1738" y="2317"/>
                </a:lnTo>
                <a:lnTo>
                  <a:pt x="1738" y="2317"/>
                </a:lnTo>
                <a:lnTo>
                  <a:pt x="1738" y="2317"/>
                </a:lnTo>
                <a:lnTo>
                  <a:pt x="1738" y="2317"/>
                </a:lnTo>
                <a:lnTo>
                  <a:pt x="1738" y="2317"/>
                </a:lnTo>
                <a:lnTo>
                  <a:pt x="1738" y="2317"/>
                </a:lnTo>
                <a:lnTo>
                  <a:pt x="1738" y="2317"/>
                </a:lnTo>
                <a:lnTo>
                  <a:pt x="1738" y="2317"/>
                </a:lnTo>
                <a:lnTo>
                  <a:pt x="1738" y="2317"/>
                </a:lnTo>
                <a:lnTo>
                  <a:pt x="1738" y="2317"/>
                </a:lnTo>
                <a:lnTo>
                  <a:pt x="1738" y="2317"/>
                </a:lnTo>
                <a:lnTo>
                  <a:pt x="1738" y="2317"/>
                </a:lnTo>
                <a:lnTo>
                  <a:pt x="1738" y="2317"/>
                </a:lnTo>
                <a:lnTo>
                  <a:pt x="1738" y="2317"/>
                </a:lnTo>
                <a:lnTo>
                  <a:pt x="1738" y="2317"/>
                </a:lnTo>
                <a:lnTo>
                  <a:pt x="1738" y="2317"/>
                </a:lnTo>
                <a:lnTo>
                  <a:pt x="1738" y="2317"/>
                </a:lnTo>
                <a:lnTo>
                  <a:pt x="1747" y="2317"/>
                </a:lnTo>
                <a:lnTo>
                  <a:pt x="1747" y="2317"/>
                </a:lnTo>
                <a:lnTo>
                  <a:pt x="1747" y="2317"/>
                </a:lnTo>
                <a:lnTo>
                  <a:pt x="1747" y="2317"/>
                </a:lnTo>
                <a:lnTo>
                  <a:pt x="1747" y="2317"/>
                </a:lnTo>
                <a:lnTo>
                  <a:pt x="1747" y="2308"/>
                </a:lnTo>
                <a:lnTo>
                  <a:pt x="1747" y="2308"/>
                </a:lnTo>
                <a:lnTo>
                  <a:pt x="1747" y="2308"/>
                </a:lnTo>
                <a:lnTo>
                  <a:pt x="1747" y="2308"/>
                </a:lnTo>
                <a:lnTo>
                  <a:pt x="1747" y="2308"/>
                </a:lnTo>
                <a:lnTo>
                  <a:pt x="1747" y="2308"/>
                </a:lnTo>
                <a:lnTo>
                  <a:pt x="1747" y="2308"/>
                </a:lnTo>
                <a:lnTo>
                  <a:pt x="1747" y="2308"/>
                </a:lnTo>
                <a:lnTo>
                  <a:pt x="1747" y="2308"/>
                </a:lnTo>
                <a:lnTo>
                  <a:pt x="1747" y="2308"/>
                </a:lnTo>
                <a:lnTo>
                  <a:pt x="1747" y="2308"/>
                </a:lnTo>
                <a:lnTo>
                  <a:pt x="1747" y="2308"/>
                </a:lnTo>
                <a:lnTo>
                  <a:pt x="1747" y="2308"/>
                </a:lnTo>
                <a:lnTo>
                  <a:pt x="1756" y="2308"/>
                </a:lnTo>
                <a:lnTo>
                  <a:pt x="1756" y="2308"/>
                </a:lnTo>
                <a:lnTo>
                  <a:pt x="1756" y="2300"/>
                </a:lnTo>
                <a:lnTo>
                  <a:pt x="1756" y="2300"/>
                </a:lnTo>
                <a:lnTo>
                  <a:pt x="1756" y="2300"/>
                </a:lnTo>
                <a:lnTo>
                  <a:pt x="1756" y="2300"/>
                </a:lnTo>
                <a:lnTo>
                  <a:pt x="1756" y="2300"/>
                </a:lnTo>
                <a:lnTo>
                  <a:pt x="1756" y="2300"/>
                </a:lnTo>
                <a:lnTo>
                  <a:pt x="1756" y="2300"/>
                </a:lnTo>
                <a:lnTo>
                  <a:pt x="1756" y="2300"/>
                </a:lnTo>
                <a:lnTo>
                  <a:pt x="1756" y="2300"/>
                </a:lnTo>
                <a:lnTo>
                  <a:pt x="1756" y="2291"/>
                </a:lnTo>
                <a:lnTo>
                  <a:pt x="1756" y="2291"/>
                </a:lnTo>
                <a:lnTo>
                  <a:pt x="1756" y="2291"/>
                </a:lnTo>
                <a:lnTo>
                  <a:pt x="1756" y="2291"/>
                </a:lnTo>
                <a:lnTo>
                  <a:pt x="1756" y="2291"/>
                </a:lnTo>
                <a:lnTo>
                  <a:pt x="1756" y="2291"/>
                </a:lnTo>
                <a:lnTo>
                  <a:pt x="1756" y="2291"/>
                </a:lnTo>
                <a:lnTo>
                  <a:pt x="1765" y="2291"/>
                </a:lnTo>
                <a:lnTo>
                  <a:pt x="1765" y="2282"/>
                </a:lnTo>
                <a:lnTo>
                  <a:pt x="1765" y="2282"/>
                </a:lnTo>
                <a:lnTo>
                  <a:pt x="1765" y="2282"/>
                </a:lnTo>
                <a:lnTo>
                  <a:pt x="1765" y="2282"/>
                </a:lnTo>
                <a:lnTo>
                  <a:pt x="1765" y="2282"/>
                </a:lnTo>
                <a:lnTo>
                  <a:pt x="1765" y="2282"/>
                </a:lnTo>
                <a:lnTo>
                  <a:pt x="1765" y="2282"/>
                </a:lnTo>
                <a:lnTo>
                  <a:pt x="1765" y="2274"/>
                </a:lnTo>
                <a:lnTo>
                  <a:pt x="1765" y="2274"/>
                </a:lnTo>
                <a:lnTo>
                  <a:pt x="1765" y="2274"/>
                </a:lnTo>
                <a:lnTo>
                  <a:pt x="1765" y="2274"/>
                </a:lnTo>
                <a:lnTo>
                  <a:pt x="1765" y="2265"/>
                </a:lnTo>
                <a:lnTo>
                  <a:pt x="1765" y="2265"/>
                </a:lnTo>
                <a:lnTo>
                  <a:pt x="1765" y="2256"/>
                </a:lnTo>
                <a:lnTo>
                  <a:pt x="1765" y="2256"/>
                </a:lnTo>
                <a:lnTo>
                  <a:pt x="1765" y="2256"/>
                </a:lnTo>
                <a:lnTo>
                  <a:pt x="1765" y="2248"/>
                </a:lnTo>
                <a:lnTo>
                  <a:pt x="1765" y="2248"/>
                </a:lnTo>
                <a:lnTo>
                  <a:pt x="1773" y="2248"/>
                </a:lnTo>
                <a:lnTo>
                  <a:pt x="1773" y="2239"/>
                </a:lnTo>
                <a:lnTo>
                  <a:pt x="1773" y="2239"/>
                </a:lnTo>
                <a:lnTo>
                  <a:pt x="1773" y="2239"/>
                </a:lnTo>
                <a:lnTo>
                  <a:pt x="1773" y="2239"/>
                </a:lnTo>
                <a:lnTo>
                  <a:pt x="1773" y="2230"/>
                </a:lnTo>
                <a:lnTo>
                  <a:pt x="1773" y="2230"/>
                </a:lnTo>
                <a:lnTo>
                  <a:pt x="1773" y="2230"/>
                </a:lnTo>
                <a:lnTo>
                  <a:pt x="1773" y="2230"/>
                </a:lnTo>
                <a:lnTo>
                  <a:pt x="1773" y="2222"/>
                </a:lnTo>
                <a:lnTo>
                  <a:pt x="1773" y="2222"/>
                </a:lnTo>
                <a:lnTo>
                  <a:pt x="1773" y="2222"/>
                </a:lnTo>
                <a:lnTo>
                  <a:pt x="1773" y="2222"/>
                </a:lnTo>
                <a:lnTo>
                  <a:pt x="1773" y="2222"/>
                </a:lnTo>
                <a:lnTo>
                  <a:pt x="1773" y="2213"/>
                </a:lnTo>
                <a:lnTo>
                  <a:pt x="1773" y="2213"/>
                </a:lnTo>
                <a:lnTo>
                  <a:pt x="1773" y="2213"/>
                </a:lnTo>
                <a:lnTo>
                  <a:pt x="1773" y="2213"/>
                </a:lnTo>
                <a:lnTo>
                  <a:pt x="1782" y="2213"/>
                </a:lnTo>
                <a:lnTo>
                  <a:pt x="1782" y="2213"/>
                </a:lnTo>
                <a:lnTo>
                  <a:pt x="1782" y="2213"/>
                </a:lnTo>
                <a:lnTo>
                  <a:pt x="1782" y="2204"/>
                </a:lnTo>
                <a:lnTo>
                  <a:pt x="1782" y="2204"/>
                </a:lnTo>
                <a:lnTo>
                  <a:pt x="1782" y="2204"/>
                </a:lnTo>
                <a:lnTo>
                  <a:pt x="1782" y="2204"/>
                </a:lnTo>
                <a:lnTo>
                  <a:pt x="1782" y="2204"/>
                </a:lnTo>
                <a:lnTo>
                  <a:pt x="1782" y="2204"/>
                </a:lnTo>
                <a:lnTo>
                  <a:pt x="1782" y="2204"/>
                </a:lnTo>
                <a:lnTo>
                  <a:pt x="1782" y="2204"/>
                </a:lnTo>
                <a:lnTo>
                  <a:pt x="1782" y="2204"/>
                </a:lnTo>
                <a:lnTo>
                  <a:pt x="1782" y="2204"/>
                </a:lnTo>
                <a:lnTo>
                  <a:pt x="1782" y="2204"/>
                </a:lnTo>
                <a:lnTo>
                  <a:pt x="1782" y="2204"/>
                </a:lnTo>
                <a:lnTo>
                  <a:pt x="1782" y="2204"/>
                </a:lnTo>
                <a:lnTo>
                  <a:pt x="1782" y="2196"/>
                </a:lnTo>
                <a:lnTo>
                  <a:pt x="1782" y="2196"/>
                </a:lnTo>
                <a:lnTo>
                  <a:pt x="1791" y="2196"/>
                </a:lnTo>
                <a:lnTo>
                  <a:pt x="1791" y="2196"/>
                </a:lnTo>
                <a:lnTo>
                  <a:pt x="1791" y="2196"/>
                </a:lnTo>
                <a:lnTo>
                  <a:pt x="1791" y="2196"/>
                </a:lnTo>
                <a:lnTo>
                  <a:pt x="1791" y="2196"/>
                </a:lnTo>
                <a:lnTo>
                  <a:pt x="1791" y="2196"/>
                </a:lnTo>
                <a:lnTo>
                  <a:pt x="1791" y="2196"/>
                </a:lnTo>
                <a:lnTo>
                  <a:pt x="1791" y="2196"/>
                </a:lnTo>
                <a:lnTo>
                  <a:pt x="1791" y="2196"/>
                </a:lnTo>
                <a:lnTo>
                  <a:pt x="1791" y="2187"/>
                </a:lnTo>
                <a:lnTo>
                  <a:pt x="1791" y="2187"/>
                </a:lnTo>
                <a:lnTo>
                  <a:pt x="1791" y="2187"/>
                </a:lnTo>
                <a:lnTo>
                  <a:pt x="1791" y="2187"/>
                </a:lnTo>
                <a:lnTo>
                  <a:pt x="1791" y="2187"/>
                </a:lnTo>
                <a:lnTo>
                  <a:pt x="1791" y="2187"/>
                </a:lnTo>
                <a:lnTo>
                  <a:pt x="1791" y="2187"/>
                </a:lnTo>
                <a:lnTo>
                  <a:pt x="1791" y="2187"/>
                </a:lnTo>
                <a:lnTo>
                  <a:pt x="1791" y="2187"/>
                </a:lnTo>
                <a:lnTo>
                  <a:pt x="1800" y="2187"/>
                </a:lnTo>
                <a:lnTo>
                  <a:pt x="1800" y="2187"/>
                </a:lnTo>
                <a:lnTo>
                  <a:pt x="1800" y="2187"/>
                </a:lnTo>
                <a:lnTo>
                  <a:pt x="1800" y="2178"/>
                </a:lnTo>
                <a:lnTo>
                  <a:pt x="1800" y="2178"/>
                </a:lnTo>
                <a:lnTo>
                  <a:pt x="1800" y="2178"/>
                </a:lnTo>
                <a:lnTo>
                  <a:pt x="1800" y="2178"/>
                </a:lnTo>
                <a:lnTo>
                  <a:pt x="1800" y="2178"/>
                </a:lnTo>
                <a:lnTo>
                  <a:pt x="1800" y="2178"/>
                </a:lnTo>
                <a:lnTo>
                  <a:pt x="1800" y="2178"/>
                </a:lnTo>
                <a:lnTo>
                  <a:pt x="1800" y="2178"/>
                </a:lnTo>
                <a:lnTo>
                  <a:pt x="1800" y="2169"/>
                </a:lnTo>
                <a:lnTo>
                  <a:pt x="1800" y="2169"/>
                </a:lnTo>
                <a:lnTo>
                  <a:pt x="1800" y="2169"/>
                </a:lnTo>
                <a:lnTo>
                  <a:pt x="1800" y="2169"/>
                </a:lnTo>
                <a:lnTo>
                  <a:pt x="1800" y="2169"/>
                </a:lnTo>
                <a:lnTo>
                  <a:pt x="1800" y="2169"/>
                </a:lnTo>
                <a:lnTo>
                  <a:pt x="1800" y="2169"/>
                </a:lnTo>
                <a:lnTo>
                  <a:pt x="1800" y="2161"/>
                </a:lnTo>
                <a:lnTo>
                  <a:pt x="1808" y="2161"/>
                </a:lnTo>
                <a:lnTo>
                  <a:pt x="1808" y="2161"/>
                </a:lnTo>
                <a:lnTo>
                  <a:pt x="1808" y="2161"/>
                </a:lnTo>
                <a:lnTo>
                  <a:pt x="1808" y="2161"/>
                </a:lnTo>
                <a:lnTo>
                  <a:pt x="1808" y="2161"/>
                </a:lnTo>
                <a:lnTo>
                  <a:pt x="1808" y="2161"/>
                </a:lnTo>
                <a:lnTo>
                  <a:pt x="1808" y="2161"/>
                </a:lnTo>
                <a:lnTo>
                  <a:pt x="1808" y="2161"/>
                </a:lnTo>
                <a:lnTo>
                  <a:pt x="1808" y="2161"/>
                </a:lnTo>
                <a:lnTo>
                  <a:pt x="1808" y="2161"/>
                </a:lnTo>
                <a:lnTo>
                  <a:pt x="1808" y="2161"/>
                </a:lnTo>
                <a:lnTo>
                  <a:pt x="1808" y="2161"/>
                </a:lnTo>
                <a:lnTo>
                  <a:pt x="1808" y="2161"/>
                </a:lnTo>
                <a:lnTo>
                  <a:pt x="1808" y="2161"/>
                </a:lnTo>
                <a:lnTo>
                  <a:pt x="1808" y="2161"/>
                </a:lnTo>
                <a:lnTo>
                  <a:pt x="1808" y="2161"/>
                </a:lnTo>
                <a:lnTo>
                  <a:pt x="1808" y="2161"/>
                </a:lnTo>
                <a:lnTo>
                  <a:pt x="1808" y="2161"/>
                </a:lnTo>
                <a:lnTo>
                  <a:pt x="1817" y="2161"/>
                </a:lnTo>
                <a:lnTo>
                  <a:pt x="1817" y="2161"/>
                </a:lnTo>
                <a:lnTo>
                  <a:pt x="1817" y="2161"/>
                </a:lnTo>
                <a:lnTo>
                  <a:pt x="1817" y="2152"/>
                </a:lnTo>
                <a:lnTo>
                  <a:pt x="1817" y="2152"/>
                </a:lnTo>
                <a:lnTo>
                  <a:pt x="1817" y="2152"/>
                </a:lnTo>
                <a:lnTo>
                  <a:pt x="1817" y="2152"/>
                </a:lnTo>
                <a:lnTo>
                  <a:pt x="1817" y="2152"/>
                </a:lnTo>
                <a:lnTo>
                  <a:pt x="1817" y="2152"/>
                </a:lnTo>
                <a:lnTo>
                  <a:pt x="1817" y="2152"/>
                </a:lnTo>
                <a:lnTo>
                  <a:pt x="1817" y="2152"/>
                </a:lnTo>
                <a:lnTo>
                  <a:pt x="1817" y="2152"/>
                </a:lnTo>
                <a:lnTo>
                  <a:pt x="1817" y="2152"/>
                </a:lnTo>
                <a:lnTo>
                  <a:pt x="1817" y="2152"/>
                </a:lnTo>
                <a:lnTo>
                  <a:pt x="1817" y="2152"/>
                </a:lnTo>
                <a:lnTo>
                  <a:pt x="1817" y="2152"/>
                </a:lnTo>
                <a:lnTo>
                  <a:pt x="1817" y="2152"/>
                </a:lnTo>
                <a:lnTo>
                  <a:pt x="1817" y="2152"/>
                </a:lnTo>
                <a:lnTo>
                  <a:pt x="1826" y="2152"/>
                </a:lnTo>
                <a:lnTo>
                  <a:pt x="1826" y="2143"/>
                </a:lnTo>
                <a:lnTo>
                  <a:pt x="1826" y="2143"/>
                </a:lnTo>
                <a:lnTo>
                  <a:pt x="1826" y="2143"/>
                </a:lnTo>
                <a:lnTo>
                  <a:pt x="1826" y="2143"/>
                </a:lnTo>
                <a:lnTo>
                  <a:pt x="1826" y="2143"/>
                </a:lnTo>
                <a:lnTo>
                  <a:pt x="1826" y="2143"/>
                </a:lnTo>
                <a:lnTo>
                  <a:pt x="1826" y="2143"/>
                </a:lnTo>
                <a:lnTo>
                  <a:pt x="1826" y="2143"/>
                </a:lnTo>
                <a:lnTo>
                  <a:pt x="1826" y="2143"/>
                </a:lnTo>
                <a:lnTo>
                  <a:pt x="1826" y="2143"/>
                </a:lnTo>
                <a:lnTo>
                  <a:pt x="1826" y="2143"/>
                </a:lnTo>
                <a:lnTo>
                  <a:pt x="1826" y="2143"/>
                </a:lnTo>
                <a:lnTo>
                  <a:pt x="1826" y="2143"/>
                </a:lnTo>
                <a:lnTo>
                  <a:pt x="1826" y="2143"/>
                </a:lnTo>
                <a:lnTo>
                  <a:pt x="1826" y="2135"/>
                </a:lnTo>
                <a:lnTo>
                  <a:pt x="1826" y="2135"/>
                </a:lnTo>
                <a:lnTo>
                  <a:pt x="1826" y="2135"/>
                </a:lnTo>
                <a:lnTo>
                  <a:pt x="1826" y="2135"/>
                </a:lnTo>
                <a:lnTo>
                  <a:pt x="1834" y="2135"/>
                </a:lnTo>
                <a:lnTo>
                  <a:pt x="1834" y="2135"/>
                </a:lnTo>
                <a:lnTo>
                  <a:pt x="1834" y="2135"/>
                </a:lnTo>
                <a:lnTo>
                  <a:pt x="1834" y="2135"/>
                </a:lnTo>
                <a:lnTo>
                  <a:pt x="1834" y="2135"/>
                </a:lnTo>
                <a:lnTo>
                  <a:pt x="1834" y="2135"/>
                </a:lnTo>
                <a:lnTo>
                  <a:pt x="1834" y="2135"/>
                </a:lnTo>
                <a:lnTo>
                  <a:pt x="1834" y="2135"/>
                </a:lnTo>
                <a:lnTo>
                  <a:pt x="1834" y="2126"/>
                </a:lnTo>
                <a:lnTo>
                  <a:pt x="1834" y="2126"/>
                </a:lnTo>
                <a:lnTo>
                  <a:pt x="1834" y="2126"/>
                </a:lnTo>
                <a:lnTo>
                  <a:pt x="1834" y="2126"/>
                </a:lnTo>
                <a:lnTo>
                  <a:pt x="1834" y="2126"/>
                </a:lnTo>
                <a:lnTo>
                  <a:pt x="1834" y="2126"/>
                </a:lnTo>
                <a:lnTo>
                  <a:pt x="1834" y="2126"/>
                </a:lnTo>
                <a:lnTo>
                  <a:pt x="1834" y="2126"/>
                </a:lnTo>
                <a:lnTo>
                  <a:pt x="1834" y="2126"/>
                </a:lnTo>
                <a:lnTo>
                  <a:pt x="1834" y="2126"/>
                </a:lnTo>
                <a:lnTo>
                  <a:pt x="1843" y="2126"/>
                </a:lnTo>
                <a:lnTo>
                  <a:pt x="1843" y="2117"/>
                </a:lnTo>
                <a:lnTo>
                  <a:pt x="1843" y="2117"/>
                </a:lnTo>
                <a:lnTo>
                  <a:pt x="1843" y="2117"/>
                </a:lnTo>
                <a:lnTo>
                  <a:pt x="1843" y="2117"/>
                </a:lnTo>
                <a:lnTo>
                  <a:pt x="1843" y="2117"/>
                </a:lnTo>
                <a:lnTo>
                  <a:pt x="1843" y="2117"/>
                </a:lnTo>
                <a:lnTo>
                  <a:pt x="1843" y="2117"/>
                </a:lnTo>
                <a:lnTo>
                  <a:pt x="1843" y="2117"/>
                </a:lnTo>
                <a:lnTo>
                  <a:pt x="1843" y="2117"/>
                </a:lnTo>
                <a:lnTo>
                  <a:pt x="1843" y="2117"/>
                </a:lnTo>
                <a:lnTo>
                  <a:pt x="1843" y="2117"/>
                </a:lnTo>
                <a:lnTo>
                  <a:pt x="1843" y="2117"/>
                </a:lnTo>
                <a:lnTo>
                  <a:pt x="1843" y="2109"/>
                </a:lnTo>
                <a:lnTo>
                  <a:pt x="1843" y="2109"/>
                </a:lnTo>
                <a:lnTo>
                  <a:pt x="1843" y="2109"/>
                </a:lnTo>
                <a:lnTo>
                  <a:pt x="1843" y="2109"/>
                </a:lnTo>
                <a:lnTo>
                  <a:pt x="1843" y="2109"/>
                </a:lnTo>
                <a:lnTo>
                  <a:pt x="1852" y="2109"/>
                </a:lnTo>
                <a:lnTo>
                  <a:pt x="1852" y="2109"/>
                </a:lnTo>
                <a:lnTo>
                  <a:pt x="1852" y="2109"/>
                </a:lnTo>
                <a:lnTo>
                  <a:pt x="1852" y="2109"/>
                </a:lnTo>
                <a:lnTo>
                  <a:pt x="1852" y="2109"/>
                </a:lnTo>
                <a:lnTo>
                  <a:pt x="1852" y="2109"/>
                </a:lnTo>
                <a:lnTo>
                  <a:pt x="1852" y="2109"/>
                </a:lnTo>
                <a:lnTo>
                  <a:pt x="1852" y="2109"/>
                </a:lnTo>
                <a:lnTo>
                  <a:pt x="1852" y="2109"/>
                </a:lnTo>
                <a:lnTo>
                  <a:pt x="1852" y="2109"/>
                </a:lnTo>
                <a:lnTo>
                  <a:pt x="1852" y="2100"/>
                </a:lnTo>
                <a:lnTo>
                  <a:pt x="1852" y="2100"/>
                </a:lnTo>
                <a:lnTo>
                  <a:pt x="1852" y="2100"/>
                </a:lnTo>
                <a:lnTo>
                  <a:pt x="1852" y="2100"/>
                </a:lnTo>
                <a:lnTo>
                  <a:pt x="1852" y="2100"/>
                </a:lnTo>
                <a:lnTo>
                  <a:pt x="1852" y="2100"/>
                </a:lnTo>
                <a:lnTo>
                  <a:pt x="1852" y="2100"/>
                </a:lnTo>
                <a:lnTo>
                  <a:pt x="1852" y="2100"/>
                </a:lnTo>
                <a:lnTo>
                  <a:pt x="1852" y="2100"/>
                </a:lnTo>
                <a:lnTo>
                  <a:pt x="1861" y="2100"/>
                </a:lnTo>
                <a:lnTo>
                  <a:pt x="1861" y="2100"/>
                </a:lnTo>
                <a:lnTo>
                  <a:pt x="1861" y="2091"/>
                </a:lnTo>
                <a:lnTo>
                  <a:pt x="1861" y="2091"/>
                </a:lnTo>
                <a:lnTo>
                  <a:pt x="1861" y="2091"/>
                </a:lnTo>
                <a:lnTo>
                  <a:pt x="1861" y="2091"/>
                </a:lnTo>
                <a:lnTo>
                  <a:pt x="1861" y="2091"/>
                </a:lnTo>
                <a:lnTo>
                  <a:pt x="1861" y="2091"/>
                </a:lnTo>
                <a:lnTo>
                  <a:pt x="1861" y="2091"/>
                </a:lnTo>
                <a:lnTo>
                  <a:pt x="1861" y="2083"/>
                </a:lnTo>
                <a:lnTo>
                  <a:pt x="1861" y="2083"/>
                </a:lnTo>
                <a:lnTo>
                  <a:pt x="1861" y="2083"/>
                </a:lnTo>
                <a:lnTo>
                  <a:pt x="1861" y="2083"/>
                </a:lnTo>
                <a:lnTo>
                  <a:pt x="1861" y="2083"/>
                </a:lnTo>
                <a:lnTo>
                  <a:pt x="1861" y="2083"/>
                </a:lnTo>
                <a:lnTo>
                  <a:pt x="1861" y="2083"/>
                </a:lnTo>
                <a:lnTo>
                  <a:pt x="1861" y="2074"/>
                </a:lnTo>
                <a:lnTo>
                  <a:pt x="1861" y="2074"/>
                </a:lnTo>
                <a:lnTo>
                  <a:pt x="1869" y="2074"/>
                </a:lnTo>
                <a:lnTo>
                  <a:pt x="1869" y="2074"/>
                </a:lnTo>
                <a:lnTo>
                  <a:pt x="1869" y="2074"/>
                </a:lnTo>
                <a:lnTo>
                  <a:pt x="1869" y="2074"/>
                </a:lnTo>
                <a:lnTo>
                  <a:pt x="1869" y="2074"/>
                </a:lnTo>
                <a:lnTo>
                  <a:pt x="1869" y="2065"/>
                </a:lnTo>
                <a:lnTo>
                  <a:pt x="1869" y="2065"/>
                </a:lnTo>
                <a:lnTo>
                  <a:pt x="1869" y="2065"/>
                </a:lnTo>
                <a:lnTo>
                  <a:pt x="1869" y="2065"/>
                </a:lnTo>
                <a:lnTo>
                  <a:pt x="1869" y="2065"/>
                </a:lnTo>
                <a:lnTo>
                  <a:pt x="1869" y="2065"/>
                </a:lnTo>
                <a:lnTo>
                  <a:pt x="1869" y="2057"/>
                </a:lnTo>
                <a:lnTo>
                  <a:pt x="1869" y="2057"/>
                </a:lnTo>
                <a:lnTo>
                  <a:pt x="1869" y="2057"/>
                </a:lnTo>
                <a:lnTo>
                  <a:pt x="1869" y="2057"/>
                </a:lnTo>
                <a:lnTo>
                  <a:pt x="1869" y="2057"/>
                </a:lnTo>
                <a:lnTo>
                  <a:pt x="1869" y="2057"/>
                </a:lnTo>
                <a:lnTo>
                  <a:pt x="1869" y="2057"/>
                </a:lnTo>
                <a:lnTo>
                  <a:pt x="1878" y="2048"/>
                </a:lnTo>
                <a:lnTo>
                  <a:pt x="1878" y="2048"/>
                </a:lnTo>
                <a:lnTo>
                  <a:pt x="1878" y="2048"/>
                </a:lnTo>
                <a:lnTo>
                  <a:pt x="1878" y="2048"/>
                </a:lnTo>
                <a:lnTo>
                  <a:pt x="1878" y="2048"/>
                </a:lnTo>
                <a:lnTo>
                  <a:pt x="1878" y="2048"/>
                </a:lnTo>
                <a:lnTo>
                  <a:pt x="1878" y="2048"/>
                </a:lnTo>
                <a:lnTo>
                  <a:pt x="1878" y="2048"/>
                </a:lnTo>
                <a:lnTo>
                  <a:pt x="1878" y="2039"/>
                </a:lnTo>
                <a:lnTo>
                  <a:pt x="1878" y="2039"/>
                </a:lnTo>
                <a:lnTo>
                  <a:pt x="1878" y="2039"/>
                </a:lnTo>
                <a:lnTo>
                  <a:pt x="1878" y="2039"/>
                </a:lnTo>
                <a:lnTo>
                  <a:pt x="1878" y="2039"/>
                </a:lnTo>
                <a:lnTo>
                  <a:pt x="1878" y="2039"/>
                </a:lnTo>
                <a:lnTo>
                  <a:pt x="1878" y="2039"/>
                </a:lnTo>
                <a:lnTo>
                  <a:pt x="1878" y="2039"/>
                </a:lnTo>
                <a:lnTo>
                  <a:pt x="1878" y="2031"/>
                </a:lnTo>
                <a:lnTo>
                  <a:pt x="1878" y="2031"/>
                </a:lnTo>
                <a:lnTo>
                  <a:pt x="1887" y="2031"/>
                </a:lnTo>
                <a:lnTo>
                  <a:pt x="1887" y="2031"/>
                </a:lnTo>
                <a:lnTo>
                  <a:pt x="1887" y="2031"/>
                </a:lnTo>
                <a:lnTo>
                  <a:pt x="1887" y="2031"/>
                </a:lnTo>
                <a:lnTo>
                  <a:pt x="1887" y="2031"/>
                </a:lnTo>
                <a:lnTo>
                  <a:pt x="1887" y="2031"/>
                </a:lnTo>
                <a:lnTo>
                  <a:pt x="1887" y="2031"/>
                </a:lnTo>
                <a:lnTo>
                  <a:pt x="1887" y="2031"/>
                </a:lnTo>
                <a:lnTo>
                  <a:pt x="1887" y="2031"/>
                </a:lnTo>
                <a:lnTo>
                  <a:pt x="1887" y="2031"/>
                </a:lnTo>
                <a:lnTo>
                  <a:pt x="1887" y="2022"/>
                </a:lnTo>
                <a:lnTo>
                  <a:pt x="1887" y="2022"/>
                </a:lnTo>
                <a:lnTo>
                  <a:pt x="1887" y="2022"/>
                </a:lnTo>
                <a:lnTo>
                  <a:pt x="1887" y="2022"/>
                </a:lnTo>
                <a:lnTo>
                  <a:pt x="1887" y="2022"/>
                </a:lnTo>
                <a:lnTo>
                  <a:pt x="1887" y="2022"/>
                </a:lnTo>
                <a:lnTo>
                  <a:pt x="1887" y="2022"/>
                </a:lnTo>
                <a:lnTo>
                  <a:pt x="1887" y="2022"/>
                </a:lnTo>
                <a:lnTo>
                  <a:pt x="1887" y="2022"/>
                </a:lnTo>
                <a:lnTo>
                  <a:pt x="1896" y="2022"/>
                </a:lnTo>
                <a:lnTo>
                  <a:pt x="1896" y="2022"/>
                </a:lnTo>
                <a:lnTo>
                  <a:pt x="1896" y="2022"/>
                </a:lnTo>
                <a:lnTo>
                  <a:pt x="1896" y="2022"/>
                </a:lnTo>
                <a:lnTo>
                  <a:pt x="1896" y="2013"/>
                </a:lnTo>
                <a:lnTo>
                  <a:pt x="1896" y="2013"/>
                </a:lnTo>
                <a:lnTo>
                  <a:pt x="1896" y="2013"/>
                </a:lnTo>
                <a:lnTo>
                  <a:pt x="1896" y="2013"/>
                </a:lnTo>
                <a:lnTo>
                  <a:pt x="1896" y="2013"/>
                </a:lnTo>
                <a:lnTo>
                  <a:pt x="1896" y="2013"/>
                </a:lnTo>
                <a:lnTo>
                  <a:pt x="1896" y="2013"/>
                </a:lnTo>
                <a:lnTo>
                  <a:pt x="1896" y="2013"/>
                </a:lnTo>
                <a:lnTo>
                  <a:pt x="1896" y="2005"/>
                </a:lnTo>
                <a:lnTo>
                  <a:pt x="1896" y="2005"/>
                </a:lnTo>
                <a:lnTo>
                  <a:pt x="1896" y="2005"/>
                </a:lnTo>
                <a:lnTo>
                  <a:pt x="1896" y="2005"/>
                </a:lnTo>
                <a:lnTo>
                  <a:pt x="1896" y="1996"/>
                </a:lnTo>
                <a:lnTo>
                  <a:pt x="1896" y="1996"/>
                </a:lnTo>
                <a:lnTo>
                  <a:pt x="1904" y="1996"/>
                </a:lnTo>
                <a:lnTo>
                  <a:pt x="1904" y="1996"/>
                </a:lnTo>
                <a:lnTo>
                  <a:pt x="1904" y="1996"/>
                </a:lnTo>
                <a:lnTo>
                  <a:pt x="1904" y="1987"/>
                </a:lnTo>
                <a:lnTo>
                  <a:pt x="1904" y="1987"/>
                </a:lnTo>
                <a:lnTo>
                  <a:pt x="1904" y="1987"/>
                </a:lnTo>
                <a:lnTo>
                  <a:pt x="1904" y="1987"/>
                </a:lnTo>
                <a:lnTo>
                  <a:pt x="1904" y="1979"/>
                </a:lnTo>
                <a:lnTo>
                  <a:pt x="1904" y="1979"/>
                </a:lnTo>
                <a:lnTo>
                  <a:pt x="1904" y="1979"/>
                </a:lnTo>
                <a:lnTo>
                  <a:pt x="1904" y="1970"/>
                </a:lnTo>
                <a:lnTo>
                  <a:pt x="1904" y="1970"/>
                </a:lnTo>
                <a:lnTo>
                  <a:pt x="1904" y="1970"/>
                </a:lnTo>
                <a:lnTo>
                  <a:pt x="1904" y="1970"/>
                </a:lnTo>
                <a:lnTo>
                  <a:pt x="1904" y="1961"/>
                </a:lnTo>
                <a:lnTo>
                  <a:pt x="1904" y="1961"/>
                </a:lnTo>
                <a:lnTo>
                  <a:pt x="1904" y="1952"/>
                </a:lnTo>
                <a:lnTo>
                  <a:pt x="1904" y="1952"/>
                </a:lnTo>
                <a:lnTo>
                  <a:pt x="1913" y="1952"/>
                </a:lnTo>
                <a:lnTo>
                  <a:pt x="1913" y="1952"/>
                </a:lnTo>
                <a:lnTo>
                  <a:pt x="1913" y="1944"/>
                </a:lnTo>
                <a:lnTo>
                  <a:pt x="1913" y="1944"/>
                </a:lnTo>
                <a:lnTo>
                  <a:pt x="1913" y="1944"/>
                </a:lnTo>
                <a:lnTo>
                  <a:pt x="1913" y="1944"/>
                </a:lnTo>
                <a:lnTo>
                  <a:pt x="1913" y="1935"/>
                </a:lnTo>
                <a:lnTo>
                  <a:pt x="1913" y="1935"/>
                </a:lnTo>
                <a:lnTo>
                  <a:pt x="1913" y="1935"/>
                </a:lnTo>
                <a:lnTo>
                  <a:pt x="1913" y="1926"/>
                </a:lnTo>
                <a:lnTo>
                  <a:pt x="1913" y="1926"/>
                </a:lnTo>
                <a:lnTo>
                  <a:pt x="1913" y="1926"/>
                </a:lnTo>
                <a:lnTo>
                  <a:pt x="1913" y="1918"/>
                </a:lnTo>
                <a:lnTo>
                  <a:pt x="1913" y="1918"/>
                </a:lnTo>
                <a:lnTo>
                  <a:pt x="1913" y="1918"/>
                </a:lnTo>
                <a:lnTo>
                  <a:pt x="1913" y="1909"/>
                </a:lnTo>
                <a:lnTo>
                  <a:pt x="1913" y="1909"/>
                </a:lnTo>
                <a:lnTo>
                  <a:pt x="1913" y="1909"/>
                </a:lnTo>
                <a:lnTo>
                  <a:pt x="1913" y="1900"/>
                </a:lnTo>
                <a:lnTo>
                  <a:pt x="1922" y="1900"/>
                </a:lnTo>
                <a:lnTo>
                  <a:pt x="1922" y="1900"/>
                </a:lnTo>
                <a:lnTo>
                  <a:pt x="1922" y="1900"/>
                </a:lnTo>
                <a:lnTo>
                  <a:pt x="1922" y="1900"/>
                </a:lnTo>
                <a:lnTo>
                  <a:pt x="1922" y="1900"/>
                </a:lnTo>
                <a:lnTo>
                  <a:pt x="1922" y="1900"/>
                </a:lnTo>
                <a:lnTo>
                  <a:pt x="1922" y="1900"/>
                </a:lnTo>
                <a:lnTo>
                  <a:pt x="1922" y="1900"/>
                </a:lnTo>
                <a:lnTo>
                  <a:pt x="1922" y="1892"/>
                </a:lnTo>
                <a:lnTo>
                  <a:pt x="1922" y="1892"/>
                </a:lnTo>
                <a:lnTo>
                  <a:pt x="1922" y="1892"/>
                </a:lnTo>
                <a:lnTo>
                  <a:pt x="1922" y="1892"/>
                </a:lnTo>
                <a:lnTo>
                  <a:pt x="1922" y="1892"/>
                </a:lnTo>
                <a:lnTo>
                  <a:pt x="1922" y="1892"/>
                </a:lnTo>
                <a:lnTo>
                  <a:pt x="1922" y="1892"/>
                </a:lnTo>
                <a:lnTo>
                  <a:pt x="1922" y="1883"/>
                </a:lnTo>
                <a:lnTo>
                  <a:pt x="1922" y="1883"/>
                </a:lnTo>
                <a:lnTo>
                  <a:pt x="1922" y="1883"/>
                </a:lnTo>
                <a:lnTo>
                  <a:pt x="1931" y="1883"/>
                </a:lnTo>
                <a:lnTo>
                  <a:pt x="1931" y="1883"/>
                </a:lnTo>
                <a:lnTo>
                  <a:pt x="1931" y="1883"/>
                </a:lnTo>
                <a:lnTo>
                  <a:pt x="1931" y="1883"/>
                </a:lnTo>
                <a:lnTo>
                  <a:pt x="1931" y="1883"/>
                </a:lnTo>
                <a:lnTo>
                  <a:pt x="1931" y="1883"/>
                </a:lnTo>
                <a:lnTo>
                  <a:pt x="1931" y="1883"/>
                </a:lnTo>
                <a:lnTo>
                  <a:pt x="1931" y="1883"/>
                </a:lnTo>
                <a:lnTo>
                  <a:pt x="1931" y="1883"/>
                </a:lnTo>
                <a:lnTo>
                  <a:pt x="1931" y="1883"/>
                </a:lnTo>
                <a:lnTo>
                  <a:pt x="1931" y="1883"/>
                </a:lnTo>
                <a:lnTo>
                  <a:pt x="1931" y="1883"/>
                </a:lnTo>
                <a:lnTo>
                  <a:pt x="1931" y="1883"/>
                </a:lnTo>
                <a:lnTo>
                  <a:pt x="1931" y="1883"/>
                </a:lnTo>
                <a:lnTo>
                  <a:pt x="1931" y="1883"/>
                </a:lnTo>
                <a:lnTo>
                  <a:pt x="1931" y="1883"/>
                </a:lnTo>
                <a:lnTo>
                  <a:pt x="1931" y="1883"/>
                </a:lnTo>
                <a:lnTo>
                  <a:pt x="1931" y="1883"/>
                </a:lnTo>
                <a:lnTo>
                  <a:pt x="1939" y="1883"/>
                </a:lnTo>
                <a:lnTo>
                  <a:pt x="1939" y="1874"/>
                </a:lnTo>
                <a:lnTo>
                  <a:pt x="1939" y="1874"/>
                </a:lnTo>
                <a:lnTo>
                  <a:pt x="1939" y="1874"/>
                </a:lnTo>
                <a:lnTo>
                  <a:pt x="1939" y="1874"/>
                </a:lnTo>
                <a:lnTo>
                  <a:pt x="1939" y="1874"/>
                </a:lnTo>
                <a:lnTo>
                  <a:pt x="1939" y="1874"/>
                </a:lnTo>
                <a:lnTo>
                  <a:pt x="1939" y="1874"/>
                </a:lnTo>
                <a:lnTo>
                  <a:pt x="1939" y="1874"/>
                </a:lnTo>
                <a:lnTo>
                  <a:pt x="1939" y="1874"/>
                </a:lnTo>
                <a:lnTo>
                  <a:pt x="1939" y="1874"/>
                </a:lnTo>
                <a:lnTo>
                  <a:pt x="1939" y="1874"/>
                </a:lnTo>
                <a:lnTo>
                  <a:pt x="1939" y="1883"/>
                </a:lnTo>
                <a:lnTo>
                  <a:pt x="1939" y="1883"/>
                </a:lnTo>
                <a:lnTo>
                  <a:pt x="1939" y="1883"/>
                </a:lnTo>
                <a:lnTo>
                  <a:pt x="1939" y="1883"/>
                </a:lnTo>
                <a:lnTo>
                  <a:pt x="1939" y="1892"/>
                </a:lnTo>
                <a:lnTo>
                  <a:pt x="1939" y="1892"/>
                </a:lnTo>
                <a:lnTo>
                  <a:pt x="1948" y="1892"/>
                </a:lnTo>
                <a:lnTo>
                  <a:pt x="1948" y="1892"/>
                </a:lnTo>
                <a:lnTo>
                  <a:pt x="1948" y="1892"/>
                </a:lnTo>
                <a:lnTo>
                  <a:pt x="1948" y="1892"/>
                </a:lnTo>
                <a:lnTo>
                  <a:pt x="1948" y="1892"/>
                </a:lnTo>
                <a:lnTo>
                  <a:pt x="1948" y="1892"/>
                </a:lnTo>
                <a:lnTo>
                  <a:pt x="1948" y="1892"/>
                </a:lnTo>
                <a:lnTo>
                  <a:pt x="1948" y="1892"/>
                </a:lnTo>
                <a:lnTo>
                  <a:pt x="1948" y="1892"/>
                </a:lnTo>
                <a:lnTo>
                  <a:pt x="1948" y="1892"/>
                </a:lnTo>
                <a:lnTo>
                  <a:pt x="1948" y="1892"/>
                </a:lnTo>
                <a:lnTo>
                  <a:pt x="1948" y="1892"/>
                </a:lnTo>
                <a:lnTo>
                  <a:pt x="1948" y="1892"/>
                </a:lnTo>
                <a:lnTo>
                  <a:pt x="1948" y="1892"/>
                </a:lnTo>
                <a:lnTo>
                  <a:pt x="1948" y="1892"/>
                </a:lnTo>
                <a:lnTo>
                  <a:pt x="1948" y="1892"/>
                </a:lnTo>
                <a:lnTo>
                  <a:pt x="1948" y="1892"/>
                </a:lnTo>
                <a:lnTo>
                  <a:pt x="1948" y="1892"/>
                </a:lnTo>
                <a:lnTo>
                  <a:pt x="1948" y="1892"/>
                </a:lnTo>
                <a:lnTo>
                  <a:pt x="1957" y="1892"/>
                </a:lnTo>
                <a:lnTo>
                  <a:pt x="1957" y="1883"/>
                </a:lnTo>
                <a:lnTo>
                  <a:pt x="1957" y="1883"/>
                </a:lnTo>
                <a:lnTo>
                  <a:pt x="1957" y="1883"/>
                </a:lnTo>
                <a:lnTo>
                  <a:pt x="1957" y="1883"/>
                </a:lnTo>
                <a:lnTo>
                  <a:pt x="1957" y="1883"/>
                </a:lnTo>
                <a:lnTo>
                  <a:pt x="1957" y="1883"/>
                </a:lnTo>
                <a:lnTo>
                  <a:pt x="1957" y="1883"/>
                </a:lnTo>
                <a:lnTo>
                  <a:pt x="1957" y="1883"/>
                </a:lnTo>
                <a:lnTo>
                  <a:pt x="1957" y="1883"/>
                </a:lnTo>
                <a:lnTo>
                  <a:pt x="1957" y="1874"/>
                </a:lnTo>
                <a:lnTo>
                  <a:pt x="1957" y="1874"/>
                </a:lnTo>
                <a:lnTo>
                  <a:pt x="1957" y="1874"/>
                </a:lnTo>
                <a:lnTo>
                  <a:pt x="1957" y="1874"/>
                </a:lnTo>
                <a:lnTo>
                  <a:pt x="1957" y="1874"/>
                </a:lnTo>
                <a:lnTo>
                  <a:pt x="1957" y="1874"/>
                </a:lnTo>
                <a:lnTo>
                  <a:pt x="1957" y="1874"/>
                </a:lnTo>
                <a:lnTo>
                  <a:pt x="1957" y="1874"/>
                </a:lnTo>
                <a:lnTo>
                  <a:pt x="1965" y="1866"/>
                </a:lnTo>
                <a:lnTo>
                  <a:pt x="1965" y="1866"/>
                </a:lnTo>
                <a:lnTo>
                  <a:pt x="1965" y="1866"/>
                </a:lnTo>
                <a:lnTo>
                  <a:pt x="1965" y="1866"/>
                </a:lnTo>
                <a:lnTo>
                  <a:pt x="1965" y="1866"/>
                </a:lnTo>
                <a:lnTo>
                  <a:pt x="1965" y="1866"/>
                </a:lnTo>
                <a:lnTo>
                  <a:pt x="1965" y="1866"/>
                </a:lnTo>
                <a:lnTo>
                  <a:pt x="1965" y="1866"/>
                </a:lnTo>
                <a:lnTo>
                  <a:pt x="1965" y="1866"/>
                </a:lnTo>
                <a:lnTo>
                  <a:pt x="1965" y="1866"/>
                </a:lnTo>
                <a:lnTo>
                  <a:pt x="1965" y="1866"/>
                </a:lnTo>
                <a:lnTo>
                  <a:pt x="1965" y="1866"/>
                </a:lnTo>
                <a:lnTo>
                  <a:pt x="1965" y="1866"/>
                </a:lnTo>
                <a:lnTo>
                  <a:pt x="1965" y="1866"/>
                </a:lnTo>
                <a:lnTo>
                  <a:pt x="1965" y="1866"/>
                </a:lnTo>
                <a:lnTo>
                  <a:pt x="1965" y="1866"/>
                </a:lnTo>
                <a:lnTo>
                  <a:pt x="1965" y="1857"/>
                </a:lnTo>
                <a:lnTo>
                  <a:pt x="1965" y="1857"/>
                </a:lnTo>
                <a:lnTo>
                  <a:pt x="1974" y="1857"/>
                </a:lnTo>
                <a:lnTo>
                  <a:pt x="1974" y="1866"/>
                </a:lnTo>
                <a:lnTo>
                  <a:pt x="1974" y="1866"/>
                </a:lnTo>
                <a:lnTo>
                  <a:pt x="1974" y="1866"/>
                </a:lnTo>
                <a:lnTo>
                  <a:pt x="1974" y="1866"/>
                </a:lnTo>
                <a:lnTo>
                  <a:pt x="1974" y="1866"/>
                </a:lnTo>
                <a:lnTo>
                  <a:pt x="1974" y="1866"/>
                </a:lnTo>
                <a:lnTo>
                  <a:pt x="1974" y="1866"/>
                </a:lnTo>
                <a:lnTo>
                  <a:pt x="1974" y="1866"/>
                </a:lnTo>
                <a:lnTo>
                  <a:pt x="1974" y="1857"/>
                </a:lnTo>
                <a:lnTo>
                  <a:pt x="1974" y="1857"/>
                </a:lnTo>
                <a:lnTo>
                  <a:pt x="1974" y="1857"/>
                </a:lnTo>
                <a:lnTo>
                  <a:pt x="1974" y="1857"/>
                </a:lnTo>
                <a:lnTo>
                  <a:pt x="1974" y="1857"/>
                </a:lnTo>
                <a:lnTo>
                  <a:pt x="1974" y="1857"/>
                </a:lnTo>
                <a:lnTo>
                  <a:pt x="1974" y="1857"/>
                </a:lnTo>
                <a:lnTo>
                  <a:pt x="1974" y="1857"/>
                </a:lnTo>
                <a:lnTo>
                  <a:pt x="1974" y="1857"/>
                </a:lnTo>
                <a:lnTo>
                  <a:pt x="1974" y="1857"/>
                </a:lnTo>
                <a:lnTo>
                  <a:pt x="1983" y="1857"/>
                </a:lnTo>
                <a:lnTo>
                  <a:pt x="1983" y="1857"/>
                </a:lnTo>
                <a:lnTo>
                  <a:pt x="1983" y="1857"/>
                </a:lnTo>
                <a:lnTo>
                  <a:pt x="1983" y="1857"/>
                </a:lnTo>
                <a:lnTo>
                  <a:pt x="1983" y="1857"/>
                </a:lnTo>
                <a:lnTo>
                  <a:pt x="1983" y="1857"/>
                </a:lnTo>
                <a:lnTo>
                  <a:pt x="1983" y="1857"/>
                </a:lnTo>
                <a:lnTo>
                  <a:pt x="1983" y="1848"/>
                </a:lnTo>
                <a:lnTo>
                  <a:pt x="1983" y="1848"/>
                </a:lnTo>
                <a:lnTo>
                  <a:pt x="1983" y="1848"/>
                </a:lnTo>
                <a:lnTo>
                  <a:pt x="1983" y="1848"/>
                </a:lnTo>
                <a:lnTo>
                  <a:pt x="1983" y="1848"/>
                </a:lnTo>
                <a:lnTo>
                  <a:pt x="1983" y="1848"/>
                </a:lnTo>
                <a:lnTo>
                  <a:pt x="1983" y="1848"/>
                </a:lnTo>
                <a:lnTo>
                  <a:pt x="1983" y="1848"/>
                </a:lnTo>
                <a:lnTo>
                  <a:pt x="1983" y="1840"/>
                </a:lnTo>
                <a:lnTo>
                  <a:pt x="1983" y="1840"/>
                </a:lnTo>
                <a:lnTo>
                  <a:pt x="1983" y="1840"/>
                </a:lnTo>
                <a:lnTo>
                  <a:pt x="1992" y="1840"/>
                </a:lnTo>
                <a:lnTo>
                  <a:pt x="1992" y="1840"/>
                </a:lnTo>
                <a:lnTo>
                  <a:pt x="1992" y="1840"/>
                </a:lnTo>
                <a:lnTo>
                  <a:pt x="1992" y="1840"/>
                </a:lnTo>
                <a:lnTo>
                  <a:pt x="1992" y="1840"/>
                </a:lnTo>
                <a:lnTo>
                  <a:pt x="1992" y="1840"/>
                </a:lnTo>
                <a:lnTo>
                  <a:pt x="1992" y="1840"/>
                </a:lnTo>
                <a:lnTo>
                  <a:pt x="1992" y="1840"/>
                </a:lnTo>
                <a:lnTo>
                  <a:pt x="1992" y="1840"/>
                </a:lnTo>
                <a:lnTo>
                  <a:pt x="1992" y="1840"/>
                </a:lnTo>
                <a:lnTo>
                  <a:pt x="1992" y="1831"/>
                </a:lnTo>
                <a:lnTo>
                  <a:pt x="1992" y="1831"/>
                </a:lnTo>
                <a:lnTo>
                  <a:pt x="1992" y="1831"/>
                </a:lnTo>
                <a:lnTo>
                  <a:pt x="1992" y="1831"/>
                </a:lnTo>
                <a:lnTo>
                  <a:pt x="1992" y="1831"/>
                </a:lnTo>
                <a:lnTo>
                  <a:pt x="1992" y="1831"/>
                </a:lnTo>
                <a:lnTo>
                  <a:pt x="1992" y="1831"/>
                </a:lnTo>
                <a:lnTo>
                  <a:pt x="1992" y="1831"/>
                </a:lnTo>
                <a:lnTo>
                  <a:pt x="2000" y="1831"/>
                </a:lnTo>
                <a:lnTo>
                  <a:pt x="2000" y="1831"/>
                </a:lnTo>
                <a:lnTo>
                  <a:pt x="2000" y="1831"/>
                </a:lnTo>
                <a:lnTo>
                  <a:pt x="2000" y="1831"/>
                </a:lnTo>
                <a:lnTo>
                  <a:pt x="2000" y="1831"/>
                </a:lnTo>
                <a:lnTo>
                  <a:pt x="2000" y="1831"/>
                </a:lnTo>
                <a:lnTo>
                  <a:pt x="2000" y="1831"/>
                </a:lnTo>
                <a:lnTo>
                  <a:pt x="2000" y="1831"/>
                </a:lnTo>
                <a:lnTo>
                  <a:pt x="2000" y="1831"/>
                </a:lnTo>
                <a:lnTo>
                  <a:pt x="2000" y="1831"/>
                </a:lnTo>
                <a:lnTo>
                  <a:pt x="2000" y="1831"/>
                </a:lnTo>
                <a:lnTo>
                  <a:pt x="2000" y="1831"/>
                </a:lnTo>
                <a:lnTo>
                  <a:pt x="2000" y="1831"/>
                </a:lnTo>
                <a:lnTo>
                  <a:pt x="2000" y="1831"/>
                </a:lnTo>
                <a:lnTo>
                  <a:pt x="2000" y="1831"/>
                </a:lnTo>
                <a:lnTo>
                  <a:pt x="2000" y="1831"/>
                </a:lnTo>
                <a:lnTo>
                  <a:pt x="2000" y="1831"/>
                </a:lnTo>
                <a:lnTo>
                  <a:pt x="2000" y="1840"/>
                </a:lnTo>
                <a:lnTo>
                  <a:pt x="2009" y="1840"/>
                </a:lnTo>
                <a:lnTo>
                  <a:pt x="2009" y="1840"/>
                </a:lnTo>
                <a:lnTo>
                  <a:pt x="2009" y="1840"/>
                </a:lnTo>
                <a:lnTo>
                  <a:pt x="2009" y="1840"/>
                </a:lnTo>
                <a:lnTo>
                  <a:pt x="2009" y="1840"/>
                </a:lnTo>
                <a:lnTo>
                  <a:pt x="2009" y="1840"/>
                </a:lnTo>
                <a:lnTo>
                  <a:pt x="2009" y="1840"/>
                </a:lnTo>
                <a:lnTo>
                  <a:pt x="2009" y="1840"/>
                </a:lnTo>
                <a:lnTo>
                  <a:pt x="2009" y="1840"/>
                </a:lnTo>
                <a:lnTo>
                  <a:pt x="2009" y="1840"/>
                </a:lnTo>
                <a:lnTo>
                  <a:pt x="2009" y="1840"/>
                </a:lnTo>
                <a:lnTo>
                  <a:pt x="2009" y="1840"/>
                </a:lnTo>
                <a:lnTo>
                  <a:pt x="2009" y="1840"/>
                </a:lnTo>
                <a:lnTo>
                  <a:pt x="2009" y="1840"/>
                </a:lnTo>
                <a:lnTo>
                  <a:pt x="2009" y="1840"/>
                </a:lnTo>
                <a:lnTo>
                  <a:pt x="2009" y="1840"/>
                </a:lnTo>
                <a:lnTo>
                  <a:pt x="2009" y="1840"/>
                </a:lnTo>
                <a:lnTo>
                  <a:pt x="2009" y="1840"/>
                </a:lnTo>
                <a:lnTo>
                  <a:pt x="2009" y="1840"/>
                </a:lnTo>
                <a:lnTo>
                  <a:pt x="2018" y="1840"/>
                </a:lnTo>
                <a:lnTo>
                  <a:pt x="2018" y="1840"/>
                </a:lnTo>
                <a:lnTo>
                  <a:pt x="2018" y="1840"/>
                </a:lnTo>
                <a:lnTo>
                  <a:pt x="2018" y="1848"/>
                </a:lnTo>
                <a:lnTo>
                  <a:pt x="2018" y="1848"/>
                </a:lnTo>
                <a:lnTo>
                  <a:pt x="2018" y="1848"/>
                </a:lnTo>
                <a:lnTo>
                  <a:pt x="2018" y="1848"/>
                </a:lnTo>
                <a:lnTo>
                  <a:pt x="2018" y="1848"/>
                </a:lnTo>
                <a:lnTo>
                  <a:pt x="2018" y="1848"/>
                </a:lnTo>
                <a:lnTo>
                  <a:pt x="2018" y="1848"/>
                </a:lnTo>
                <a:lnTo>
                  <a:pt x="2018" y="1848"/>
                </a:lnTo>
                <a:lnTo>
                  <a:pt x="2018" y="1848"/>
                </a:lnTo>
                <a:lnTo>
                  <a:pt x="2018" y="1848"/>
                </a:lnTo>
                <a:lnTo>
                  <a:pt x="2018" y="1848"/>
                </a:lnTo>
                <a:lnTo>
                  <a:pt x="2018" y="1848"/>
                </a:lnTo>
                <a:lnTo>
                  <a:pt x="2018" y="1848"/>
                </a:lnTo>
                <a:lnTo>
                  <a:pt x="2018" y="1848"/>
                </a:lnTo>
                <a:lnTo>
                  <a:pt x="2018" y="1848"/>
                </a:lnTo>
                <a:lnTo>
                  <a:pt x="2027" y="1848"/>
                </a:lnTo>
                <a:lnTo>
                  <a:pt x="2027" y="1848"/>
                </a:lnTo>
                <a:lnTo>
                  <a:pt x="2027" y="1848"/>
                </a:lnTo>
                <a:lnTo>
                  <a:pt x="2027" y="1848"/>
                </a:lnTo>
                <a:lnTo>
                  <a:pt x="2027" y="1848"/>
                </a:lnTo>
                <a:lnTo>
                  <a:pt x="2027" y="1848"/>
                </a:lnTo>
                <a:lnTo>
                  <a:pt x="2027" y="1848"/>
                </a:lnTo>
                <a:lnTo>
                  <a:pt x="2027" y="1848"/>
                </a:lnTo>
                <a:lnTo>
                  <a:pt x="2027" y="1848"/>
                </a:lnTo>
                <a:lnTo>
                  <a:pt x="2027" y="1848"/>
                </a:lnTo>
                <a:lnTo>
                  <a:pt x="2027" y="1848"/>
                </a:lnTo>
                <a:lnTo>
                  <a:pt x="2027" y="1848"/>
                </a:lnTo>
                <a:lnTo>
                  <a:pt x="2027" y="1848"/>
                </a:lnTo>
                <a:lnTo>
                  <a:pt x="2027" y="1848"/>
                </a:lnTo>
                <a:lnTo>
                  <a:pt x="2027" y="1848"/>
                </a:lnTo>
                <a:lnTo>
                  <a:pt x="2027" y="1848"/>
                </a:lnTo>
                <a:lnTo>
                  <a:pt x="2027" y="1848"/>
                </a:lnTo>
                <a:lnTo>
                  <a:pt x="2027" y="1848"/>
                </a:lnTo>
                <a:lnTo>
                  <a:pt x="2035" y="1848"/>
                </a:lnTo>
                <a:lnTo>
                  <a:pt x="2035" y="1848"/>
                </a:lnTo>
                <a:lnTo>
                  <a:pt x="2035" y="1848"/>
                </a:lnTo>
                <a:lnTo>
                  <a:pt x="2035" y="1848"/>
                </a:lnTo>
                <a:lnTo>
                  <a:pt x="2035" y="1848"/>
                </a:lnTo>
                <a:lnTo>
                  <a:pt x="2035" y="1848"/>
                </a:lnTo>
                <a:lnTo>
                  <a:pt x="2035" y="1848"/>
                </a:lnTo>
                <a:lnTo>
                  <a:pt x="2035" y="1848"/>
                </a:lnTo>
                <a:lnTo>
                  <a:pt x="2035" y="1857"/>
                </a:lnTo>
                <a:lnTo>
                  <a:pt x="2035" y="1857"/>
                </a:lnTo>
                <a:lnTo>
                  <a:pt x="2035" y="1857"/>
                </a:lnTo>
                <a:lnTo>
                  <a:pt x="2035" y="1857"/>
                </a:lnTo>
                <a:lnTo>
                  <a:pt x="2035" y="1857"/>
                </a:lnTo>
                <a:lnTo>
                  <a:pt x="2035" y="1857"/>
                </a:lnTo>
                <a:lnTo>
                  <a:pt x="2035" y="1857"/>
                </a:lnTo>
                <a:lnTo>
                  <a:pt x="2035" y="1857"/>
                </a:lnTo>
                <a:lnTo>
                  <a:pt x="2035" y="1866"/>
                </a:lnTo>
                <a:lnTo>
                  <a:pt x="2035" y="1866"/>
                </a:lnTo>
                <a:lnTo>
                  <a:pt x="2035" y="1866"/>
                </a:lnTo>
                <a:lnTo>
                  <a:pt x="2044" y="1866"/>
                </a:lnTo>
                <a:lnTo>
                  <a:pt x="2044" y="1874"/>
                </a:lnTo>
                <a:lnTo>
                  <a:pt x="2044" y="1874"/>
                </a:lnTo>
                <a:lnTo>
                  <a:pt x="2044" y="1874"/>
                </a:lnTo>
                <a:lnTo>
                  <a:pt x="2044" y="1874"/>
                </a:lnTo>
                <a:lnTo>
                  <a:pt x="2044" y="1874"/>
                </a:lnTo>
                <a:lnTo>
                  <a:pt x="2044" y="1874"/>
                </a:lnTo>
                <a:lnTo>
                  <a:pt x="2044" y="1883"/>
                </a:lnTo>
                <a:lnTo>
                  <a:pt x="2044" y="1883"/>
                </a:lnTo>
                <a:lnTo>
                  <a:pt x="2044" y="1883"/>
                </a:lnTo>
                <a:lnTo>
                  <a:pt x="2044" y="1883"/>
                </a:lnTo>
                <a:lnTo>
                  <a:pt x="2044" y="1883"/>
                </a:lnTo>
                <a:lnTo>
                  <a:pt x="2044" y="1883"/>
                </a:lnTo>
                <a:lnTo>
                  <a:pt x="2044" y="1892"/>
                </a:lnTo>
                <a:lnTo>
                  <a:pt x="2044" y="1892"/>
                </a:lnTo>
                <a:lnTo>
                  <a:pt x="2044" y="1892"/>
                </a:lnTo>
                <a:lnTo>
                  <a:pt x="2044" y="1892"/>
                </a:lnTo>
                <a:lnTo>
                  <a:pt x="2044" y="1900"/>
                </a:lnTo>
                <a:lnTo>
                  <a:pt x="2053" y="1900"/>
                </a:lnTo>
                <a:lnTo>
                  <a:pt x="2053" y="1900"/>
                </a:lnTo>
                <a:lnTo>
                  <a:pt x="2053" y="1909"/>
                </a:lnTo>
                <a:lnTo>
                  <a:pt x="2053" y="1909"/>
                </a:lnTo>
                <a:lnTo>
                  <a:pt x="2053" y="1909"/>
                </a:lnTo>
                <a:lnTo>
                  <a:pt x="2053" y="1909"/>
                </a:lnTo>
                <a:lnTo>
                  <a:pt x="2053" y="1918"/>
                </a:lnTo>
                <a:lnTo>
                  <a:pt x="2053" y="1918"/>
                </a:lnTo>
                <a:lnTo>
                  <a:pt x="2053" y="1918"/>
                </a:lnTo>
                <a:lnTo>
                  <a:pt x="2053" y="1918"/>
                </a:lnTo>
                <a:lnTo>
                  <a:pt x="2053" y="1918"/>
                </a:lnTo>
                <a:lnTo>
                  <a:pt x="2053" y="1918"/>
                </a:lnTo>
                <a:lnTo>
                  <a:pt x="2053" y="1918"/>
                </a:lnTo>
                <a:lnTo>
                  <a:pt x="2053" y="1918"/>
                </a:lnTo>
                <a:lnTo>
                  <a:pt x="2053" y="1918"/>
                </a:lnTo>
                <a:lnTo>
                  <a:pt x="2053" y="1926"/>
                </a:lnTo>
                <a:lnTo>
                  <a:pt x="2053" y="1926"/>
                </a:lnTo>
                <a:lnTo>
                  <a:pt x="2053" y="1926"/>
                </a:lnTo>
                <a:lnTo>
                  <a:pt x="2062" y="1926"/>
                </a:lnTo>
                <a:lnTo>
                  <a:pt x="2062" y="1926"/>
                </a:lnTo>
                <a:lnTo>
                  <a:pt x="2062" y="1926"/>
                </a:lnTo>
                <a:lnTo>
                  <a:pt x="2062" y="1926"/>
                </a:lnTo>
                <a:lnTo>
                  <a:pt x="2062" y="1926"/>
                </a:lnTo>
                <a:lnTo>
                  <a:pt x="2062" y="1926"/>
                </a:lnTo>
                <a:lnTo>
                  <a:pt x="2062" y="1926"/>
                </a:lnTo>
                <a:lnTo>
                  <a:pt x="2062" y="1926"/>
                </a:lnTo>
                <a:lnTo>
                  <a:pt x="2062" y="1926"/>
                </a:lnTo>
                <a:lnTo>
                  <a:pt x="2062" y="1926"/>
                </a:lnTo>
                <a:lnTo>
                  <a:pt x="2062" y="1935"/>
                </a:lnTo>
                <a:lnTo>
                  <a:pt x="2062" y="1935"/>
                </a:lnTo>
                <a:lnTo>
                  <a:pt x="2062" y="1935"/>
                </a:lnTo>
                <a:lnTo>
                  <a:pt x="2062" y="1935"/>
                </a:lnTo>
                <a:lnTo>
                  <a:pt x="2062" y="1935"/>
                </a:lnTo>
                <a:lnTo>
                  <a:pt x="2062" y="1935"/>
                </a:lnTo>
                <a:lnTo>
                  <a:pt x="2062" y="1935"/>
                </a:lnTo>
                <a:lnTo>
                  <a:pt x="2062" y="1935"/>
                </a:lnTo>
                <a:lnTo>
                  <a:pt x="2070" y="1935"/>
                </a:lnTo>
                <a:lnTo>
                  <a:pt x="2070" y="1935"/>
                </a:lnTo>
                <a:lnTo>
                  <a:pt x="2070" y="1935"/>
                </a:lnTo>
                <a:lnTo>
                  <a:pt x="2070" y="1935"/>
                </a:lnTo>
                <a:lnTo>
                  <a:pt x="2070" y="1935"/>
                </a:lnTo>
                <a:lnTo>
                  <a:pt x="2070" y="1935"/>
                </a:lnTo>
                <a:lnTo>
                  <a:pt x="2070" y="1935"/>
                </a:lnTo>
                <a:lnTo>
                  <a:pt x="2070" y="1935"/>
                </a:lnTo>
                <a:lnTo>
                  <a:pt x="2070" y="1935"/>
                </a:lnTo>
                <a:lnTo>
                  <a:pt x="2070" y="1935"/>
                </a:lnTo>
                <a:lnTo>
                  <a:pt x="2070" y="1944"/>
                </a:lnTo>
                <a:lnTo>
                  <a:pt x="2070" y="1944"/>
                </a:lnTo>
                <a:lnTo>
                  <a:pt x="2070" y="1944"/>
                </a:lnTo>
                <a:lnTo>
                  <a:pt x="2070" y="1944"/>
                </a:lnTo>
                <a:lnTo>
                  <a:pt x="2070" y="1944"/>
                </a:lnTo>
                <a:lnTo>
                  <a:pt x="2070" y="1944"/>
                </a:lnTo>
                <a:lnTo>
                  <a:pt x="2070" y="1944"/>
                </a:lnTo>
                <a:lnTo>
                  <a:pt x="2070" y="1952"/>
                </a:lnTo>
                <a:lnTo>
                  <a:pt x="2070" y="1952"/>
                </a:lnTo>
                <a:lnTo>
                  <a:pt x="2079" y="1952"/>
                </a:lnTo>
                <a:lnTo>
                  <a:pt x="2079" y="1952"/>
                </a:lnTo>
                <a:lnTo>
                  <a:pt x="2079" y="1961"/>
                </a:lnTo>
                <a:lnTo>
                  <a:pt x="2079" y="1961"/>
                </a:lnTo>
                <a:lnTo>
                  <a:pt x="2079" y="1961"/>
                </a:lnTo>
                <a:lnTo>
                  <a:pt x="2079" y="1961"/>
                </a:lnTo>
                <a:lnTo>
                  <a:pt x="2079" y="1970"/>
                </a:lnTo>
                <a:lnTo>
                  <a:pt x="2079" y="1970"/>
                </a:lnTo>
                <a:lnTo>
                  <a:pt x="2079" y="1970"/>
                </a:lnTo>
                <a:lnTo>
                  <a:pt x="2079" y="1970"/>
                </a:lnTo>
                <a:lnTo>
                  <a:pt x="2079" y="1979"/>
                </a:lnTo>
                <a:lnTo>
                  <a:pt x="2079" y="1979"/>
                </a:lnTo>
                <a:lnTo>
                  <a:pt x="2079" y="1979"/>
                </a:lnTo>
                <a:lnTo>
                  <a:pt x="2079" y="1987"/>
                </a:lnTo>
                <a:lnTo>
                  <a:pt x="2079" y="1987"/>
                </a:lnTo>
                <a:lnTo>
                  <a:pt x="2079" y="1996"/>
                </a:lnTo>
                <a:lnTo>
                  <a:pt x="2079" y="1996"/>
                </a:lnTo>
                <a:lnTo>
                  <a:pt x="2079" y="1996"/>
                </a:lnTo>
                <a:lnTo>
                  <a:pt x="2088" y="2005"/>
                </a:lnTo>
                <a:lnTo>
                  <a:pt x="2088" y="2005"/>
                </a:lnTo>
                <a:lnTo>
                  <a:pt x="2088" y="2005"/>
                </a:lnTo>
                <a:lnTo>
                  <a:pt x="2088" y="2013"/>
                </a:lnTo>
                <a:lnTo>
                  <a:pt x="2088" y="2013"/>
                </a:lnTo>
                <a:lnTo>
                  <a:pt x="2088" y="2013"/>
                </a:lnTo>
                <a:lnTo>
                  <a:pt x="2088" y="2022"/>
                </a:lnTo>
                <a:lnTo>
                  <a:pt x="2088" y="2022"/>
                </a:lnTo>
                <a:lnTo>
                  <a:pt x="2088" y="2031"/>
                </a:lnTo>
                <a:lnTo>
                  <a:pt x="2088" y="2031"/>
                </a:lnTo>
                <a:lnTo>
                  <a:pt x="2088" y="2031"/>
                </a:lnTo>
                <a:lnTo>
                  <a:pt x="2088" y="2039"/>
                </a:lnTo>
                <a:lnTo>
                  <a:pt x="2088" y="2039"/>
                </a:lnTo>
                <a:lnTo>
                  <a:pt x="2088" y="2048"/>
                </a:lnTo>
                <a:lnTo>
                  <a:pt x="2088" y="2048"/>
                </a:lnTo>
                <a:lnTo>
                  <a:pt x="2088" y="2048"/>
                </a:lnTo>
                <a:lnTo>
                  <a:pt x="2088" y="2057"/>
                </a:lnTo>
                <a:lnTo>
                  <a:pt x="2088" y="2057"/>
                </a:lnTo>
                <a:lnTo>
                  <a:pt x="2097" y="2057"/>
                </a:lnTo>
                <a:lnTo>
                  <a:pt x="2097" y="2065"/>
                </a:lnTo>
                <a:lnTo>
                  <a:pt x="2097" y="2065"/>
                </a:lnTo>
                <a:lnTo>
                  <a:pt x="2097" y="2065"/>
                </a:lnTo>
                <a:lnTo>
                  <a:pt x="2097" y="2074"/>
                </a:lnTo>
                <a:lnTo>
                  <a:pt x="2097" y="2074"/>
                </a:lnTo>
                <a:lnTo>
                  <a:pt x="2097" y="2074"/>
                </a:lnTo>
                <a:lnTo>
                  <a:pt x="2097" y="2074"/>
                </a:lnTo>
                <a:lnTo>
                  <a:pt x="2097" y="2083"/>
                </a:lnTo>
                <a:lnTo>
                  <a:pt x="2097" y="2083"/>
                </a:lnTo>
                <a:lnTo>
                  <a:pt x="2097" y="2083"/>
                </a:lnTo>
                <a:lnTo>
                  <a:pt x="2097" y="2083"/>
                </a:lnTo>
                <a:lnTo>
                  <a:pt x="2097" y="2091"/>
                </a:lnTo>
                <a:lnTo>
                  <a:pt x="2097" y="2091"/>
                </a:lnTo>
                <a:lnTo>
                  <a:pt x="2097" y="2091"/>
                </a:lnTo>
                <a:lnTo>
                  <a:pt x="2097" y="2091"/>
                </a:lnTo>
                <a:lnTo>
                  <a:pt x="2097" y="2091"/>
                </a:lnTo>
                <a:lnTo>
                  <a:pt x="2097" y="2100"/>
                </a:lnTo>
                <a:lnTo>
                  <a:pt x="2097" y="2100"/>
                </a:lnTo>
                <a:lnTo>
                  <a:pt x="2105" y="2100"/>
                </a:lnTo>
                <a:lnTo>
                  <a:pt x="2105" y="2100"/>
                </a:lnTo>
                <a:lnTo>
                  <a:pt x="2105" y="2100"/>
                </a:lnTo>
                <a:lnTo>
                  <a:pt x="2105" y="2100"/>
                </a:lnTo>
                <a:lnTo>
                  <a:pt x="2105" y="2100"/>
                </a:lnTo>
                <a:lnTo>
                  <a:pt x="2105" y="2109"/>
                </a:lnTo>
                <a:lnTo>
                  <a:pt x="2105" y="2109"/>
                </a:lnTo>
                <a:lnTo>
                  <a:pt x="2105" y="2109"/>
                </a:lnTo>
                <a:lnTo>
                  <a:pt x="2105" y="2109"/>
                </a:lnTo>
                <a:lnTo>
                  <a:pt x="2105" y="2109"/>
                </a:lnTo>
                <a:lnTo>
                  <a:pt x="2105" y="2109"/>
                </a:lnTo>
                <a:lnTo>
                  <a:pt x="2105" y="2109"/>
                </a:lnTo>
                <a:lnTo>
                  <a:pt x="2105" y="2109"/>
                </a:lnTo>
                <a:lnTo>
                  <a:pt x="2105" y="2109"/>
                </a:lnTo>
                <a:lnTo>
                  <a:pt x="2105" y="2109"/>
                </a:lnTo>
                <a:lnTo>
                  <a:pt x="2105" y="2109"/>
                </a:lnTo>
                <a:lnTo>
                  <a:pt x="2105" y="2100"/>
                </a:lnTo>
                <a:lnTo>
                  <a:pt x="2105" y="2100"/>
                </a:lnTo>
                <a:lnTo>
                  <a:pt x="2114" y="2100"/>
                </a:lnTo>
                <a:lnTo>
                  <a:pt x="2114" y="2100"/>
                </a:lnTo>
                <a:lnTo>
                  <a:pt x="2114" y="2109"/>
                </a:lnTo>
                <a:lnTo>
                  <a:pt x="2114" y="2109"/>
                </a:lnTo>
                <a:lnTo>
                  <a:pt x="2114" y="2109"/>
                </a:lnTo>
                <a:lnTo>
                  <a:pt x="2114" y="2109"/>
                </a:lnTo>
                <a:lnTo>
                  <a:pt x="2114" y="2109"/>
                </a:lnTo>
                <a:lnTo>
                  <a:pt x="2114" y="2109"/>
                </a:lnTo>
                <a:lnTo>
                  <a:pt x="2114" y="2117"/>
                </a:lnTo>
                <a:lnTo>
                  <a:pt x="2114" y="2117"/>
                </a:lnTo>
                <a:lnTo>
                  <a:pt x="2114" y="2117"/>
                </a:lnTo>
                <a:lnTo>
                  <a:pt x="2114" y="2117"/>
                </a:lnTo>
                <a:lnTo>
                  <a:pt x="2114" y="2126"/>
                </a:lnTo>
                <a:lnTo>
                  <a:pt x="2114" y="2126"/>
                </a:lnTo>
                <a:lnTo>
                  <a:pt x="2114" y="2126"/>
                </a:lnTo>
                <a:lnTo>
                  <a:pt x="2114" y="2126"/>
                </a:lnTo>
                <a:lnTo>
                  <a:pt x="2114" y="2135"/>
                </a:lnTo>
                <a:lnTo>
                  <a:pt x="2114" y="2135"/>
                </a:lnTo>
                <a:lnTo>
                  <a:pt x="2123" y="2135"/>
                </a:lnTo>
                <a:lnTo>
                  <a:pt x="2123" y="2135"/>
                </a:lnTo>
                <a:lnTo>
                  <a:pt x="2123" y="2135"/>
                </a:lnTo>
                <a:lnTo>
                  <a:pt x="2123" y="2143"/>
                </a:lnTo>
                <a:lnTo>
                  <a:pt x="2123" y="2143"/>
                </a:lnTo>
                <a:lnTo>
                  <a:pt x="2123" y="2143"/>
                </a:lnTo>
                <a:lnTo>
                  <a:pt x="2123" y="2143"/>
                </a:lnTo>
                <a:lnTo>
                  <a:pt x="2123" y="2152"/>
                </a:lnTo>
                <a:lnTo>
                  <a:pt x="2123" y="2152"/>
                </a:lnTo>
                <a:lnTo>
                  <a:pt x="2123" y="2152"/>
                </a:lnTo>
                <a:lnTo>
                  <a:pt x="2123" y="2152"/>
                </a:lnTo>
                <a:lnTo>
                  <a:pt x="2123" y="2152"/>
                </a:lnTo>
                <a:lnTo>
                  <a:pt x="2123" y="2161"/>
                </a:lnTo>
                <a:lnTo>
                  <a:pt x="2123" y="2161"/>
                </a:lnTo>
                <a:lnTo>
                  <a:pt x="2123" y="2161"/>
                </a:lnTo>
                <a:lnTo>
                  <a:pt x="2123" y="2161"/>
                </a:lnTo>
                <a:lnTo>
                  <a:pt x="2123" y="2169"/>
                </a:lnTo>
                <a:lnTo>
                  <a:pt x="2123" y="2169"/>
                </a:lnTo>
                <a:lnTo>
                  <a:pt x="2131" y="2169"/>
                </a:lnTo>
                <a:lnTo>
                  <a:pt x="2131" y="2169"/>
                </a:lnTo>
                <a:lnTo>
                  <a:pt x="2131" y="2178"/>
                </a:lnTo>
                <a:lnTo>
                  <a:pt x="2131" y="2178"/>
                </a:lnTo>
                <a:lnTo>
                  <a:pt x="2131" y="2178"/>
                </a:lnTo>
                <a:lnTo>
                  <a:pt x="2131" y="2187"/>
                </a:lnTo>
                <a:lnTo>
                  <a:pt x="2131" y="2187"/>
                </a:lnTo>
                <a:lnTo>
                  <a:pt x="2131" y="2187"/>
                </a:lnTo>
                <a:lnTo>
                  <a:pt x="2131" y="2187"/>
                </a:lnTo>
                <a:lnTo>
                  <a:pt x="2131" y="2196"/>
                </a:lnTo>
                <a:lnTo>
                  <a:pt x="2131" y="2196"/>
                </a:lnTo>
                <a:lnTo>
                  <a:pt x="2131" y="2196"/>
                </a:lnTo>
                <a:lnTo>
                  <a:pt x="2131" y="2196"/>
                </a:lnTo>
                <a:lnTo>
                  <a:pt x="2131" y="2204"/>
                </a:lnTo>
                <a:lnTo>
                  <a:pt x="2131" y="2204"/>
                </a:lnTo>
                <a:lnTo>
                  <a:pt x="2131" y="2204"/>
                </a:lnTo>
                <a:lnTo>
                  <a:pt x="2131" y="2204"/>
                </a:lnTo>
                <a:lnTo>
                  <a:pt x="2131" y="2213"/>
                </a:lnTo>
                <a:lnTo>
                  <a:pt x="2131" y="2213"/>
                </a:lnTo>
                <a:lnTo>
                  <a:pt x="2140" y="2213"/>
                </a:lnTo>
                <a:lnTo>
                  <a:pt x="2140" y="2213"/>
                </a:lnTo>
                <a:lnTo>
                  <a:pt x="2140" y="2213"/>
                </a:lnTo>
                <a:lnTo>
                  <a:pt x="2140" y="2222"/>
                </a:lnTo>
                <a:lnTo>
                  <a:pt x="2140" y="2222"/>
                </a:lnTo>
                <a:lnTo>
                  <a:pt x="2140" y="2222"/>
                </a:lnTo>
                <a:lnTo>
                  <a:pt x="2140" y="2222"/>
                </a:lnTo>
                <a:lnTo>
                  <a:pt x="2140" y="2222"/>
                </a:lnTo>
                <a:lnTo>
                  <a:pt x="2140" y="2230"/>
                </a:lnTo>
                <a:lnTo>
                  <a:pt x="2140" y="2230"/>
                </a:lnTo>
                <a:lnTo>
                  <a:pt x="2140" y="2230"/>
                </a:lnTo>
                <a:lnTo>
                  <a:pt x="2140" y="2230"/>
                </a:lnTo>
                <a:lnTo>
                  <a:pt x="2140" y="2230"/>
                </a:lnTo>
                <a:lnTo>
                  <a:pt x="2140" y="2230"/>
                </a:lnTo>
                <a:lnTo>
                  <a:pt x="2140" y="2230"/>
                </a:lnTo>
                <a:lnTo>
                  <a:pt x="2140" y="2230"/>
                </a:lnTo>
                <a:lnTo>
                  <a:pt x="2140" y="2239"/>
                </a:lnTo>
                <a:lnTo>
                  <a:pt x="2140" y="2239"/>
                </a:lnTo>
                <a:lnTo>
                  <a:pt x="2149" y="2239"/>
                </a:lnTo>
                <a:lnTo>
                  <a:pt x="2149" y="2239"/>
                </a:lnTo>
                <a:lnTo>
                  <a:pt x="2149" y="2239"/>
                </a:lnTo>
                <a:lnTo>
                  <a:pt x="2149" y="2239"/>
                </a:lnTo>
                <a:lnTo>
                  <a:pt x="2149" y="2239"/>
                </a:lnTo>
                <a:lnTo>
                  <a:pt x="2149" y="2239"/>
                </a:lnTo>
                <a:lnTo>
                  <a:pt x="2149" y="2239"/>
                </a:lnTo>
                <a:lnTo>
                  <a:pt x="2149" y="2248"/>
                </a:lnTo>
                <a:lnTo>
                  <a:pt x="2149" y="2248"/>
                </a:lnTo>
                <a:lnTo>
                  <a:pt x="2149" y="2248"/>
                </a:lnTo>
                <a:lnTo>
                  <a:pt x="2149" y="2248"/>
                </a:lnTo>
                <a:lnTo>
                  <a:pt x="2149" y="2248"/>
                </a:lnTo>
                <a:lnTo>
                  <a:pt x="2149" y="2256"/>
                </a:lnTo>
                <a:lnTo>
                  <a:pt x="2149" y="2256"/>
                </a:lnTo>
                <a:lnTo>
                  <a:pt x="2149" y="2256"/>
                </a:lnTo>
                <a:lnTo>
                  <a:pt x="2149" y="2256"/>
                </a:lnTo>
                <a:lnTo>
                  <a:pt x="2149" y="2256"/>
                </a:lnTo>
                <a:lnTo>
                  <a:pt x="2149" y="2256"/>
                </a:lnTo>
                <a:lnTo>
                  <a:pt x="2158" y="2265"/>
                </a:lnTo>
                <a:lnTo>
                  <a:pt x="2158" y="2265"/>
                </a:lnTo>
                <a:lnTo>
                  <a:pt x="2158" y="2265"/>
                </a:lnTo>
                <a:lnTo>
                  <a:pt x="2158" y="2265"/>
                </a:lnTo>
                <a:lnTo>
                  <a:pt x="2158" y="2265"/>
                </a:lnTo>
                <a:lnTo>
                  <a:pt x="2158" y="2265"/>
                </a:lnTo>
                <a:lnTo>
                  <a:pt x="2158" y="2274"/>
                </a:lnTo>
                <a:lnTo>
                  <a:pt x="2158" y="2274"/>
                </a:lnTo>
                <a:lnTo>
                  <a:pt x="2158" y="2274"/>
                </a:lnTo>
                <a:lnTo>
                  <a:pt x="2158" y="2274"/>
                </a:lnTo>
                <a:lnTo>
                  <a:pt x="2158" y="2274"/>
                </a:lnTo>
                <a:lnTo>
                  <a:pt x="2158" y="2282"/>
                </a:lnTo>
                <a:lnTo>
                  <a:pt x="2158" y="2282"/>
                </a:lnTo>
                <a:lnTo>
                  <a:pt x="2158" y="2282"/>
                </a:lnTo>
                <a:lnTo>
                  <a:pt x="2158" y="2282"/>
                </a:lnTo>
                <a:lnTo>
                  <a:pt x="2158" y="2282"/>
                </a:lnTo>
                <a:lnTo>
                  <a:pt x="2158" y="2291"/>
                </a:lnTo>
                <a:lnTo>
                  <a:pt x="2158" y="2291"/>
                </a:lnTo>
                <a:lnTo>
                  <a:pt x="2158" y="2291"/>
                </a:lnTo>
                <a:lnTo>
                  <a:pt x="2166" y="2291"/>
                </a:lnTo>
                <a:lnTo>
                  <a:pt x="2166" y="2291"/>
                </a:lnTo>
                <a:lnTo>
                  <a:pt x="2166" y="2300"/>
                </a:lnTo>
                <a:lnTo>
                  <a:pt x="2166" y="2300"/>
                </a:lnTo>
                <a:lnTo>
                  <a:pt x="2166" y="2300"/>
                </a:lnTo>
                <a:lnTo>
                  <a:pt x="2166" y="2300"/>
                </a:lnTo>
                <a:lnTo>
                  <a:pt x="2166" y="2300"/>
                </a:lnTo>
                <a:lnTo>
                  <a:pt x="2166" y="2300"/>
                </a:lnTo>
                <a:lnTo>
                  <a:pt x="2166" y="2308"/>
                </a:lnTo>
                <a:lnTo>
                  <a:pt x="2166" y="2308"/>
                </a:lnTo>
                <a:lnTo>
                  <a:pt x="2166" y="2308"/>
                </a:lnTo>
                <a:lnTo>
                  <a:pt x="2166" y="2308"/>
                </a:lnTo>
                <a:lnTo>
                  <a:pt x="2166" y="2308"/>
                </a:lnTo>
                <a:lnTo>
                  <a:pt x="2166" y="2317"/>
                </a:lnTo>
                <a:lnTo>
                  <a:pt x="2166" y="2317"/>
                </a:lnTo>
                <a:lnTo>
                  <a:pt x="2166" y="2317"/>
                </a:lnTo>
                <a:lnTo>
                  <a:pt x="2166" y="2317"/>
                </a:lnTo>
                <a:lnTo>
                  <a:pt x="2166" y="2317"/>
                </a:lnTo>
                <a:lnTo>
                  <a:pt x="2175" y="2317"/>
                </a:lnTo>
                <a:lnTo>
                  <a:pt x="2175" y="2326"/>
                </a:lnTo>
                <a:lnTo>
                  <a:pt x="2175" y="2326"/>
                </a:lnTo>
                <a:lnTo>
                  <a:pt x="2175" y="2326"/>
                </a:lnTo>
                <a:lnTo>
                  <a:pt x="2175" y="2326"/>
                </a:lnTo>
                <a:lnTo>
                  <a:pt x="2175" y="2326"/>
                </a:lnTo>
                <a:lnTo>
                  <a:pt x="2175" y="2326"/>
                </a:lnTo>
                <a:lnTo>
                  <a:pt x="2175" y="2326"/>
                </a:lnTo>
                <a:lnTo>
                  <a:pt x="2175" y="2334"/>
                </a:lnTo>
                <a:lnTo>
                  <a:pt x="2175" y="2334"/>
                </a:lnTo>
                <a:lnTo>
                  <a:pt x="2175" y="2334"/>
                </a:lnTo>
                <a:lnTo>
                  <a:pt x="2175" y="2334"/>
                </a:lnTo>
                <a:lnTo>
                  <a:pt x="2175" y="2334"/>
                </a:lnTo>
                <a:lnTo>
                  <a:pt x="2175" y="2334"/>
                </a:lnTo>
                <a:lnTo>
                  <a:pt x="2175" y="2334"/>
                </a:lnTo>
                <a:lnTo>
                  <a:pt x="2175" y="2334"/>
                </a:lnTo>
                <a:lnTo>
                  <a:pt x="2175" y="2343"/>
                </a:lnTo>
                <a:lnTo>
                  <a:pt x="2175" y="2343"/>
                </a:lnTo>
                <a:lnTo>
                  <a:pt x="2184" y="2343"/>
                </a:lnTo>
                <a:lnTo>
                  <a:pt x="2184" y="2343"/>
                </a:lnTo>
                <a:lnTo>
                  <a:pt x="2184" y="2343"/>
                </a:lnTo>
                <a:lnTo>
                  <a:pt x="2184" y="2343"/>
                </a:lnTo>
                <a:lnTo>
                  <a:pt x="2184" y="2343"/>
                </a:lnTo>
                <a:lnTo>
                  <a:pt x="2184" y="2352"/>
                </a:lnTo>
                <a:lnTo>
                  <a:pt x="2184" y="2352"/>
                </a:lnTo>
                <a:lnTo>
                  <a:pt x="2184" y="2352"/>
                </a:lnTo>
                <a:lnTo>
                  <a:pt x="2184" y="2352"/>
                </a:lnTo>
                <a:lnTo>
                  <a:pt x="2184" y="2352"/>
                </a:lnTo>
                <a:lnTo>
                  <a:pt x="2184" y="2360"/>
                </a:lnTo>
                <a:lnTo>
                  <a:pt x="2184" y="2360"/>
                </a:lnTo>
                <a:lnTo>
                  <a:pt x="2184" y="2360"/>
                </a:lnTo>
                <a:lnTo>
                  <a:pt x="2184" y="2360"/>
                </a:lnTo>
                <a:lnTo>
                  <a:pt x="2184" y="2369"/>
                </a:lnTo>
                <a:lnTo>
                  <a:pt x="2184" y="2369"/>
                </a:lnTo>
                <a:lnTo>
                  <a:pt x="2184" y="2369"/>
                </a:lnTo>
                <a:lnTo>
                  <a:pt x="2184" y="2369"/>
                </a:lnTo>
                <a:lnTo>
                  <a:pt x="2193" y="2369"/>
                </a:lnTo>
                <a:lnTo>
                  <a:pt x="2193" y="2369"/>
                </a:lnTo>
                <a:lnTo>
                  <a:pt x="2193" y="2378"/>
                </a:lnTo>
                <a:lnTo>
                  <a:pt x="2193" y="2378"/>
                </a:lnTo>
                <a:lnTo>
                  <a:pt x="2193" y="2378"/>
                </a:lnTo>
                <a:lnTo>
                  <a:pt x="2193" y="2378"/>
                </a:lnTo>
                <a:lnTo>
                  <a:pt x="2193" y="2378"/>
                </a:lnTo>
                <a:lnTo>
                  <a:pt x="2193" y="2386"/>
                </a:lnTo>
                <a:lnTo>
                  <a:pt x="2193" y="2386"/>
                </a:lnTo>
                <a:lnTo>
                  <a:pt x="2193" y="2386"/>
                </a:lnTo>
                <a:lnTo>
                  <a:pt x="2193" y="2386"/>
                </a:lnTo>
                <a:lnTo>
                  <a:pt x="2193" y="2386"/>
                </a:lnTo>
                <a:lnTo>
                  <a:pt x="2193" y="2395"/>
                </a:lnTo>
                <a:lnTo>
                  <a:pt x="2193" y="2395"/>
                </a:lnTo>
                <a:lnTo>
                  <a:pt x="2193" y="2395"/>
                </a:lnTo>
                <a:lnTo>
                  <a:pt x="2193" y="2395"/>
                </a:lnTo>
                <a:lnTo>
                  <a:pt x="2193" y="2395"/>
                </a:lnTo>
                <a:lnTo>
                  <a:pt x="2193" y="2395"/>
                </a:lnTo>
                <a:lnTo>
                  <a:pt x="2193" y="2404"/>
                </a:lnTo>
                <a:lnTo>
                  <a:pt x="2201" y="2404"/>
                </a:lnTo>
                <a:lnTo>
                  <a:pt x="2201" y="2404"/>
                </a:lnTo>
                <a:lnTo>
                  <a:pt x="2201" y="2404"/>
                </a:lnTo>
                <a:lnTo>
                  <a:pt x="2201" y="2404"/>
                </a:lnTo>
                <a:lnTo>
                  <a:pt x="2201" y="2404"/>
                </a:lnTo>
                <a:lnTo>
                  <a:pt x="2201" y="2404"/>
                </a:lnTo>
                <a:lnTo>
                  <a:pt x="2201" y="2404"/>
                </a:lnTo>
                <a:lnTo>
                  <a:pt x="2201" y="2404"/>
                </a:lnTo>
                <a:lnTo>
                  <a:pt x="2201" y="2404"/>
                </a:lnTo>
                <a:lnTo>
                  <a:pt x="2201" y="2404"/>
                </a:lnTo>
                <a:lnTo>
                  <a:pt x="2201" y="2413"/>
                </a:lnTo>
                <a:lnTo>
                  <a:pt x="2201" y="2413"/>
                </a:lnTo>
                <a:lnTo>
                  <a:pt x="2201" y="2413"/>
                </a:lnTo>
                <a:lnTo>
                  <a:pt x="2201" y="2413"/>
                </a:lnTo>
                <a:lnTo>
                  <a:pt x="2201" y="2413"/>
                </a:lnTo>
                <a:lnTo>
                  <a:pt x="2201" y="2413"/>
                </a:lnTo>
                <a:lnTo>
                  <a:pt x="2201" y="2413"/>
                </a:lnTo>
                <a:lnTo>
                  <a:pt x="2201" y="2413"/>
                </a:lnTo>
                <a:lnTo>
                  <a:pt x="2210" y="2413"/>
                </a:lnTo>
                <a:lnTo>
                  <a:pt x="2210" y="2413"/>
                </a:lnTo>
                <a:lnTo>
                  <a:pt x="2210" y="2413"/>
                </a:lnTo>
                <a:lnTo>
                  <a:pt x="2210" y="2421"/>
                </a:lnTo>
                <a:lnTo>
                  <a:pt x="2210" y="2421"/>
                </a:lnTo>
                <a:lnTo>
                  <a:pt x="2210" y="2421"/>
                </a:lnTo>
                <a:lnTo>
                  <a:pt x="2210" y="2421"/>
                </a:lnTo>
                <a:lnTo>
                  <a:pt x="2210" y="2421"/>
                </a:lnTo>
                <a:lnTo>
                  <a:pt x="2210" y="2421"/>
                </a:lnTo>
                <a:lnTo>
                  <a:pt x="2210" y="2421"/>
                </a:lnTo>
                <a:lnTo>
                  <a:pt x="2210" y="2421"/>
                </a:lnTo>
                <a:lnTo>
                  <a:pt x="2210" y="2421"/>
                </a:lnTo>
                <a:lnTo>
                  <a:pt x="2210" y="2421"/>
                </a:lnTo>
                <a:lnTo>
                  <a:pt x="2210" y="2421"/>
                </a:lnTo>
                <a:lnTo>
                  <a:pt x="2210" y="2421"/>
                </a:lnTo>
                <a:lnTo>
                  <a:pt x="2210" y="2421"/>
                </a:lnTo>
                <a:lnTo>
                  <a:pt x="2210" y="2421"/>
                </a:lnTo>
                <a:lnTo>
                  <a:pt x="2210" y="2421"/>
                </a:lnTo>
                <a:lnTo>
                  <a:pt x="2219" y="2421"/>
                </a:lnTo>
                <a:lnTo>
                  <a:pt x="2219" y="2421"/>
                </a:lnTo>
                <a:lnTo>
                  <a:pt x="2219" y="2421"/>
                </a:lnTo>
                <a:lnTo>
                  <a:pt x="2219" y="2421"/>
                </a:lnTo>
                <a:lnTo>
                  <a:pt x="2219" y="2421"/>
                </a:lnTo>
                <a:lnTo>
                  <a:pt x="2219" y="2421"/>
                </a:lnTo>
                <a:lnTo>
                  <a:pt x="2219" y="2421"/>
                </a:lnTo>
                <a:lnTo>
                  <a:pt x="2219" y="2421"/>
                </a:lnTo>
                <a:lnTo>
                  <a:pt x="2219" y="2421"/>
                </a:lnTo>
                <a:lnTo>
                  <a:pt x="2219" y="2421"/>
                </a:lnTo>
                <a:lnTo>
                  <a:pt x="2219" y="2421"/>
                </a:lnTo>
                <a:lnTo>
                  <a:pt x="2219" y="2421"/>
                </a:lnTo>
                <a:lnTo>
                  <a:pt x="2219" y="2421"/>
                </a:lnTo>
                <a:lnTo>
                  <a:pt x="2219" y="2421"/>
                </a:lnTo>
                <a:lnTo>
                  <a:pt x="2219" y="2421"/>
                </a:lnTo>
                <a:lnTo>
                  <a:pt x="2219" y="2421"/>
                </a:lnTo>
                <a:lnTo>
                  <a:pt x="2219" y="2421"/>
                </a:lnTo>
                <a:lnTo>
                  <a:pt x="2219" y="2421"/>
                </a:lnTo>
                <a:lnTo>
                  <a:pt x="2219" y="2413"/>
                </a:lnTo>
                <a:lnTo>
                  <a:pt x="2228" y="2413"/>
                </a:lnTo>
                <a:lnTo>
                  <a:pt x="2228" y="2413"/>
                </a:lnTo>
                <a:lnTo>
                  <a:pt x="2228" y="2413"/>
                </a:lnTo>
                <a:lnTo>
                  <a:pt x="2228" y="2413"/>
                </a:lnTo>
                <a:lnTo>
                  <a:pt x="2228" y="2413"/>
                </a:lnTo>
                <a:lnTo>
                  <a:pt x="2228" y="2404"/>
                </a:lnTo>
                <a:lnTo>
                  <a:pt x="2228" y="2404"/>
                </a:lnTo>
                <a:lnTo>
                  <a:pt x="2228" y="2404"/>
                </a:lnTo>
                <a:lnTo>
                  <a:pt x="2228" y="2404"/>
                </a:lnTo>
                <a:lnTo>
                  <a:pt x="2228" y="2404"/>
                </a:lnTo>
                <a:lnTo>
                  <a:pt x="2228" y="2404"/>
                </a:lnTo>
                <a:lnTo>
                  <a:pt x="2228" y="2404"/>
                </a:lnTo>
                <a:lnTo>
                  <a:pt x="2228" y="2404"/>
                </a:lnTo>
                <a:lnTo>
                  <a:pt x="2228" y="2404"/>
                </a:lnTo>
                <a:lnTo>
                  <a:pt x="2228" y="2413"/>
                </a:lnTo>
                <a:lnTo>
                  <a:pt x="2228" y="2413"/>
                </a:lnTo>
                <a:lnTo>
                  <a:pt x="2228" y="2413"/>
                </a:lnTo>
                <a:lnTo>
                  <a:pt x="2228" y="2413"/>
                </a:lnTo>
                <a:lnTo>
                  <a:pt x="2236" y="2413"/>
                </a:lnTo>
                <a:lnTo>
                  <a:pt x="2236" y="2413"/>
                </a:lnTo>
                <a:lnTo>
                  <a:pt x="2236" y="2413"/>
                </a:lnTo>
                <a:lnTo>
                  <a:pt x="2236" y="2413"/>
                </a:lnTo>
                <a:lnTo>
                  <a:pt x="2236" y="2413"/>
                </a:lnTo>
                <a:lnTo>
                  <a:pt x="2236" y="2413"/>
                </a:lnTo>
                <a:lnTo>
                  <a:pt x="2236" y="2413"/>
                </a:lnTo>
                <a:lnTo>
                  <a:pt x="2236" y="2413"/>
                </a:lnTo>
                <a:lnTo>
                  <a:pt x="2236" y="2413"/>
                </a:lnTo>
                <a:lnTo>
                  <a:pt x="2236" y="2413"/>
                </a:lnTo>
                <a:lnTo>
                  <a:pt x="2236" y="2413"/>
                </a:lnTo>
                <a:lnTo>
                  <a:pt x="2236" y="2413"/>
                </a:lnTo>
                <a:lnTo>
                  <a:pt x="2236" y="2413"/>
                </a:lnTo>
                <a:lnTo>
                  <a:pt x="2236" y="2413"/>
                </a:lnTo>
                <a:lnTo>
                  <a:pt x="2236" y="2413"/>
                </a:lnTo>
                <a:lnTo>
                  <a:pt x="2236" y="2413"/>
                </a:lnTo>
                <a:lnTo>
                  <a:pt x="2236" y="2413"/>
                </a:lnTo>
                <a:lnTo>
                  <a:pt x="2236" y="2413"/>
                </a:lnTo>
                <a:lnTo>
                  <a:pt x="2245" y="2413"/>
                </a:lnTo>
                <a:lnTo>
                  <a:pt x="2245" y="2413"/>
                </a:lnTo>
                <a:lnTo>
                  <a:pt x="2245" y="2413"/>
                </a:lnTo>
                <a:lnTo>
                  <a:pt x="2245" y="2413"/>
                </a:lnTo>
                <a:lnTo>
                  <a:pt x="2245" y="2421"/>
                </a:lnTo>
                <a:lnTo>
                  <a:pt x="2245" y="2421"/>
                </a:lnTo>
                <a:lnTo>
                  <a:pt x="2245" y="2421"/>
                </a:lnTo>
                <a:lnTo>
                  <a:pt x="2245" y="2421"/>
                </a:lnTo>
                <a:lnTo>
                  <a:pt x="2245" y="2421"/>
                </a:lnTo>
                <a:lnTo>
                  <a:pt x="2245" y="2421"/>
                </a:lnTo>
                <a:lnTo>
                  <a:pt x="2245" y="2421"/>
                </a:lnTo>
                <a:lnTo>
                  <a:pt x="2245" y="2421"/>
                </a:lnTo>
                <a:lnTo>
                  <a:pt x="2245" y="2421"/>
                </a:lnTo>
                <a:lnTo>
                  <a:pt x="2245" y="2421"/>
                </a:lnTo>
                <a:lnTo>
                  <a:pt x="2245" y="2421"/>
                </a:lnTo>
                <a:lnTo>
                  <a:pt x="2245" y="2421"/>
                </a:lnTo>
                <a:lnTo>
                  <a:pt x="2245" y="2421"/>
                </a:lnTo>
                <a:lnTo>
                  <a:pt x="2245" y="2421"/>
                </a:lnTo>
                <a:lnTo>
                  <a:pt x="2254" y="2421"/>
                </a:lnTo>
                <a:lnTo>
                  <a:pt x="2254" y="2421"/>
                </a:lnTo>
                <a:lnTo>
                  <a:pt x="2254" y="2421"/>
                </a:lnTo>
                <a:lnTo>
                  <a:pt x="2254" y="2421"/>
                </a:lnTo>
                <a:lnTo>
                  <a:pt x="2254" y="2421"/>
                </a:lnTo>
                <a:lnTo>
                  <a:pt x="2254" y="2421"/>
                </a:lnTo>
                <a:lnTo>
                  <a:pt x="2254" y="2421"/>
                </a:lnTo>
                <a:lnTo>
                  <a:pt x="2254" y="2421"/>
                </a:lnTo>
                <a:lnTo>
                  <a:pt x="2254" y="2421"/>
                </a:lnTo>
                <a:lnTo>
                  <a:pt x="2254" y="2421"/>
                </a:lnTo>
                <a:lnTo>
                  <a:pt x="2254" y="2421"/>
                </a:lnTo>
                <a:lnTo>
                  <a:pt x="2254" y="2421"/>
                </a:lnTo>
                <a:lnTo>
                  <a:pt x="2254" y="2413"/>
                </a:lnTo>
                <a:lnTo>
                  <a:pt x="2254" y="2413"/>
                </a:lnTo>
                <a:lnTo>
                  <a:pt x="2254" y="2413"/>
                </a:lnTo>
                <a:lnTo>
                  <a:pt x="2254" y="2413"/>
                </a:lnTo>
                <a:lnTo>
                  <a:pt x="2254" y="2413"/>
                </a:lnTo>
                <a:lnTo>
                  <a:pt x="2254" y="2413"/>
                </a:lnTo>
                <a:lnTo>
                  <a:pt x="2254" y="2413"/>
                </a:lnTo>
                <a:lnTo>
                  <a:pt x="2262" y="2413"/>
                </a:lnTo>
                <a:lnTo>
                  <a:pt x="2262" y="2413"/>
                </a:lnTo>
                <a:lnTo>
                  <a:pt x="2262" y="2413"/>
                </a:lnTo>
                <a:lnTo>
                  <a:pt x="2262" y="2413"/>
                </a:lnTo>
                <a:lnTo>
                  <a:pt x="2262" y="2413"/>
                </a:lnTo>
                <a:lnTo>
                  <a:pt x="2262" y="2413"/>
                </a:lnTo>
                <a:lnTo>
                  <a:pt x="2262" y="2404"/>
                </a:lnTo>
                <a:lnTo>
                  <a:pt x="2262" y="2404"/>
                </a:lnTo>
                <a:lnTo>
                  <a:pt x="2262" y="2404"/>
                </a:lnTo>
                <a:lnTo>
                  <a:pt x="2262" y="2404"/>
                </a:lnTo>
                <a:lnTo>
                  <a:pt x="2262" y="2404"/>
                </a:lnTo>
                <a:lnTo>
                  <a:pt x="2262" y="2404"/>
                </a:lnTo>
                <a:lnTo>
                  <a:pt x="2262" y="2404"/>
                </a:lnTo>
                <a:lnTo>
                  <a:pt x="2262" y="2404"/>
                </a:lnTo>
                <a:lnTo>
                  <a:pt x="2262" y="2404"/>
                </a:lnTo>
                <a:lnTo>
                  <a:pt x="2262" y="2404"/>
                </a:lnTo>
                <a:lnTo>
                  <a:pt x="2262" y="2404"/>
                </a:lnTo>
                <a:lnTo>
                  <a:pt x="2262" y="2404"/>
                </a:lnTo>
                <a:lnTo>
                  <a:pt x="2271" y="2404"/>
                </a:lnTo>
                <a:lnTo>
                  <a:pt x="2271" y="2404"/>
                </a:lnTo>
                <a:lnTo>
                  <a:pt x="2271" y="2404"/>
                </a:lnTo>
                <a:lnTo>
                  <a:pt x="2271" y="2404"/>
                </a:lnTo>
                <a:lnTo>
                  <a:pt x="2271" y="2404"/>
                </a:lnTo>
                <a:lnTo>
                  <a:pt x="2271" y="2404"/>
                </a:lnTo>
                <a:lnTo>
                  <a:pt x="2271" y="2404"/>
                </a:lnTo>
                <a:lnTo>
                  <a:pt x="2271" y="2404"/>
                </a:lnTo>
                <a:lnTo>
                  <a:pt x="2271" y="2404"/>
                </a:lnTo>
                <a:lnTo>
                  <a:pt x="2271" y="2404"/>
                </a:lnTo>
                <a:lnTo>
                  <a:pt x="2271" y="2404"/>
                </a:lnTo>
                <a:lnTo>
                  <a:pt x="2271" y="2404"/>
                </a:lnTo>
                <a:lnTo>
                  <a:pt x="2271" y="2404"/>
                </a:lnTo>
                <a:lnTo>
                  <a:pt x="2271" y="2395"/>
                </a:lnTo>
                <a:lnTo>
                  <a:pt x="2271" y="2395"/>
                </a:lnTo>
                <a:lnTo>
                  <a:pt x="2271" y="2395"/>
                </a:lnTo>
                <a:lnTo>
                  <a:pt x="2271" y="2395"/>
                </a:lnTo>
                <a:lnTo>
                  <a:pt x="2271" y="2395"/>
                </a:lnTo>
                <a:lnTo>
                  <a:pt x="2280" y="2395"/>
                </a:lnTo>
                <a:lnTo>
                  <a:pt x="2280" y="2395"/>
                </a:lnTo>
                <a:lnTo>
                  <a:pt x="2280" y="2395"/>
                </a:lnTo>
                <a:lnTo>
                  <a:pt x="2280" y="2395"/>
                </a:lnTo>
                <a:lnTo>
                  <a:pt x="2280" y="2395"/>
                </a:lnTo>
                <a:lnTo>
                  <a:pt x="2280" y="2395"/>
                </a:lnTo>
                <a:lnTo>
                  <a:pt x="2280" y="2395"/>
                </a:lnTo>
                <a:lnTo>
                  <a:pt x="2280" y="2395"/>
                </a:lnTo>
                <a:lnTo>
                  <a:pt x="2280" y="2395"/>
                </a:lnTo>
                <a:lnTo>
                  <a:pt x="2280" y="2395"/>
                </a:lnTo>
                <a:lnTo>
                  <a:pt x="2280" y="2404"/>
                </a:lnTo>
                <a:lnTo>
                  <a:pt x="2280" y="2404"/>
                </a:lnTo>
                <a:lnTo>
                  <a:pt x="2280" y="2404"/>
                </a:lnTo>
                <a:lnTo>
                  <a:pt x="2280" y="2404"/>
                </a:lnTo>
                <a:lnTo>
                  <a:pt x="2280" y="2413"/>
                </a:lnTo>
                <a:lnTo>
                  <a:pt x="2280" y="2413"/>
                </a:lnTo>
                <a:lnTo>
                  <a:pt x="2280" y="2413"/>
                </a:lnTo>
                <a:lnTo>
                  <a:pt x="2280" y="2413"/>
                </a:lnTo>
                <a:lnTo>
                  <a:pt x="2280" y="2421"/>
                </a:lnTo>
                <a:lnTo>
                  <a:pt x="2289" y="2421"/>
                </a:lnTo>
                <a:lnTo>
                  <a:pt x="2289" y="2421"/>
                </a:lnTo>
                <a:lnTo>
                  <a:pt x="2289" y="2421"/>
                </a:lnTo>
                <a:lnTo>
                  <a:pt x="2289" y="2421"/>
                </a:lnTo>
                <a:lnTo>
                  <a:pt x="2289" y="2421"/>
                </a:lnTo>
                <a:lnTo>
                  <a:pt x="2289" y="2421"/>
                </a:lnTo>
                <a:lnTo>
                  <a:pt x="2289" y="2421"/>
                </a:lnTo>
                <a:lnTo>
                  <a:pt x="2289" y="2421"/>
                </a:lnTo>
                <a:lnTo>
                  <a:pt x="2289" y="2421"/>
                </a:lnTo>
                <a:lnTo>
                  <a:pt x="2289" y="2421"/>
                </a:lnTo>
                <a:lnTo>
                  <a:pt x="2289" y="2421"/>
                </a:lnTo>
                <a:lnTo>
                  <a:pt x="2289" y="2413"/>
                </a:lnTo>
                <a:lnTo>
                  <a:pt x="2289" y="2413"/>
                </a:lnTo>
                <a:lnTo>
                  <a:pt x="2289" y="2413"/>
                </a:lnTo>
                <a:lnTo>
                  <a:pt x="2289" y="2413"/>
                </a:lnTo>
                <a:lnTo>
                  <a:pt x="2289" y="2413"/>
                </a:lnTo>
                <a:lnTo>
                  <a:pt x="2289" y="2413"/>
                </a:lnTo>
                <a:lnTo>
                  <a:pt x="2289" y="2413"/>
                </a:lnTo>
                <a:lnTo>
                  <a:pt x="2297" y="2413"/>
                </a:lnTo>
                <a:lnTo>
                  <a:pt x="2297" y="2413"/>
                </a:lnTo>
                <a:lnTo>
                  <a:pt x="2297" y="2413"/>
                </a:lnTo>
                <a:lnTo>
                  <a:pt x="2297" y="2413"/>
                </a:lnTo>
                <a:lnTo>
                  <a:pt x="2297" y="2413"/>
                </a:lnTo>
                <a:lnTo>
                  <a:pt x="2297" y="2413"/>
                </a:lnTo>
                <a:lnTo>
                  <a:pt x="2297" y="2413"/>
                </a:lnTo>
                <a:lnTo>
                  <a:pt x="2297" y="2413"/>
                </a:lnTo>
                <a:lnTo>
                  <a:pt x="2297" y="2413"/>
                </a:lnTo>
                <a:lnTo>
                  <a:pt x="2297" y="2413"/>
                </a:lnTo>
                <a:lnTo>
                  <a:pt x="2297" y="2413"/>
                </a:lnTo>
                <a:lnTo>
                  <a:pt x="2297" y="2404"/>
                </a:lnTo>
                <a:lnTo>
                  <a:pt x="2297" y="2404"/>
                </a:lnTo>
                <a:lnTo>
                  <a:pt x="2297" y="2404"/>
                </a:lnTo>
                <a:lnTo>
                  <a:pt x="2297" y="2404"/>
                </a:lnTo>
                <a:lnTo>
                  <a:pt x="2297" y="2404"/>
                </a:lnTo>
                <a:lnTo>
                  <a:pt x="2297" y="2404"/>
                </a:lnTo>
                <a:lnTo>
                  <a:pt x="2297" y="2404"/>
                </a:lnTo>
                <a:lnTo>
                  <a:pt x="2306" y="2404"/>
                </a:lnTo>
                <a:lnTo>
                  <a:pt x="2306" y="2404"/>
                </a:lnTo>
                <a:lnTo>
                  <a:pt x="2306" y="2395"/>
                </a:lnTo>
                <a:lnTo>
                  <a:pt x="2306" y="2395"/>
                </a:lnTo>
                <a:lnTo>
                  <a:pt x="2306" y="2395"/>
                </a:lnTo>
                <a:lnTo>
                  <a:pt x="2306" y="2395"/>
                </a:lnTo>
                <a:lnTo>
                  <a:pt x="2306" y="2395"/>
                </a:lnTo>
                <a:lnTo>
                  <a:pt x="2306" y="2395"/>
                </a:lnTo>
                <a:lnTo>
                  <a:pt x="2306" y="2395"/>
                </a:lnTo>
                <a:lnTo>
                  <a:pt x="2306" y="2386"/>
                </a:lnTo>
                <a:lnTo>
                  <a:pt x="2306" y="2386"/>
                </a:lnTo>
                <a:lnTo>
                  <a:pt x="2306" y="2386"/>
                </a:lnTo>
                <a:lnTo>
                  <a:pt x="2306" y="2386"/>
                </a:lnTo>
                <a:lnTo>
                  <a:pt x="2306" y="2386"/>
                </a:lnTo>
                <a:lnTo>
                  <a:pt x="2306" y="2386"/>
                </a:lnTo>
                <a:lnTo>
                  <a:pt x="2306" y="2378"/>
                </a:lnTo>
                <a:lnTo>
                  <a:pt x="2306" y="2378"/>
                </a:lnTo>
                <a:lnTo>
                  <a:pt x="2306" y="2378"/>
                </a:lnTo>
                <a:lnTo>
                  <a:pt x="2315" y="2378"/>
                </a:lnTo>
                <a:lnTo>
                  <a:pt x="2315" y="2378"/>
                </a:lnTo>
                <a:lnTo>
                  <a:pt x="2315" y="2378"/>
                </a:lnTo>
                <a:lnTo>
                  <a:pt x="2315" y="2369"/>
                </a:lnTo>
                <a:lnTo>
                  <a:pt x="2315" y="2369"/>
                </a:lnTo>
                <a:lnTo>
                  <a:pt x="2315" y="2369"/>
                </a:lnTo>
                <a:lnTo>
                  <a:pt x="2315" y="2369"/>
                </a:lnTo>
                <a:lnTo>
                  <a:pt x="2315" y="2369"/>
                </a:lnTo>
                <a:lnTo>
                  <a:pt x="2315" y="2369"/>
                </a:lnTo>
                <a:lnTo>
                  <a:pt x="2315" y="2360"/>
                </a:lnTo>
                <a:lnTo>
                  <a:pt x="2315" y="2360"/>
                </a:lnTo>
                <a:lnTo>
                  <a:pt x="2315" y="2360"/>
                </a:lnTo>
                <a:lnTo>
                  <a:pt x="2315" y="2360"/>
                </a:lnTo>
                <a:lnTo>
                  <a:pt x="2315" y="2360"/>
                </a:lnTo>
                <a:lnTo>
                  <a:pt x="2315" y="2360"/>
                </a:lnTo>
                <a:lnTo>
                  <a:pt x="2315" y="2360"/>
                </a:lnTo>
                <a:lnTo>
                  <a:pt x="2315" y="2360"/>
                </a:lnTo>
                <a:lnTo>
                  <a:pt x="2315" y="2360"/>
                </a:lnTo>
                <a:lnTo>
                  <a:pt x="2315" y="2360"/>
                </a:lnTo>
                <a:lnTo>
                  <a:pt x="2324" y="2360"/>
                </a:lnTo>
                <a:lnTo>
                  <a:pt x="2324" y="2360"/>
                </a:lnTo>
                <a:lnTo>
                  <a:pt x="2324" y="2360"/>
                </a:lnTo>
                <a:lnTo>
                  <a:pt x="2324" y="2360"/>
                </a:lnTo>
                <a:lnTo>
                  <a:pt x="2324" y="2360"/>
                </a:lnTo>
                <a:lnTo>
                  <a:pt x="2324" y="2360"/>
                </a:lnTo>
                <a:lnTo>
                  <a:pt x="2324" y="2360"/>
                </a:lnTo>
                <a:lnTo>
                  <a:pt x="2324" y="2360"/>
                </a:lnTo>
                <a:lnTo>
                  <a:pt x="2324" y="2352"/>
                </a:lnTo>
                <a:lnTo>
                  <a:pt x="2324" y="2352"/>
                </a:lnTo>
                <a:lnTo>
                  <a:pt x="2324" y="2352"/>
                </a:lnTo>
                <a:lnTo>
                  <a:pt x="2324" y="2352"/>
                </a:lnTo>
                <a:lnTo>
                  <a:pt x="2324" y="2352"/>
                </a:lnTo>
                <a:lnTo>
                  <a:pt x="2324" y="2352"/>
                </a:lnTo>
                <a:lnTo>
                  <a:pt x="2324" y="2352"/>
                </a:lnTo>
                <a:lnTo>
                  <a:pt x="2324" y="2352"/>
                </a:lnTo>
                <a:lnTo>
                  <a:pt x="2324" y="2352"/>
                </a:lnTo>
                <a:lnTo>
                  <a:pt x="2324" y="2352"/>
                </a:lnTo>
                <a:lnTo>
                  <a:pt x="2332" y="2352"/>
                </a:lnTo>
                <a:lnTo>
                  <a:pt x="2332" y="2352"/>
                </a:lnTo>
                <a:lnTo>
                  <a:pt x="2332" y="2352"/>
                </a:lnTo>
                <a:lnTo>
                  <a:pt x="2332" y="2352"/>
                </a:lnTo>
                <a:lnTo>
                  <a:pt x="2332" y="2352"/>
                </a:lnTo>
                <a:lnTo>
                  <a:pt x="2332" y="2352"/>
                </a:lnTo>
                <a:lnTo>
                  <a:pt x="2332" y="2352"/>
                </a:lnTo>
                <a:lnTo>
                  <a:pt x="2332" y="2352"/>
                </a:lnTo>
                <a:lnTo>
                  <a:pt x="2332" y="2352"/>
                </a:lnTo>
                <a:lnTo>
                  <a:pt x="2332" y="2352"/>
                </a:lnTo>
                <a:lnTo>
                  <a:pt x="2332" y="2352"/>
                </a:lnTo>
                <a:lnTo>
                  <a:pt x="2332" y="2343"/>
                </a:lnTo>
                <a:lnTo>
                  <a:pt x="2332" y="2343"/>
                </a:lnTo>
                <a:lnTo>
                  <a:pt x="2332" y="2343"/>
                </a:lnTo>
                <a:lnTo>
                  <a:pt x="2332" y="2343"/>
                </a:lnTo>
                <a:lnTo>
                  <a:pt x="2332" y="2343"/>
                </a:lnTo>
                <a:lnTo>
                  <a:pt x="2332" y="2343"/>
                </a:lnTo>
                <a:lnTo>
                  <a:pt x="2332" y="2343"/>
                </a:lnTo>
                <a:lnTo>
                  <a:pt x="2341" y="2343"/>
                </a:lnTo>
                <a:lnTo>
                  <a:pt x="2341" y="2343"/>
                </a:lnTo>
                <a:lnTo>
                  <a:pt x="2341" y="2343"/>
                </a:lnTo>
                <a:lnTo>
                  <a:pt x="2341" y="2343"/>
                </a:lnTo>
                <a:lnTo>
                  <a:pt x="2341" y="2343"/>
                </a:lnTo>
                <a:lnTo>
                  <a:pt x="2341" y="2343"/>
                </a:lnTo>
                <a:lnTo>
                  <a:pt x="2341" y="2343"/>
                </a:lnTo>
                <a:lnTo>
                  <a:pt x="2341" y="2334"/>
                </a:lnTo>
                <a:lnTo>
                  <a:pt x="2341" y="2334"/>
                </a:lnTo>
                <a:lnTo>
                  <a:pt x="2341" y="2334"/>
                </a:lnTo>
                <a:lnTo>
                  <a:pt x="2341" y="2334"/>
                </a:lnTo>
                <a:lnTo>
                  <a:pt x="2341" y="2334"/>
                </a:lnTo>
                <a:lnTo>
                  <a:pt x="2341" y="2334"/>
                </a:lnTo>
                <a:lnTo>
                  <a:pt x="2341" y="2334"/>
                </a:lnTo>
                <a:lnTo>
                  <a:pt x="2341" y="2334"/>
                </a:lnTo>
                <a:lnTo>
                  <a:pt x="2341" y="2334"/>
                </a:lnTo>
                <a:lnTo>
                  <a:pt x="2341" y="2334"/>
                </a:lnTo>
                <a:lnTo>
                  <a:pt x="2341" y="2334"/>
                </a:lnTo>
                <a:lnTo>
                  <a:pt x="2341" y="2334"/>
                </a:lnTo>
                <a:lnTo>
                  <a:pt x="2350" y="2326"/>
                </a:lnTo>
                <a:lnTo>
                  <a:pt x="2350" y="2326"/>
                </a:lnTo>
                <a:lnTo>
                  <a:pt x="2350" y="2326"/>
                </a:lnTo>
                <a:lnTo>
                  <a:pt x="2350" y="2326"/>
                </a:lnTo>
                <a:lnTo>
                  <a:pt x="2350" y="2326"/>
                </a:lnTo>
                <a:lnTo>
                  <a:pt x="2350" y="2326"/>
                </a:lnTo>
                <a:lnTo>
                  <a:pt x="2350" y="2326"/>
                </a:lnTo>
                <a:lnTo>
                  <a:pt x="2350" y="2326"/>
                </a:lnTo>
                <a:lnTo>
                  <a:pt x="2350" y="2326"/>
                </a:lnTo>
                <a:lnTo>
                  <a:pt x="2350" y="2326"/>
                </a:lnTo>
                <a:lnTo>
                  <a:pt x="2350" y="2326"/>
                </a:lnTo>
                <a:lnTo>
                  <a:pt x="2350" y="2326"/>
                </a:lnTo>
                <a:lnTo>
                  <a:pt x="2350" y="2326"/>
                </a:lnTo>
                <a:lnTo>
                  <a:pt x="2350" y="2326"/>
                </a:lnTo>
                <a:lnTo>
                  <a:pt x="2350" y="2326"/>
                </a:lnTo>
                <a:lnTo>
                  <a:pt x="2350" y="2326"/>
                </a:lnTo>
                <a:lnTo>
                  <a:pt x="2350" y="2326"/>
                </a:lnTo>
                <a:lnTo>
                  <a:pt x="2350" y="2326"/>
                </a:lnTo>
                <a:lnTo>
                  <a:pt x="2359" y="2326"/>
                </a:lnTo>
                <a:lnTo>
                  <a:pt x="2359" y="2326"/>
                </a:lnTo>
                <a:lnTo>
                  <a:pt x="2359" y="2326"/>
                </a:lnTo>
                <a:lnTo>
                  <a:pt x="2359" y="2317"/>
                </a:lnTo>
                <a:lnTo>
                  <a:pt x="2359" y="2317"/>
                </a:lnTo>
                <a:lnTo>
                  <a:pt x="2359" y="2317"/>
                </a:lnTo>
                <a:lnTo>
                  <a:pt x="2359" y="2317"/>
                </a:lnTo>
                <a:lnTo>
                  <a:pt x="2359" y="2317"/>
                </a:lnTo>
                <a:lnTo>
                  <a:pt x="2359" y="2317"/>
                </a:lnTo>
                <a:lnTo>
                  <a:pt x="2359" y="2317"/>
                </a:lnTo>
                <a:lnTo>
                  <a:pt x="2359" y="2308"/>
                </a:lnTo>
                <a:lnTo>
                  <a:pt x="2359" y="2308"/>
                </a:lnTo>
                <a:lnTo>
                  <a:pt x="2359" y="2308"/>
                </a:lnTo>
                <a:lnTo>
                  <a:pt x="2359" y="2308"/>
                </a:lnTo>
                <a:lnTo>
                  <a:pt x="2359" y="2308"/>
                </a:lnTo>
                <a:lnTo>
                  <a:pt x="2359" y="2308"/>
                </a:lnTo>
                <a:lnTo>
                  <a:pt x="2359" y="2300"/>
                </a:lnTo>
                <a:lnTo>
                  <a:pt x="2359" y="2300"/>
                </a:lnTo>
                <a:lnTo>
                  <a:pt x="2367" y="2300"/>
                </a:lnTo>
                <a:lnTo>
                  <a:pt x="2367" y="2300"/>
                </a:lnTo>
                <a:lnTo>
                  <a:pt x="2367" y="2300"/>
                </a:lnTo>
                <a:lnTo>
                  <a:pt x="2367" y="2291"/>
                </a:lnTo>
                <a:lnTo>
                  <a:pt x="2367" y="2291"/>
                </a:lnTo>
                <a:lnTo>
                  <a:pt x="2367" y="2291"/>
                </a:lnTo>
                <a:lnTo>
                  <a:pt x="2367" y="2291"/>
                </a:lnTo>
                <a:lnTo>
                  <a:pt x="2367" y="2291"/>
                </a:lnTo>
                <a:lnTo>
                  <a:pt x="2367" y="2282"/>
                </a:lnTo>
                <a:lnTo>
                  <a:pt x="2367" y="2282"/>
                </a:lnTo>
                <a:lnTo>
                  <a:pt x="2367" y="2282"/>
                </a:lnTo>
                <a:lnTo>
                  <a:pt x="2367" y="2282"/>
                </a:lnTo>
                <a:lnTo>
                  <a:pt x="2367" y="2282"/>
                </a:lnTo>
                <a:lnTo>
                  <a:pt x="2367" y="2282"/>
                </a:lnTo>
                <a:lnTo>
                  <a:pt x="2367" y="2274"/>
                </a:lnTo>
                <a:lnTo>
                  <a:pt x="2367" y="2274"/>
                </a:lnTo>
                <a:lnTo>
                  <a:pt x="2367" y="2274"/>
                </a:lnTo>
                <a:lnTo>
                  <a:pt x="2367" y="2274"/>
                </a:lnTo>
                <a:lnTo>
                  <a:pt x="2376" y="2274"/>
                </a:lnTo>
                <a:lnTo>
                  <a:pt x="2376" y="2274"/>
                </a:lnTo>
                <a:lnTo>
                  <a:pt x="2376" y="2274"/>
                </a:lnTo>
                <a:lnTo>
                  <a:pt x="2376" y="2274"/>
                </a:lnTo>
                <a:lnTo>
                  <a:pt x="2376" y="2274"/>
                </a:lnTo>
                <a:lnTo>
                  <a:pt x="2376" y="2274"/>
                </a:lnTo>
                <a:lnTo>
                  <a:pt x="2376" y="2274"/>
                </a:lnTo>
                <a:lnTo>
                  <a:pt x="2376" y="2274"/>
                </a:lnTo>
                <a:lnTo>
                  <a:pt x="2376" y="2265"/>
                </a:lnTo>
                <a:lnTo>
                  <a:pt x="2376" y="2265"/>
                </a:lnTo>
                <a:lnTo>
                  <a:pt x="2376" y="2265"/>
                </a:lnTo>
                <a:lnTo>
                  <a:pt x="2376" y="2265"/>
                </a:lnTo>
                <a:lnTo>
                  <a:pt x="2376" y="2265"/>
                </a:lnTo>
                <a:lnTo>
                  <a:pt x="2376" y="2265"/>
                </a:lnTo>
                <a:lnTo>
                  <a:pt x="2376" y="2265"/>
                </a:lnTo>
                <a:lnTo>
                  <a:pt x="2376" y="2265"/>
                </a:lnTo>
                <a:lnTo>
                  <a:pt x="2376" y="2265"/>
                </a:lnTo>
                <a:lnTo>
                  <a:pt x="2376" y="2265"/>
                </a:lnTo>
                <a:lnTo>
                  <a:pt x="2376" y="2265"/>
                </a:lnTo>
                <a:lnTo>
                  <a:pt x="2385" y="2265"/>
                </a:lnTo>
                <a:lnTo>
                  <a:pt x="2385" y="2265"/>
                </a:lnTo>
                <a:lnTo>
                  <a:pt x="2385" y="2265"/>
                </a:lnTo>
                <a:lnTo>
                  <a:pt x="2385" y="2265"/>
                </a:lnTo>
                <a:lnTo>
                  <a:pt x="2385" y="2265"/>
                </a:lnTo>
                <a:lnTo>
                  <a:pt x="2385" y="2265"/>
                </a:lnTo>
                <a:lnTo>
                  <a:pt x="2385" y="2265"/>
                </a:lnTo>
                <a:lnTo>
                  <a:pt x="2385" y="2265"/>
                </a:lnTo>
                <a:lnTo>
                  <a:pt x="2385" y="2256"/>
                </a:lnTo>
                <a:lnTo>
                  <a:pt x="2385" y="2256"/>
                </a:lnTo>
                <a:lnTo>
                  <a:pt x="2385" y="2256"/>
                </a:lnTo>
                <a:lnTo>
                  <a:pt x="2385" y="2256"/>
                </a:lnTo>
                <a:lnTo>
                  <a:pt x="2385" y="2256"/>
                </a:lnTo>
                <a:lnTo>
                  <a:pt x="2385" y="2256"/>
                </a:lnTo>
                <a:lnTo>
                  <a:pt x="2385" y="2256"/>
                </a:lnTo>
                <a:lnTo>
                  <a:pt x="2385" y="2256"/>
                </a:lnTo>
                <a:lnTo>
                  <a:pt x="2385" y="2248"/>
                </a:lnTo>
                <a:lnTo>
                  <a:pt x="2385" y="2248"/>
                </a:lnTo>
                <a:lnTo>
                  <a:pt x="2394" y="2248"/>
                </a:lnTo>
                <a:lnTo>
                  <a:pt x="2394" y="2248"/>
                </a:lnTo>
                <a:lnTo>
                  <a:pt x="2394" y="2248"/>
                </a:lnTo>
                <a:lnTo>
                  <a:pt x="2394" y="2248"/>
                </a:lnTo>
                <a:lnTo>
                  <a:pt x="2394" y="2248"/>
                </a:lnTo>
                <a:lnTo>
                  <a:pt x="2394" y="2248"/>
                </a:lnTo>
                <a:lnTo>
                  <a:pt x="2394" y="2248"/>
                </a:lnTo>
                <a:lnTo>
                  <a:pt x="2394" y="2248"/>
                </a:lnTo>
                <a:lnTo>
                  <a:pt x="2394" y="2248"/>
                </a:lnTo>
                <a:lnTo>
                  <a:pt x="2394" y="2239"/>
                </a:lnTo>
                <a:lnTo>
                  <a:pt x="2394" y="2239"/>
                </a:lnTo>
                <a:lnTo>
                  <a:pt x="2394" y="2239"/>
                </a:lnTo>
                <a:lnTo>
                  <a:pt x="2394" y="2239"/>
                </a:lnTo>
                <a:lnTo>
                  <a:pt x="2394" y="2239"/>
                </a:lnTo>
                <a:lnTo>
                  <a:pt x="2394" y="2239"/>
                </a:lnTo>
                <a:lnTo>
                  <a:pt x="2394" y="2239"/>
                </a:lnTo>
                <a:lnTo>
                  <a:pt x="2394" y="2239"/>
                </a:lnTo>
                <a:lnTo>
                  <a:pt x="2394" y="2239"/>
                </a:lnTo>
                <a:lnTo>
                  <a:pt x="2402" y="2239"/>
                </a:lnTo>
                <a:lnTo>
                  <a:pt x="2402" y="2239"/>
                </a:lnTo>
                <a:lnTo>
                  <a:pt x="2402" y="2239"/>
                </a:lnTo>
                <a:lnTo>
                  <a:pt x="2402" y="2239"/>
                </a:lnTo>
                <a:lnTo>
                  <a:pt x="2402" y="2239"/>
                </a:lnTo>
                <a:lnTo>
                  <a:pt x="2402" y="2239"/>
                </a:lnTo>
                <a:lnTo>
                  <a:pt x="2402" y="2239"/>
                </a:lnTo>
                <a:lnTo>
                  <a:pt x="2402" y="2239"/>
                </a:lnTo>
                <a:lnTo>
                  <a:pt x="2402" y="2239"/>
                </a:lnTo>
                <a:lnTo>
                  <a:pt x="2402" y="2239"/>
                </a:lnTo>
                <a:lnTo>
                  <a:pt x="2402" y="2239"/>
                </a:lnTo>
                <a:lnTo>
                  <a:pt x="2402" y="2239"/>
                </a:lnTo>
                <a:lnTo>
                  <a:pt x="2402" y="2230"/>
                </a:lnTo>
                <a:lnTo>
                  <a:pt x="2402" y="2230"/>
                </a:lnTo>
                <a:lnTo>
                  <a:pt x="2402" y="2230"/>
                </a:lnTo>
                <a:lnTo>
                  <a:pt x="2402" y="2230"/>
                </a:lnTo>
                <a:lnTo>
                  <a:pt x="2402" y="2230"/>
                </a:lnTo>
                <a:lnTo>
                  <a:pt x="2402" y="2230"/>
                </a:lnTo>
                <a:lnTo>
                  <a:pt x="2402" y="2230"/>
                </a:lnTo>
                <a:lnTo>
                  <a:pt x="2411" y="2230"/>
                </a:lnTo>
                <a:lnTo>
                  <a:pt x="2411" y="2230"/>
                </a:lnTo>
                <a:lnTo>
                  <a:pt x="2411" y="2230"/>
                </a:lnTo>
                <a:lnTo>
                  <a:pt x="2411" y="2230"/>
                </a:lnTo>
                <a:lnTo>
                  <a:pt x="2411" y="2230"/>
                </a:lnTo>
                <a:lnTo>
                  <a:pt x="2411" y="2230"/>
                </a:lnTo>
                <a:lnTo>
                  <a:pt x="2411" y="2230"/>
                </a:lnTo>
                <a:lnTo>
                  <a:pt x="2411" y="2230"/>
                </a:lnTo>
                <a:lnTo>
                  <a:pt x="2411" y="2230"/>
                </a:lnTo>
                <a:lnTo>
                  <a:pt x="2411" y="2230"/>
                </a:lnTo>
                <a:lnTo>
                  <a:pt x="2411" y="2230"/>
                </a:lnTo>
                <a:lnTo>
                  <a:pt x="2411" y="2230"/>
                </a:lnTo>
                <a:lnTo>
                  <a:pt x="2411" y="2230"/>
                </a:lnTo>
                <a:lnTo>
                  <a:pt x="2411" y="2230"/>
                </a:lnTo>
                <a:lnTo>
                  <a:pt x="2411" y="2230"/>
                </a:lnTo>
                <a:lnTo>
                  <a:pt x="2411" y="2230"/>
                </a:lnTo>
                <a:lnTo>
                  <a:pt x="2411" y="2230"/>
                </a:lnTo>
                <a:lnTo>
                  <a:pt x="2411" y="2230"/>
                </a:lnTo>
                <a:lnTo>
                  <a:pt x="2420" y="2230"/>
                </a:lnTo>
                <a:lnTo>
                  <a:pt x="2420" y="2230"/>
                </a:lnTo>
                <a:lnTo>
                  <a:pt x="2420" y="2230"/>
                </a:lnTo>
                <a:lnTo>
                  <a:pt x="2420" y="2230"/>
                </a:lnTo>
                <a:lnTo>
                  <a:pt x="2420" y="2230"/>
                </a:lnTo>
                <a:lnTo>
                  <a:pt x="2420" y="2230"/>
                </a:lnTo>
                <a:lnTo>
                  <a:pt x="2420" y="2230"/>
                </a:lnTo>
                <a:lnTo>
                  <a:pt x="2420" y="2230"/>
                </a:lnTo>
                <a:lnTo>
                  <a:pt x="2420" y="2230"/>
                </a:lnTo>
                <a:lnTo>
                  <a:pt x="2420" y="2230"/>
                </a:lnTo>
                <a:lnTo>
                  <a:pt x="2420" y="2230"/>
                </a:lnTo>
                <a:lnTo>
                  <a:pt x="2420" y="2230"/>
                </a:lnTo>
                <a:lnTo>
                  <a:pt x="2420" y="2230"/>
                </a:lnTo>
                <a:lnTo>
                  <a:pt x="2420" y="2230"/>
                </a:lnTo>
                <a:lnTo>
                  <a:pt x="2420" y="2230"/>
                </a:lnTo>
                <a:lnTo>
                  <a:pt x="2420" y="2230"/>
                </a:lnTo>
                <a:lnTo>
                  <a:pt x="2420" y="2230"/>
                </a:lnTo>
                <a:lnTo>
                  <a:pt x="2420" y="2230"/>
                </a:lnTo>
                <a:lnTo>
                  <a:pt x="2428" y="2230"/>
                </a:lnTo>
                <a:lnTo>
                  <a:pt x="2428" y="2230"/>
                </a:lnTo>
                <a:lnTo>
                  <a:pt x="2428" y="2230"/>
                </a:lnTo>
                <a:lnTo>
                  <a:pt x="2428" y="2230"/>
                </a:lnTo>
                <a:lnTo>
                  <a:pt x="2428" y="2230"/>
                </a:lnTo>
                <a:lnTo>
                  <a:pt x="2428" y="2230"/>
                </a:lnTo>
                <a:lnTo>
                  <a:pt x="2428" y="2230"/>
                </a:lnTo>
                <a:lnTo>
                  <a:pt x="2428" y="2230"/>
                </a:lnTo>
                <a:lnTo>
                  <a:pt x="2428" y="2230"/>
                </a:lnTo>
                <a:lnTo>
                  <a:pt x="2428" y="2239"/>
                </a:lnTo>
                <a:lnTo>
                  <a:pt x="2428" y="2230"/>
                </a:lnTo>
                <a:lnTo>
                  <a:pt x="2428" y="2239"/>
                </a:lnTo>
                <a:lnTo>
                  <a:pt x="2428" y="2239"/>
                </a:lnTo>
                <a:lnTo>
                  <a:pt x="2428" y="2239"/>
                </a:lnTo>
                <a:lnTo>
                  <a:pt x="2428" y="2239"/>
                </a:lnTo>
                <a:lnTo>
                  <a:pt x="2428" y="2239"/>
                </a:lnTo>
                <a:lnTo>
                  <a:pt x="2428" y="2239"/>
                </a:lnTo>
                <a:lnTo>
                  <a:pt x="2428" y="2239"/>
                </a:lnTo>
                <a:lnTo>
                  <a:pt x="2437" y="2239"/>
                </a:lnTo>
                <a:lnTo>
                  <a:pt x="2437" y="2239"/>
                </a:lnTo>
                <a:lnTo>
                  <a:pt x="2437" y="2248"/>
                </a:lnTo>
                <a:lnTo>
                  <a:pt x="2437" y="2248"/>
                </a:lnTo>
                <a:lnTo>
                  <a:pt x="2437" y="2248"/>
                </a:lnTo>
                <a:lnTo>
                  <a:pt x="2437" y="2248"/>
                </a:lnTo>
                <a:lnTo>
                  <a:pt x="2437" y="2248"/>
                </a:lnTo>
                <a:lnTo>
                  <a:pt x="2437" y="2248"/>
                </a:lnTo>
                <a:lnTo>
                  <a:pt x="2437" y="2248"/>
                </a:lnTo>
                <a:lnTo>
                  <a:pt x="2437" y="2248"/>
                </a:lnTo>
                <a:lnTo>
                  <a:pt x="2437" y="2248"/>
                </a:lnTo>
                <a:lnTo>
                  <a:pt x="2437" y="2248"/>
                </a:lnTo>
                <a:lnTo>
                  <a:pt x="2437" y="2248"/>
                </a:lnTo>
                <a:lnTo>
                  <a:pt x="2437" y="2248"/>
                </a:lnTo>
                <a:lnTo>
                  <a:pt x="2437" y="2248"/>
                </a:lnTo>
                <a:lnTo>
                  <a:pt x="2437" y="2248"/>
                </a:lnTo>
                <a:lnTo>
                  <a:pt x="2437" y="2248"/>
                </a:lnTo>
                <a:lnTo>
                  <a:pt x="2437" y="2248"/>
                </a:lnTo>
                <a:lnTo>
                  <a:pt x="2437" y="2248"/>
                </a:lnTo>
                <a:lnTo>
                  <a:pt x="2446" y="2248"/>
                </a:lnTo>
                <a:lnTo>
                  <a:pt x="2446" y="2248"/>
                </a:lnTo>
                <a:lnTo>
                  <a:pt x="2446" y="2248"/>
                </a:lnTo>
                <a:lnTo>
                  <a:pt x="2446" y="2256"/>
                </a:lnTo>
                <a:lnTo>
                  <a:pt x="2446" y="2256"/>
                </a:lnTo>
                <a:lnTo>
                  <a:pt x="2446" y="2256"/>
                </a:lnTo>
                <a:lnTo>
                  <a:pt x="2446" y="2256"/>
                </a:lnTo>
                <a:lnTo>
                  <a:pt x="2446" y="2256"/>
                </a:lnTo>
                <a:lnTo>
                  <a:pt x="2446" y="2256"/>
                </a:lnTo>
                <a:lnTo>
                  <a:pt x="2446" y="2256"/>
                </a:lnTo>
                <a:lnTo>
                  <a:pt x="2446" y="2256"/>
                </a:lnTo>
                <a:lnTo>
                  <a:pt x="2446" y="2256"/>
                </a:lnTo>
                <a:lnTo>
                  <a:pt x="2446" y="2256"/>
                </a:lnTo>
                <a:lnTo>
                  <a:pt x="2446" y="2256"/>
                </a:lnTo>
                <a:lnTo>
                  <a:pt x="2446" y="2256"/>
                </a:lnTo>
                <a:lnTo>
                  <a:pt x="2446" y="2256"/>
                </a:lnTo>
                <a:lnTo>
                  <a:pt x="2446" y="2256"/>
                </a:lnTo>
                <a:lnTo>
                  <a:pt x="2446" y="2256"/>
                </a:lnTo>
                <a:lnTo>
                  <a:pt x="2455" y="2265"/>
                </a:lnTo>
                <a:lnTo>
                  <a:pt x="2455" y="2265"/>
                </a:lnTo>
                <a:lnTo>
                  <a:pt x="2455" y="2265"/>
                </a:lnTo>
                <a:lnTo>
                  <a:pt x="2455" y="2265"/>
                </a:lnTo>
                <a:lnTo>
                  <a:pt x="2455" y="2265"/>
                </a:lnTo>
                <a:lnTo>
                  <a:pt x="2455" y="2265"/>
                </a:lnTo>
                <a:lnTo>
                  <a:pt x="2455" y="2265"/>
                </a:lnTo>
                <a:lnTo>
                  <a:pt x="2455" y="2265"/>
                </a:lnTo>
                <a:lnTo>
                  <a:pt x="2455" y="2265"/>
                </a:lnTo>
                <a:lnTo>
                  <a:pt x="2455" y="2265"/>
                </a:lnTo>
                <a:lnTo>
                  <a:pt x="2455" y="2265"/>
                </a:lnTo>
                <a:lnTo>
                  <a:pt x="2455" y="2265"/>
                </a:lnTo>
                <a:lnTo>
                  <a:pt x="2455" y="2265"/>
                </a:lnTo>
                <a:lnTo>
                  <a:pt x="2455" y="2265"/>
                </a:lnTo>
                <a:lnTo>
                  <a:pt x="2455" y="2265"/>
                </a:lnTo>
                <a:lnTo>
                  <a:pt x="2455" y="2265"/>
                </a:lnTo>
                <a:lnTo>
                  <a:pt x="2455" y="2265"/>
                </a:lnTo>
                <a:lnTo>
                  <a:pt x="2455" y="2265"/>
                </a:lnTo>
                <a:lnTo>
                  <a:pt x="2463" y="2265"/>
                </a:lnTo>
                <a:lnTo>
                  <a:pt x="2463" y="2265"/>
                </a:lnTo>
                <a:lnTo>
                  <a:pt x="2463" y="2274"/>
                </a:lnTo>
                <a:lnTo>
                  <a:pt x="2463" y="2274"/>
                </a:lnTo>
                <a:lnTo>
                  <a:pt x="2463" y="2274"/>
                </a:lnTo>
                <a:lnTo>
                  <a:pt x="2463" y="2274"/>
                </a:lnTo>
                <a:lnTo>
                  <a:pt x="2463" y="2274"/>
                </a:lnTo>
                <a:lnTo>
                  <a:pt x="2463" y="2274"/>
                </a:lnTo>
                <a:lnTo>
                  <a:pt x="2463" y="2274"/>
                </a:lnTo>
                <a:lnTo>
                  <a:pt x="2463" y="2274"/>
                </a:lnTo>
                <a:lnTo>
                  <a:pt x="2463" y="2274"/>
                </a:lnTo>
                <a:lnTo>
                  <a:pt x="2463" y="2274"/>
                </a:lnTo>
                <a:lnTo>
                  <a:pt x="2463" y="2274"/>
                </a:lnTo>
                <a:lnTo>
                  <a:pt x="2463" y="2274"/>
                </a:lnTo>
                <a:lnTo>
                  <a:pt x="2463" y="2274"/>
                </a:lnTo>
                <a:lnTo>
                  <a:pt x="2463" y="2282"/>
                </a:lnTo>
                <a:lnTo>
                  <a:pt x="2463" y="2282"/>
                </a:lnTo>
                <a:lnTo>
                  <a:pt x="2463" y="2282"/>
                </a:lnTo>
                <a:lnTo>
                  <a:pt x="2463" y="2282"/>
                </a:lnTo>
                <a:lnTo>
                  <a:pt x="2472" y="2282"/>
                </a:lnTo>
                <a:lnTo>
                  <a:pt x="2472" y="2282"/>
                </a:lnTo>
                <a:lnTo>
                  <a:pt x="2472" y="2282"/>
                </a:lnTo>
                <a:lnTo>
                  <a:pt x="2472" y="2282"/>
                </a:lnTo>
                <a:lnTo>
                  <a:pt x="2472" y="2282"/>
                </a:lnTo>
                <a:lnTo>
                  <a:pt x="2472" y="2282"/>
                </a:lnTo>
                <a:lnTo>
                  <a:pt x="2472" y="2282"/>
                </a:lnTo>
                <a:lnTo>
                  <a:pt x="2472" y="2282"/>
                </a:lnTo>
                <a:lnTo>
                  <a:pt x="2472" y="2291"/>
                </a:lnTo>
                <a:lnTo>
                  <a:pt x="2472" y="2291"/>
                </a:lnTo>
                <a:lnTo>
                  <a:pt x="2472" y="2291"/>
                </a:lnTo>
                <a:lnTo>
                  <a:pt x="2472" y="2291"/>
                </a:lnTo>
                <a:lnTo>
                  <a:pt x="2472" y="2291"/>
                </a:lnTo>
                <a:lnTo>
                  <a:pt x="2472" y="2291"/>
                </a:lnTo>
                <a:lnTo>
                  <a:pt x="2472" y="2291"/>
                </a:lnTo>
                <a:lnTo>
                  <a:pt x="2472" y="2300"/>
                </a:lnTo>
                <a:lnTo>
                  <a:pt x="2472" y="2300"/>
                </a:lnTo>
                <a:lnTo>
                  <a:pt x="2472" y="2300"/>
                </a:lnTo>
                <a:lnTo>
                  <a:pt x="2481" y="2300"/>
                </a:lnTo>
                <a:lnTo>
                  <a:pt x="2481" y="2300"/>
                </a:lnTo>
                <a:lnTo>
                  <a:pt x="2481" y="2300"/>
                </a:lnTo>
                <a:lnTo>
                  <a:pt x="2481" y="2308"/>
                </a:lnTo>
                <a:lnTo>
                  <a:pt x="2481" y="2308"/>
                </a:lnTo>
                <a:lnTo>
                  <a:pt x="2481" y="2308"/>
                </a:lnTo>
                <a:lnTo>
                  <a:pt x="2481" y="2308"/>
                </a:lnTo>
                <a:lnTo>
                  <a:pt x="2481" y="2308"/>
                </a:lnTo>
                <a:lnTo>
                  <a:pt x="2481" y="2308"/>
                </a:lnTo>
                <a:lnTo>
                  <a:pt x="2481" y="2308"/>
                </a:lnTo>
                <a:lnTo>
                  <a:pt x="2481" y="2308"/>
                </a:lnTo>
                <a:lnTo>
                  <a:pt x="2481" y="2317"/>
                </a:lnTo>
                <a:lnTo>
                  <a:pt x="2481" y="2317"/>
                </a:lnTo>
                <a:lnTo>
                  <a:pt x="2481" y="2317"/>
                </a:lnTo>
                <a:lnTo>
                  <a:pt x="2481" y="2317"/>
                </a:lnTo>
                <a:lnTo>
                  <a:pt x="2481" y="2317"/>
                </a:lnTo>
                <a:lnTo>
                  <a:pt x="2481" y="2317"/>
                </a:lnTo>
                <a:lnTo>
                  <a:pt x="2481" y="2326"/>
                </a:lnTo>
                <a:lnTo>
                  <a:pt x="2490" y="2326"/>
                </a:lnTo>
                <a:lnTo>
                  <a:pt x="2490" y="2326"/>
                </a:lnTo>
                <a:lnTo>
                  <a:pt x="2490" y="2326"/>
                </a:lnTo>
                <a:lnTo>
                  <a:pt x="2490" y="2326"/>
                </a:lnTo>
                <a:lnTo>
                  <a:pt x="2490" y="2326"/>
                </a:lnTo>
                <a:lnTo>
                  <a:pt x="2490" y="2334"/>
                </a:lnTo>
                <a:lnTo>
                  <a:pt x="2490" y="2334"/>
                </a:lnTo>
                <a:lnTo>
                  <a:pt x="2490" y="2334"/>
                </a:lnTo>
                <a:lnTo>
                  <a:pt x="2490" y="2334"/>
                </a:lnTo>
                <a:lnTo>
                  <a:pt x="2490" y="2334"/>
                </a:lnTo>
                <a:lnTo>
                  <a:pt x="2490" y="2343"/>
                </a:lnTo>
                <a:lnTo>
                  <a:pt x="2490" y="2343"/>
                </a:lnTo>
                <a:lnTo>
                  <a:pt x="2490" y="2343"/>
                </a:lnTo>
                <a:lnTo>
                  <a:pt x="2490" y="2343"/>
                </a:lnTo>
                <a:lnTo>
                  <a:pt x="2490" y="2343"/>
                </a:lnTo>
                <a:lnTo>
                  <a:pt x="2490" y="2343"/>
                </a:lnTo>
                <a:lnTo>
                  <a:pt x="2490" y="2343"/>
                </a:lnTo>
                <a:lnTo>
                  <a:pt x="2490" y="2343"/>
                </a:lnTo>
                <a:lnTo>
                  <a:pt x="2490" y="2352"/>
                </a:lnTo>
                <a:lnTo>
                  <a:pt x="2498" y="2352"/>
                </a:lnTo>
                <a:lnTo>
                  <a:pt x="2498" y="2352"/>
                </a:lnTo>
                <a:lnTo>
                  <a:pt x="2498" y="2352"/>
                </a:lnTo>
                <a:lnTo>
                  <a:pt x="2498" y="2352"/>
                </a:lnTo>
                <a:lnTo>
                  <a:pt x="2498" y="2352"/>
                </a:lnTo>
                <a:lnTo>
                  <a:pt x="2498" y="2352"/>
                </a:lnTo>
                <a:lnTo>
                  <a:pt x="2498" y="2352"/>
                </a:lnTo>
                <a:lnTo>
                  <a:pt x="2498" y="2352"/>
                </a:lnTo>
                <a:lnTo>
                  <a:pt x="2498" y="2352"/>
                </a:lnTo>
                <a:lnTo>
                  <a:pt x="2498" y="2360"/>
                </a:lnTo>
                <a:lnTo>
                  <a:pt x="2498" y="2360"/>
                </a:lnTo>
                <a:lnTo>
                  <a:pt x="2498" y="2360"/>
                </a:lnTo>
                <a:lnTo>
                  <a:pt x="2498" y="2360"/>
                </a:lnTo>
                <a:lnTo>
                  <a:pt x="2498" y="2360"/>
                </a:lnTo>
                <a:lnTo>
                  <a:pt x="2498" y="2360"/>
                </a:lnTo>
                <a:lnTo>
                  <a:pt x="2498" y="2360"/>
                </a:lnTo>
                <a:lnTo>
                  <a:pt x="2498" y="2360"/>
                </a:lnTo>
                <a:lnTo>
                  <a:pt x="2498" y="2360"/>
                </a:lnTo>
                <a:lnTo>
                  <a:pt x="2507" y="2360"/>
                </a:lnTo>
                <a:lnTo>
                  <a:pt x="2507" y="2360"/>
                </a:lnTo>
                <a:lnTo>
                  <a:pt x="2507" y="2360"/>
                </a:lnTo>
                <a:lnTo>
                  <a:pt x="2507" y="2360"/>
                </a:lnTo>
                <a:lnTo>
                  <a:pt x="2507" y="2360"/>
                </a:lnTo>
                <a:lnTo>
                  <a:pt x="2507" y="2360"/>
                </a:lnTo>
                <a:lnTo>
                  <a:pt x="2507" y="2360"/>
                </a:lnTo>
                <a:lnTo>
                  <a:pt x="2507" y="2360"/>
                </a:lnTo>
                <a:lnTo>
                  <a:pt x="2507" y="2360"/>
                </a:lnTo>
                <a:lnTo>
                  <a:pt x="2507" y="2369"/>
                </a:lnTo>
                <a:lnTo>
                  <a:pt x="2507" y="2369"/>
                </a:lnTo>
                <a:lnTo>
                  <a:pt x="2507" y="2369"/>
                </a:lnTo>
                <a:lnTo>
                  <a:pt x="2507" y="2369"/>
                </a:lnTo>
                <a:lnTo>
                  <a:pt x="2507" y="2369"/>
                </a:lnTo>
                <a:lnTo>
                  <a:pt x="2507" y="2369"/>
                </a:lnTo>
                <a:lnTo>
                  <a:pt x="2507" y="2369"/>
                </a:lnTo>
                <a:lnTo>
                  <a:pt x="2507" y="2369"/>
                </a:lnTo>
                <a:lnTo>
                  <a:pt x="2507" y="2369"/>
                </a:lnTo>
                <a:lnTo>
                  <a:pt x="2516" y="2369"/>
                </a:lnTo>
                <a:lnTo>
                  <a:pt x="2516" y="2378"/>
                </a:lnTo>
                <a:lnTo>
                  <a:pt x="2516" y="2378"/>
                </a:lnTo>
                <a:lnTo>
                  <a:pt x="2516" y="2378"/>
                </a:lnTo>
                <a:lnTo>
                  <a:pt x="2516" y="2378"/>
                </a:lnTo>
                <a:lnTo>
                  <a:pt x="2516" y="2378"/>
                </a:lnTo>
                <a:lnTo>
                  <a:pt x="2516" y="2378"/>
                </a:lnTo>
                <a:lnTo>
                  <a:pt x="2516" y="2378"/>
                </a:lnTo>
                <a:lnTo>
                  <a:pt x="2516" y="2378"/>
                </a:lnTo>
                <a:lnTo>
                  <a:pt x="2516" y="2378"/>
                </a:lnTo>
                <a:lnTo>
                  <a:pt x="2516" y="2378"/>
                </a:lnTo>
                <a:lnTo>
                  <a:pt x="2516" y="2378"/>
                </a:lnTo>
                <a:lnTo>
                  <a:pt x="2516" y="2386"/>
                </a:lnTo>
                <a:lnTo>
                  <a:pt x="2516" y="2386"/>
                </a:lnTo>
                <a:lnTo>
                  <a:pt x="2516" y="2386"/>
                </a:lnTo>
                <a:lnTo>
                  <a:pt x="2516" y="2386"/>
                </a:lnTo>
                <a:lnTo>
                  <a:pt x="2516" y="2386"/>
                </a:lnTo>
                <a:lnTo>
                  <a:pt x="2516" y="2386"/>
                </a:lnTo>
                <a:lnTo>
                  <a:pt x="2525" y="2386"/>
                </a:lnTo>
                <a:lnTo>
                  <a:pt x="2525" y="2386"/>
                </a:lnTo>
                <a:lnTo>
                  <a:pt x="2525" y="2386"/>
                </a:lnTo>
                <a:lnTo>
                  <a:pt x="2525" y="2386"/>
                </a:lnTo>
                <a:lnTo>
                  <a:pt x="2525" y="2386"/>
                </a:lnTo>
                <a:lnTo>
                  <a:pt x="2525" y="2386"/>
                </a:lnTo>
                <a:lnTo>
                  <a:pt x="2525" y="2386"/>
                </a:lnTo>
                <a:lnTo>
                  <a:pt x="2525" y="2386"/>
                </a:lnTo>
                <a:lnTo>
                  <a:pt x="2525" y="2386"/>
                </a:lnTo>
                <a:lnTo>
                  <a:pt x="2525" y="2386"/>
                </a:lnTo>
                <a:lnTo>
                  <a:pt x="2525" y="2386"/>
                </a:lnTo>
                <a:lnTo>
                  <a:pt x="2525" y="2386"/>
                </a:lnTo>
                <a:lnTo>
                  <a:pt x="2525" y="2386"/>
                </a:lnTo>
                <a:lnTo>
                  <a:pt x="2525" y="2386"/>
                </a:lnTo>
                <a:lnTo>
                  <a:pt x="2525" y="2386"/>
                </a:lnTo>
                <a:lnTo>
                  <a:pt x="2525" y="2386"/>
                </a:lnTo>
                <a:lnTo>
                  <a:pt x="2525" y="2386"/>
                </a:lnTo>
                <a:lnTo>
                  <a:pt x="2525" y="2386"/>
                </a:lnTo>
                <a:lnTo>
                  <a:pt x="2525" y="2386"/>
                </a:lnTo>
                <a:lnTo>
                  <a:pt x="2533" y="2386"/>
                </a:lnTo>
                <a:lnTo>
                  <a:pt x="2533" y="2386"/>
                </a:lnTo>
                <a:lnTo>
                  <a:pt x="2533" y="2386"/>
                </a:lnTo>
                <a:lnTo>
                  <a:pt x="2533" y="2386"/>
                </a:lnTo>
                <a:lnTo>
                  <a:pt x="2533" y="2395"/>
                </a:lnTo>
                <a:lnTo>
                  <a:pt x="2533" y="2395"/>
                </a:lnTo>
                <a:lnTo>
                  <a:pt x="2533" y="2395"/>
                </a:lnTo>
                <a:lnTo>
                  <a:pt x="2533" y="2395"/>
                </a:lnTo>
                <a:lnTo>
                  <a:pt x="2533" y="2395"/>
                </a:lnTo>
                <a:lnTo>
                  <a:pt x="2533" y="2395"/>
                </a:lnTo>
                <a:lnTo>
                  <a:pt x="2533" y="2395"/>
                </a:lnTo>
                <a:lnTo>
                  <a:pt x="2533" y="2395"/>
                </a:lnTo>
                <a:lnTo>
                  <a:pt x="2533" y="2395"/>
                </a:lnTo>
                <a:lnTo>
                  <a:pt x="2533" y="2395"/>
                </a:lnTo>
                <a:lnTo>
                  <a:pt x="2533" y="2395"/>
                </a:lnTo>
                <a:lnTo>
                  <a:pt x="2533" y="2395"/>
                </a:lnTo>
                <a:lnTo>
                  <a:pt x="2533" y="2395"/>
                </a:lnTo>
                <a:lnTo>
                  <a:pt x="2533" y="2395"/>
                </a:lnTo>
                <a:lnTo>
                  <a:pt x="2542" y="2395"/>
                </a:lnTo>
                <a:lnTo>
                  <a:pt x="2542" y="2395"/>
                </a:lnTo>
                <a:lnTo>
                  <a:pt x="2542" y="2395"/>
                </a:lnTo>
                <a:lnTo>
                  <a:pt x="2542" y="2395"/>
                </a:lnTo>
                <a:lnTo>
                  <a:pt x="2542" y="2395"/>
                </a:lnTo>
                <a:lnTo>
                  <a:pt x="2542" y="2395"/>
                </a:lnTo>
                <a:lnTo>
                  <a:pt x="2542" y="2395"/>
                </a:lnTo>
                <a:lnTo>
                  <a:pt x="2542" y="2395"/>
                </a:lnTo>
                <a:lnTo>
                  <a:pt x="2542" y="2395"/>
                </a:lnTo>
                <a:lnTo>
                  <a:pt x="2542" y="2395"/>
                </a:lnTo>
                <a:lnTo>
                  <a:pt x="2542" y="2395"/>
                </a:lnTo>
                <a:lnTo>
                  <a:pt x="2542" y="2395"/>
                </a:lnTo>
                <a:lnTo>
                  <a:pt x="2542" y="2404"/>
                </a:lnTo>
                <a:lnTo>
                  <a:pt x="2542" y="2404"/>
                </a:lnTo>
                <a:lnTo>
                  <a:pt x="2542" y="2404"/>
                </a:lnTo>
                <a:lnTo>
                  <a:pt x="2542" y="2404"/>
                </a:lnTo>
                <a:lnTo>
                  <a:pt x="2542" y="2404"/>
                </a:lnTo>
                <a:lnTo>
                  <a:pt x="2542" y="2404"/>
                </a:lnTo>
                <a:lnTo>
                  <a:pt x="2551" y="2404"/>
                </a:lnTo>
                <a:lnTo>
                  <a:pt x="2551" y="2404"/>
                </a:lnTo>
                <a:lnTo>
                  <a:pt x="2551" y="2404"/>
                </a:lnTo>
                <a:lnTo>
                  <a:pt x="2551" y="2404"/>
                </a:lnTo>
                <a:lnTo>
                  <a:pt x="2551" y="2404"/>
                </a:lnTo>
                <a:lnTo>
                  <a:pt x="2551" y="2404"/>
                </a:lnTo>
                <a:lnTo>
                  <a:pt x="2551" y="2404"/>
                </a:lnTo>
                <a:lnTo>
                  <a:pt x="2551" y="2404"/>
                </a:lnTo>
                <a:lnTo>
                  <a:pt x="2551" y="2404"/>
                </a:lnTo>
                <a:lnTo>
                  <a:pt x="2551" y="2404"/>
                </a:lnTo>
                <a:lnTo>
                  <a:pt x="2551" y="2404"/>
                </a:lnTo>
                <a:lnTo>
                  <a:pt x="2551" y="2404"/>
                </a:lnTo>
                <a:lnTo>
                  <a:pt x="2551" y="2404"/>
                </a:lnTo>
                <a:lnTo>
                  <a:pt x="2551" y="2404"/>
                </a:lnTo>
                <a:lnTo>
                  <a:pt x="2551" y="2404"/>
                </a:lnTo>
                <a:lnTo>
                  <a:pt x="2551" y="2404"/>
                </a:lnTo>
                <a:lnTo>
                  <a:pt x="2551" y="2404"/>
                </a:lnTo>
                <a:lnTo>
                  <a:pt x="2551" y="2404"/>
                </a:lnTo>
                <a:lnTo>
                  <a:pt x="2551" y="2404"/>
                </a:lnTo>
                <a:lnTo>
                  <a:pt x="2560" y="2404"/>
                </a:lnTo>
                <a:lnTo>
                  <a:pt x="2560" y="2404"/>
                </a:lnTo>
                <a:lnTo>
                  <a:pt x="2560" y="2404"/>
                </a:lnTo>
                <a:lnTo>
                  <a:pt x="2560" y="2404"/>
                </a:lnTo>
                <a:lnTo>
                  <a:pt x="2560" y="2404"/>
                </a:lnTo>
                <a:lnTo>
                  <a:pt x="2560" y="2404"/>
                </a:lnTo>
                <a:lnTo>
                  <a:pt x="2560" y="2404"/>
                </a:lnTo>
                <a:lnTo>
                  <a:pt x="2560" y="2404"/>
                </a:lnTo>
                <a:lnTo>
                  <a:pt x="2560" y="2404"/>
                </a:lnTo>
                <a:lnTo>
                  <a:pt x="2560" y="2404"/>
                </a:lnTo>
                <a:lnTo>
                  <a:pt x="2560" y="2404"/>
                </a:lnTo>
                <a:lnTo>
                  <a:pt x="2560" y="2404"/>
                </a:lnTo>
                <a:lnTo>
                  <a:pt x="2560" y="2404"/>
                </a:lnTo>
                <a:lnTo>
                  <a:pt x="2560" y="2404"/>
                </a:lnTo>
                <a:lnTo>
                  <a:pt x="2560" y="2404"/>
                </a:lnTo>
                <a:lnTo>
                  <a:pt x="2560" y="2404"/>
                </a:lnTo>
                <a:lnTo>
                  <a:pt x="2560" y="2404"/>
                </a:lnTo>
                <a:lnTo>
                  <a:pt x="2560" y="2404"/>
                </a:lnTo>
                <a:lnTo>
                  <a:pt x="2568" y="2413"/>
                </a:lnTo>
                <a:lnTo>
                  <a:pt x="2568" y="2413"/>
                </a:lnTo>
                <a:lnTo>
                  <a:pt x="2568" y="2413"/>
                </a:lnTo>
                <a:lnTo>
                  <a:pt x="2568" y="2413"/>
                </a:lnTo>
                <a:lnTo>
                  <a:pt x="2568" y="2413"/>
                </a:lnTo>
                <a:lnTo>
                  <a:pt x="2568" y="2413"/>
                </a:lnTo>
                <a:lnTo>
                  <a:pt x="2568" y="2413"/>
                </a:lnTo>
                <a:lnTo>
                  <a:pt x="2568" y="2413"/>
                </a:lnTo>
                <a:lnTo>
                  <a:pt x="2568" y="2413"/>
                </a:lnTo>
                <a:lnTo>
                  <a:pt x="2568" y="2413"/>
                </a:lnTo>
                <a:lnTo>
                  <a:pt x="2568" y="2413"/>
                </a:lnTo>
                <a:lnTo>
                  <a:pt x="2568" y="2413"/>
                </a:lnTo>
                <a:lnTo>
                  <a:pt x="2568" y="2413"/>
                </a:lnTo>
                <a:lnTo>
                  <a:pt x="2568" y="2413"/>
                </a:lnTo>
                <a:lnTo>
                  <a:pt x="2568" y="2413"/>
                </a:lnTo>
                <a:lnTo>
                  <a:pt x="2568" y="2413"/>
                </a:lnTo>
                <a:lnTo>
                  <a:pt x="2568" y="2413"/>
                </a:lnTo>
                <a:lnTo>
                  <a:pt x="2568" y="2413"/>
                </a:lnTo>
                <a:lnTo>
                  <a:pt x="2577" y="2413"/>
                </a:lnTo>
                <a:lnTo>
                  <a:pt x="2577" y="2413"/>
                </a:lnTo>
                <a:lnTo>
                  <a:pt x="2577" y="2413"/>
                </a:lnTo>
                <a:lnTo>
                  <a:pt x="2577" y="2413"/>
                </a:lnTo>
                <a:lnTo>
                  <a:pt x="2577" y="2413"/>
                </a:lnTo>
                <a:lnTo>
                  <a:pt x="2577" y="2413"/>
                </a:lnTo>
                <a:lnTo>
                  <a:pt x="2577" y="2413"/>
                </a:lnTo>
                <a:lnTo>
                  <a:pt x="2577" y="2413"/>
                </a:lnTo>
                <a:lnTo>
                  <a:pt x="2577" y="2413"/>
                </a:lnTo>
                <a:lnTo>
                  <a:pt x="2577" y="2413"/>
                </a:lnTo>
                <a:lnTo>
                  <a:pt x="2577" y="2413"/>
                </a:lnTo>
                <a:lnTo>
                  <a:pt x="2577" y="2421"/>
                </a:lnTo>
                <a:lnTo>
                  <a:pt x="2577" y="2421"/>
                </a:lnTo>
                <a:lnTo>
                  <a:pt x="2577" y="2421"/>
                </a:lnTo>
                <a:lnTo>
                  <a:pt x="2577" y="2421"/>
                </a:lnTo>
                <a:lnTo>
                  <a:pt x="2577" y="2421"/>
                </a:lnTo>
                <a:lnTo>
                  <a:pt x="2577" y="2421"/>
                </a:lnTo>
                <a:lnTo>
                  <a:pt x="2577" y="2421"/>
                </a:lnTo>
                <a:lnTo>
                  <a:pt x="2586" y="2421"/>
                </a:lnTo>
                <a:lnTo>
                  <a:pt x="2586" y="2421"/>
                </a:lnTo>
                <a:lnTo>
                  <a:pt x="2586" y="2421"/>
                </a:lnTo>
                <a:lnTo>
                  <a:pt x="2586" y="2421"/>
                </a:lnTo>
                <a:lnTo>
                  <a:pt x="2586" y="2421"/>
                </a:lnTo>
                <a:lnTo>
                  <a:pt x="2586" y="2421"/>
                </a:lnTo>
                <a:lnTo>
                  <a:pt x="2586" y="2421"/>
                </a:lnTo>
                <a:lnTo>
                  <a:pt x="2586" y="2430"/>
                </a:lnTo>
                <a:lnTo>
                  <a:pt x="2586" y="2430"/>
                </a:lnTo>
                <a:lnTo>
                  <a:pt x="2586" y="2430"/>
                </a:lnTo>
                <a:lnTo>
                  <a:pt x="2586" y="2430"/>
                </a:lnTo>
                <a:lnTo>
                  <a:pt x="2586" y="2430"/>
                </a:lnTo>
                <a:lnTo>
                  <a:pt x="2586" y="2430"/>
                </a:lnTo>
                <a:lnTo>
                  <a:pt x="2586" y="2430"/>
                </a:lnTo>
                <a:lnTo>
                  <a:pt x="2586" y="2430"/>
                </a:lnTo>
                <a:lnTo>
                  <a:pt x="2586" y="2430"/>
                </a:lnTo>
                <a:lnTo>
                  <a:pt x="2586" y="2430"/>
                </a:lnTo>
                <a:lnTo>
                  <a:pt x="2586" y="2430"/>
                </a:lnTo>
                <a:lnTo>
                  <a:pt x="2586" y="2430"/>
                </a:lnTo>
                <a:lnTo>
                  <a:pt x="2594" y="2430"/>
                </a:lnTo>
                <a:lnTo>
                  <a:pt x="2594" y="2430"/>
                </a:lnTo>
                <a:lnTo>
                  <a:pt x="2594" y="2430"/>
                </a:lnTo>
                <a:lnTo>
                  <a:pt x="2594" y="2430"/>
                </a:lnTo>
                <a:lnTo>
                  <a:pt x="2594" y="2430"/>
                </a:lnTo>
                <a:lnTo>
                  <a:pt x="2594" y="2430"/>
                </a:lnTo>
                <a:lnTo>
                  <a:pt x="2594" y="2439"/>
                </a:lnTo>
                <a:lnTo>
                  <a:pt x="2594" y="2439"/>
                </a:lnTo>
                <a:lnTo>
                  <a:pt x="2594" y="2439"/>
                </a:lnTo>
                <a:lnTo>
                  <a:pt x="2594" y="2439"/>
                </a:lnTo>
                <a:lnTo>
                  <a:pt x="2594" y="2439"/>
                </a:lnTo>
                <a:lnTo>
                  <a:pt x="2594" y="2439"/>
                </a:lnTo>
                <a:lnTo>
                  <a:pt x="2594" y="2439"/>
                </a:lnTo>
                <a:lnTo>
                  <a:pt x="2594" y="2439"/>
                </a:lnTo>
                <a:lnTo>
                  <a:pt x="2594" y="2439"/>
                </a:lnTo>
                <a:lnTo>
                  <a:pt x="2594" y="2439"/>
                </a:lnTo>
                <a:lnTo>
                  <a:pt x="2594" y="2439"/>
                </a:lnTo>
                <a:lnTo>
                  <a:pt x="2594" y="2439"/>
                </a:lnTo>
                <a:lnTo>
                  <a:pt x="2603" y="2439"/>
                </a:lnTo>
                <a:lnTo>
                  <a:pt x="2603" y="2439"/>
                </a:lnTo>
                <a:lnTo>
                  <a:pt x="2603" y="2439"/>
                </a:lnTo>
                <a:lnTo>
                  <a:pt x="2603" y="2439"/>
                </a:lnTo>
                <a:lnTo>
                  <a:pt x="2603" y="2439"/>
                </a:lnTo>
                <a:lnTo>
                  <a:pt x="2603" y="2439"/>
                </a:lnTo>
                <a:lnTo>
                  <a:pt x="2603" y="2439"/>
                </a:lnTo>
                <a:lnTo>
                  <a:pt x="2603" y="2439"/>
                </a:lnTo>
                <a:lnTo>
                  <a:pt x="2603" y="2439"/>
                </a:lnTo>
                <a:lnTo>
                  <a:pt x="2603" y="2439"/>
                </a:lnTo>
                <a:lnTo>
                  <a:pt x="2603" y="2439"/>
                </a:lnTo>
                <a:lnTo>
                  <a:pt x="2603" y="2439"/>
                </a:lnTo>
                <a:lnTo>
                  <a:pt x="2603" y="2439"/>
                </a:lnTo>
                <a:lnTo>
                  <a:pt x="2603" y="2439"/>
                </a:lnTo>
                <a:lnTo>
                  <a:pt x="2603" y="2439"/>
                </a:lnTo>
                <a:lnTo>
                  <a:pt x="2603" y="2439"/>
                </a:lnTo>
                <a:lnTo>
                  <a:pt x="2603" y="2439"/>
                </a:lnTo>
                <a:lnTo>
                  <a:pt x="2603" y="2439"/>
                </a:lnTo>
                <a:lnTo>
                  <a:pt x="2612" y="2439"/>
                </a:lnTo>
                <a:lnTo>
                  <a:pt x="2612" y="2439"/>
                </a:lnTo>
                <a:lnTo>
                  <a:pt x="2612" y="2439"/>
                </a:lnTo>
                <a:lnTo>
                  <a:pt x="2612" y="2439"/>
                </a:lnTo>
                <a:lnTo>
                  <a:pt x="2612" y="2439"/>
                </a:lnTo>
                <a:lnTo>
                  <a:pt x="2612" y="2439"/>
                </a:lnTo>
                <a:lnTo>
                  <a:pt x="2612" y="2439"/>
                </a:lnTo>
                <a:lnTo>
                  <a:pt x="2612" y="2439"/>
                </a:lnTo>
                <a:lnTo>
                  <a:pt x="2612" y="2439"/>
                </a:lnTo>
                <a:lnTo>
                  <a:pt x="2612" y="2439"/>
                </a:lnTo>
                <a:lnTo>
                  <a:pt x="2612" y="2439"/>
                </a:lnTo>
                <a:lnTo>
                  <a:pt x="2612" y="2439"/>
                </a:lnTo>
                <a:lnTo>
                  <a:pt x="2612" y="2439"/>
                </a:lnTo>
                <a:lnTo>
                  <a:pt x="2612" y="2439"/>
                </a:lnTo>
                <a:lnTo>
                  <a:pt x="2612" y="2439"/>
                </a:lnTo>
                <a:lnTo>
                  <a:pt x="2612" y="2439"/>
                </a:lnTo>
                <a:lnTo>
                  <a:pt x="2612" y="2439"/>
                </a:lnTo>
                <a:lnTo>
                  <a:pt x="2612" y="2439"/>
                </a:lnTo>
                <a:lnTo>
                  <a:pt x="2612" y="2439"/>
                </a:lnTo>
                <a:lnTo>
                  <a:pt x="2621" y="2439"/>
                </a:lnTo>
                <a:lnTo>
                  <a:pt x="2621" y="2439"/>
                </a:lnTo>
                <a:lnTo>
                  <a:pt x="2621" y="2439"/>
                </a:lnTo>
                <a:lnTo>
                  <a:pt x="2621" y="2439"/>
                </a:lnTo>
                <a:lnTo>
                  <a:pt x="2621" y="2439"/>
                </a:lnTo>
                <a:lnTo>
                  <a:pt x="2621" y="2439"/>
                </a:lnTo>
                <a:lnTo>
                  <a:pt x="2621" y="2439"/>
                </a:lnTo>
                <a:lnTo>
                  <a:pt x="2621" y="2439"/>
                </a:lnTo>
                <a:lnTo>
                  <a:pt x="2621" y="2439"/>
                </a:lnTo>
                <a:lnTo>
                  <a:pt x="2621" y="2447"/>
                </a:lnTo>
                <a:lnTo>
                  <a:pt x="2621" y="2447"/>
                </a:lnTo>
                <a:lnTo>
                  <a:pt x="2621" y="2447"/>
                </a:lnTo>
                <a:lnTo>
                  <a:pt x="2621" y="2447"/>
                </a:lnTo>
                <a:lnTo>
                  <a:pt x="2621" y="2447"/>
                </a:lnTo>
                <a:lnTo>
                  <a:pt x="2621" y="2447"/>
                </a:lnTo>
                <a:lnTo>
                  <a:pt x="2621" y="2447"/>
                </a:lnTo>
                <a:lnTo>
                  <a:pt x="2621" y="2447"/>
                </a:lnTo>
                <a:lnTo>
                  <a:pt x="2621" y="2447"/>
                </a:lnTo>
                <a:lnTo>
                  <a:pt x="2629" y="2447"/>
                </a:lnTo>
                <a:lnTo>
                  <a:pt x="2629" y="2447"/>
                </a:lnTo>
                <a:lnTo>
                  <a:pt x="2629" y="2447"/>
                </a:lnTo>
                <a:lnTo>
                  <a:pt x="2629" y="2447"/>
                </a:lnTo>
                <a:lnTo>
                  <a:pt x="2629" y="2447"/>
                </a:lnTo>
                <a:lnTo>
                  <a:pt x="2629" y="2447"/>
                </a:lnTo>
                <a:lnTo>
                  <a:pt x="2629" y="2447"/>
                </a:lnTo>
                <a:lnTo>
                  <a:pt x="2629" y="2447"/>
                </a:lnTo>
                <a:lnTo>
                  <a:pt x="2629" y="2447"/>
                </a:lnTo>
                <a:lnTo>
                  <a:pt x="2629" y="2447"/>
                </a:lnTo>
                <a:lnTo>
                  <a:pt x="2629" y="2447"/>
                </a:lnTo>
                <a:lnTo>
                  <a:pt x="2629" y="2447"/>
                </a:lnTo>
                <a:lnTo>
                  <a:pt x="2629" y="2447"/>
                </a:lnTo>
                <a:lnTo>
                  <a:pt x="2629" y="2447"/>
                </a:lnTo>
                <a:lnTo>
                  <a:pt x="2629" y="2447"/>
                </a:lnTo>
                <a:lnTo>
                  <a:pt x="2629" y="2447"/>
                </a:lnTo>
                <a:lnTo>
                  <a:pt x="2629" y="2447"/>
                </a:lnTo>
                <a:lnTo>
                  <a:pt x="2629" y="2447"/>
                </a:lnTo>
                <a:lnTo>
                  <a:pt x="2638" y="2447"/>
                </a:lnTo>
                <a:lnTo>
                  <a:pt x="2638" y="2447"/>
                </a:lnTo>
                <a:lnTo>
                  <a:pt x="2638" y="2447"/>
                </a:lnTo>
                <a:lnTo>
                  <a:pt x="2638" y="2447"/>
                </a:lnTo>
                <a:lnTo>
                  <a:pt x="2638" y="2447"/>
                </a:lnTo>
                <a:lnTo>
                  <a:pt x="2638" y="2447"/>
                </a:lnTo>
                <a:lnTo>
                  <a:pt x="2638" y="2447"/>
                </a:lnTo>
                <a:lnTo>
                  <a:pt x="2638" y="2447"/>
                </a:lnTo>
                <a:lnTo>
                  <a:pt x="2638" y="2447"/>
                </a:lnTo>
                <a:lnTo>
                  <a:pt x="2638" y="2447"/>
                </a:lnTo>
                <a:lnTo>
                  <a:pt x="2638" y="2447"/>
                </a:lnTo>
                <a:lnTo>
                  <a:pt x="2638" y="2447"/>
                </a:lnTo>
                <a:lnTo>
                  <a:pt x="2638" y="2447"/>
                </a:lnTo>
                <a:lnTo>
                  <a:pt x="2638" y="2447"/>
                </a:lnTo>
                <a:lnTo>
                  <a:pt x="2638" y="2447"/>
                </a:lnTo>
                <a:lnTo>
                  <a:pt x="2638" y="2447"/>
                </a:lnTo>
                <a:lnTo>
                  <a:pt x="2638" y="2447"/>
                </a:lnTo>
                <a:lnTo>
                  <a:pt x="2638" y="2447"/>
                </a:lnTo>
                <a:lnTo>
                  <a:pt x="2647" y="2447"/>
                </a:lnTo>
                <a:lnTo>
                  <a:pt x="2647" y="2447"/>
                </a:lnTo>
                <a:lnTo>
                  <a:pt x="2647" y="2447"/>
                </a:lnTo>
                <a:lnTo>
                  <a:pt x="2647" y="2447"/>
                </a:lnTo>
                <a:lnTo>
                  <a:pt x="2647" y="2447"/>
                </a:lnTo>
                <a:lnTo>
                  <a:pt x="2647" y="2447"/>
                </a:lnTo>
                <a:lnTo>
                  <a:pt x="2647" y="2447"/>
                </a:lnTo>
                <a:lnTo>
                  <a:pt x="2647" y="2447"/>
                </a:lnTo>
                <a:lnTo>
                  <a:pt x="2647" y="2447"/>
                </a:lnTo>
                <a:lnTo>
                  <a:pt x="2647" y="2447"/>
                </a:lnTo>
                <a:lnTo>
                  <a:pt x="2647" y="2447"/>
                </a:lnTo>
                <a:lnTo>
                  <a:pt x="2647" y="2447"/>
                </a:lnTo>
                <a:lnTo>
                  <a:pt x="2647" y="2447"/>
                </a:lnTo>
                <a:lnTo>
                  <a:pt x="2647" y="2447"/>
                </a:lnTo>
                <a:lnTo>
                  <a:pt x="2647" y="2447"/>
                </a:lnTo>
                <a:lnTo>
                  <a:pt x="2647" y="2447"/>
                </a:lnTo>
                <a:lnTo>
                  <a:pt x="2647" y="2447"/>
                </a:lnTo>
                <a:lnTo>
                  <a:pt x="2647" y="2447"/>
                </a:lnTo>
                <a:lnTo>
                  <a:pt x="2647" y="2447"/>
                </a:lnTo>
                <a:lnTo>
                  <a:pt x="2656" y="2447"/>
                </a:lnTo>
                <a:lnTo>
                  <a:pt x="2656" y="2447"/>
                </a:lnTo>
                <a:lnTo>
                  <a:pt x="2656" y="2447"/>
                </a:lnTo>
                <a:lnTo>
                  <a:pt x="2656" y="2447"/>
                </a:lnTo>
                <a:lnTo>
                  <a:pt x="2656" y="2447"/>
                </a:lnTo>
                <a:lnTo>
                  <a:pt x="2656" y="2447"/>
                </a:lnTo>
                <a:lnTo>
                  <a:pt x="2656" y="2447"/>
                </a:lnTo>
                <a:lnTo>
                  <a:pt x="2656" y="2447"/>
                </a:lnTo>
                <a:lnTo>
                  <a:pt x="2656" y="2447"/>
                </a:lnTo>
                <a:lnTo>
                  <a:pt x="2656" y="2447"/>
                </a:lnTo>
                <a:lnTo>
                  <a:pt x="2656" y="2447"/>
                </a:lnTo>
                <a:lnTo>
                  <a:pt x="2656" y="2456"/>
                </a:lnTo>
                <a:lnTo>
                  <a:pt x="2656" y="2456"/>
                </a:lnTo>
                <a:lnTo>
                  <a:pt x="2656" y="2456"/>
                </a:lnTo>
                <a:lnTo>
                  <a:pt x="2656" y="2456"/>
                </a:lnTo>
                <a:lnTo>
                  <a:pt x="2656" y="2456"/>
                </a:lnTo>
                <a:lnTo>
                  <a:pt x="2656" y="2456"/>
                </a:lnTo>
                <a:lnTo>
                  <a:pt x="2656" y="2456"/>
                </a:lnTo>
                <a:lnTo>
                  <a:pt x="2664" y="2456"/>
                </a:lnTo>
                <a:lnTo>
                  <a:pt x="2664" y="2456"/>
                </a:lnTo>
                <a:lnTo>
                  <a:pt x="2664" y="2456"/>
                </a:lnTo>
                <a:lnTo>
                  <a:pt x="2664" y="2456"/>
                </a:lnTo>
                <a:lnTo>
                  <a:pt x="2664" y="2456"/>
                </a:lnTo>
                <a:lnTo>
                  <a:pt x="2664" y="2456"/>
                </a:lnTo>
                <a:lnTo>
                  <a:pt x="2664" y="2456"/>
                </a:lnTo>
                <a:lnTo>
                  <a:pt x="2664" y="2456"/>
                </a:lnTo>
                <a:lnTo>
                  <a:pt x="2664" y="2456"/>
                </a:lnTo>
                <a:lnTo>
                  <a:pt x="2664" y="2456"/>
                </a:lnTo>
                <a:lnTo>
                  <a:pt x="2664" y="2456"/>
                </a:lnTo>
                <a:lnTo>
                  <a:pt x="2664" y="2456"/>
                </a:lnTo>
                <a:lnTo>
                  <a:pt x="2664" y="2456"/>
                </a:lnTo>
                <a:lnTo>
                  <a:pt x="2664" y="2456"/>
                </a:lnTo>
                <a:lnTo>
                  <a:pt x="2664" y="2456"/>
                </a:lnTo>
                <a:lnTo>
                  <a:pt x="2664" y="2456"/>
                </a:lnTo>
                <a:lnTo>
                  <a:pt x="2664" y="2456"/>
                </a:lnTo>
                <a:lnTo>
                  <a:pt x="2664" y="2456"/>
                </a:lnTo>
                <a:lnTo>
                  <a:pt x="2673" y="2456"/>
                </a:lnTo>
                <a:lnTo>
                  <a:pt x="2673" y="2456"/>
                </a:lnTo>
                <a:lnTo>
                  <a:pt x="2673" y="2456"/>
                </a:lnTo>
                <a:lnTo>
                  <a:pt x="2673" y="2456"/>
                </a:lnTo>
                <a:lnTo>
                  <a:pt x="2673" y="2456"/>
                </a:lnTo>
                <a:lnTo>
                  <a:pt x="2673" y="2456"/>
                </a:lnTo>
                <a:lnTo>
                  <a:pt x="2673" y="2456"/>
                </a:lnTo>
                <a:lnTo>
                  <a:pt x="2673" y="2456"/>
                </a:lnTo>
                <a:lnTo>
                  <a:pt x="2673" y="2456"/>
                </a:lnTo>
                <a:lnTo>
                  <a:pt x="2673" y="2456"/>
                </a:lnTo>
                <a:lnTo>
                  <a:pt x="2673" y="2456"/>
                </a:lnTo>
                <a:lnTo>
                  <a:pt x="2673" y="2456"/>
                </a:lnTo>
                <a:lnTo>
                  <a:pt x="2673" y="2456"/>
                </a:lnTo>
                <a:lnTo>
                  <a:pt x="2673" y="2456"/>
                </a:lnTo>
                <a:lnTo>
                  <a:pt x="2673" y="2456"/>
                </a:lnTo>
                <a:lnTo>
                  <a:pt x="2673" y="2456"/>
                </a:lnTo>
                <a:lnTo>
                  <a:pt x="2673" y="2456"/>
                </a:lnTo>
                <a:lnTo>
                  <a:pt x="2673" y="2456"/>
                </a:lnTo>
                <a:lnTo>
                  <a:pt x="2673" y="2456"/>
                </a:lnTo>
                <a:lnTo>
                  <a:pt x="2682" y="2456"/>
                </a:lnTo>
                <a:lnTo>
                  <a:pt x="2682" y="2456"/>
                </a:lnTo>
                <a:lnTo>
                  <a:pt x="2682" y="2456"/>
                </a:lnTo>
                <a:lnTo>
                  <a:pt x="2682" y="2456"/>
                </a:lnTo>
                <a:lnTo>
                  <a:pt x="2682" y="2456"/>
                </a:lnTo>
                <a:lnTo>
                  <a:pt x="2682" y="2456"/>
                </a:lnTo>
                <a:lnTo>
                  <a:pt x="2682" y="2456"/>
                </a:lnTo>
                <a:lnTo>
                  <a:pt x="2682" y="2456"/>
                </a:lnTo>
                <a:lnTo>
                  <a:pt x="2682" y="2456"/>
                </a:lnTo>
                <a:lnTo>
                  <a:pt x="2682" y="2456"/>
                </a:lnTo>
                <a:lnTo>
                  <a:pt x="2682" y="2456"/>
                </a:lnTo>
                <a:lnTo>
                  <a:pt x="2682" y="2456"/>
                </a:lnTo>
                <a:lnTo>
                  <a:pt x="2682" y="2456"/>
                </a:lnTo>
                <a:lnTo>
                  <a:pt x="2682" y="2456"/>
                </a:lnTo>
                <a:lnTo>
                  <a:pt x="2682" y="2456"/>
                </a:lnTo>
                <a:lnTo>
                  <a:pt x="2682" y="2456"/>
                </a:lnTo>
                <a:lnTo>
                  <a:pt x="2682" y="2456"/>
                </a:lnTo>
                <a:lnTo>
                  <a:pt x="2682" y="2456"/>
                </a:lnTo>
                <a:lnTo>
                  <a:pt x="2691" y="2456"/>
                </a:lnTo>
                <a:lnTo>
                  <a:pt x="2691" y="2465"/>
                </a:lnTo>
                <a:lnTo>
                  <a:pt x="2691" y="2465"/>
                </a:lnTo>
                <a:lnTo>
                  <a:pt x="2691" y="2465"/>
                </a:lnTo>
                <a:lnTo>
                  <a:pt x="2691" y="2465"/>
                </a:lnTo>
                <a:lnTo>
                  <a:pt x="2691" y="2465"/>
                </a:lnTo>
                <a:lnTo>
                  <a:pt x="2691" y="2465"/>
                </a:lnTo>
                <a:lnTo>
                  <a:pt x="2691" y="2465"/>
                </a:lnTo>
                <a:lnTo>
                  <a:pt x="2691" y="2465"/>
                </a:lnTo>
                <a:lnTo>
                  <a:pt x="2691" y="2465"/>
                </a:lnTo>
                <a:lnTo>
                  <a:pt x="2691" y="2465"/>
                </a:lnTo>
                <a:lnTo>
                  <a:pt x="2691" y="2465"/>
                </a:lnTo>
                <a:lnTo>
                  <a:pt x="2691" y="2465"/>
                </a:lnTo>
                <a:lnTo>
                  <a:pt x="2691" y="2465"/>
                </a:lnTo>
                <a:lnTo>
                  <a:pt x="2691" y="2465"/>
                </a:lnTo>
                <a:lnTo>
                  <a:pt x="2691" y="2465"/>
                </a:lnTo>
                <a:lnTo>
                  <a:pt x="2691" y="2473"/>
                </a:lnTo>
                <a:lnTo>
                  <a:pt x="2691" y="2473"/>
                </a:lnTo>
                <a:lnTo>
                  <a:pt x="2699" y="2473"/>
                </a:lnTo>
                <a:lnTo>
                  <a:pt x="2699" y="2473"/>
                </a:lnTo>
                <a:lnTo>
                  <a:pt x="2699" y="2473"/>
                </a:lnTo>
                <a:lnTo>
                  <a:pt x="2699" y="2473"/>
                </a:lnTo>
                <a:lnTo>
                  <a:pt x="2699" y="2473"/>
                </a:lnTo>
                <a:lnTo>
                  <a:pt x="2699" y="2473"/>
                </a:lnTo>
                <a:lnTo>
                  <a:pt x="2699" y="2473"/>
                </a:lnTo>
                <a:lnTo>
                  <a:pt x="2699" y="2473"/>
                </a:lnTo>
                <a:lnTo>
                  <a:pt x="2699" y="2482"/>
                </a:lnTo>
                <a:lnTo>
                  <a:pt x="2699" y="2482"/>
                </a:lnTo>
                <a:lnTo>
                  <a:pt x="2699" y="2482"/>
                </a:lnTo>
                <a:lnTo>
                  <a:pt x="2699" y="2482"/>
                </a:lnTo>
                <a:lnTo>
                  <a:pt x="2699" y="2482"/>
                </a:lnTo>
                <a:lnTo>
                  <a:pt x="2699" y="2482"/>
                </a:lnTo>
                <a:lnTo>
                  <a:pt x="2699" y="2482"/>
                </a:lnTo>
                <a:lnTo>
                  <a:pt x="2699" y="2482"/>
                </a:lnTo>
                <a:lnTo>
                  <a:pt x="2699" y="2482"/>
                </a:lnTo>
                <a:lnTo>
                  <a:pt x="2699" y="2482"/>
                </a:lnTo>
                <a:lnTo>
                  <a:pt x="2708" y="2491"/>
                </a:lnTo>
                <a:lnTo>
                  <a:pt x="2708" y="2491"/>
                </a:lnTo>
                <a:lnTo>
                  <a:pt x="2708" y="2491"/>
                </a:lnTo>
                <a:lnTo>
                  <a:pt x="2708" y="2491"/>
                </a:lnTo>
                <a:lnTo>
                  <a:pt x="2708" y="2491"/>
                </a:lnTo>
                <a:lnTo>
                  <a:pt x="2708" y="2491"/>
                </a:lnTo>
                <a:lnTo>
                  <a:pt x="2708" y="2491"/>
                </a:lnTo>
                <a:lnTo>
                  <a:pt x="2708" y="2491"/>
                </a:lnTo>
                <a:lnTo>
                  <a:pt x="2708" y="2499"/>
                </a:lnTo>
                <a:lnTo>
                  <a:pt x="2708" y="2499"/>
                </a:lnTo>
                <a:lnTo>
                  <a:pt x="2708" y="2499"/>
                </a:lnTo>
                <a:lnTo>
                  <a:pt x="2708" y="2499"/>
                </a:lnTo>
                <a:lnTo>
                  <a:pt x="2708" y="2499"/>
                </a:lnTo>
                <a:lnTo>
                  <a:pt x="2708" y="2499"/>
                </a:lnTo>
                <a:lnTo>
                  <a:pt x="2708" y="2499"/>
                </a:lnTo>
                <a:lnTo>
                  <a:pt x="2708" y="2499"/>
                </a:lnTo>
                <a:lnTo>
                  <a:pt x="2708" y="2508"/>
                </a:lnTo>
                <a:lnTo>
                  <a:pt x="2708" y="2508"/>
                </a:lnTo>
                <a:lnTo>
                  <a:pt x="2708" y="2508"/>
                </a:lnTo>
                <a:lnTo>
                  <a:pt x="2717" y="2508"/>
                </a:lnTo>
                <a:lnTo>
                  <a:pt x="2717" y="2508"/>
                </a:lnTo>
                <a:lnTo>
                  <a:pt x="2717" y="2508"/>
                </a:lnTo>
                <a:lnTo>
                  <a:pt x="2717" y="2517"/>
                </a:lnTo>
                <a:lnTo>
                  <a:pt x="2717" y="2517"/>
                </a:lnTo>
                <a:lnTo>
                  <a:pt x="2717" y="2517"/>
                </a:lnTo>
                <a:lnTo>
                  <a:pt x="2717" y="2517"/>
                </a:lnTo>
                <a:lnTo>
                  <a:pt x="2717" y="2517"/>
                </a:lnTo>
                <a:lnTo>
                  <a:pt x="2717" y="2517"/>
                </a:lnTo>
                <a:lnTo>
                  <a:pt x="2717" y="2525"/>
                </a:lnTo>
                <a:lnTo>
                  <a:pt x="2717" y="2525"/>
                </a:lnTo>
                <a:lnTo>
                  <a:pt x="2717" y="2525"/>
                </a:lnTo>
                <a:lnTo>
                  <a:pt x="2717" y="2525"/>
                </a:lnTo>
                <a:lnTo>
                  <a:pt x="2717" y="2525"/>
                </a:lnTo>
                <a:lnTo>
                  <a:pt x="2717" y="2525"/>
                </a:lnTo>
                <a:lnTo>
                  <a:pt x="2717" y="2534"/>
                </a:lnTo>
                <a:lnTo>
                  <a:pt x="2717" y="2534"/>
                </a:lnTo>
                <a:lnTo>
                  <a:pt x="2717" y="2534"/>
                </a:lnTo>
                <a:lnTo>
                  <a:pt x="2725" y="2534"/>
                </a:lnTo>
                <a:lnTo>
                  <a:pt x="2725" y="2534"/>
                </a:lnTo>
                <a:lnTo>
                  <a:pt x="2725" y="2534"/>
                </a:lnTo>
                <a:lnTo>
                  <a:pt x="2725" y="2534"/>
                </a:lnTo>
                <a:lnTo>
                  <a:pt x="2725" y="2543"/>
                </a:lnTo>
                <a:lnTo>
                  <a:pt x="2725" y="2543"/>
                </a:lnTo>
                <a:lnTo>
                  <a:pt x="2725" y="2543"/>
                </a:lnTo>
                <a:lnTo>
                  <a:pt x="2725" y="2543"/>
                </a:lnTo>
                <a:lnTo>
                  <a:pt x="2725" y="2543"/>
                </a:lnTo>
                <a:lnTo>
                  <a:pt x="2725" y="2543"/>
                </a:lnTo>
                <a:lnTo>
                  <a:pt x="2725" y="2543"/>
                </a:lnTo>
                <a:lnTo>
                  <a:pt x="2725" y="2543"/>
                </a:lnTo>
                <a:lnTo>
                  <a:pt x="2725" y="2543"/>
                </a:lnTo>
                <a:lnTo>
                  <a:pt x="2725" y="2543"/>
                </a:lnTo>
                <a:lnTo>
                  <a:pt x="2725" y="2551"/>
                </a:lnTo>
                <a:lnTo>
                  <a:pt x="2725" y="2551"/>
                </a:lnTo>
                <a:lnTo>
                  <a:pt x="2725" y="2551"/>
                </a:lnTo>
                <a:lnTo>
                  <a:pt x="2725" y="2551"/>
                </a:lnTo>
                <a:lnTo>
                  <a:pt x="2734" y="2551"/>
                </a:lnTo>
                <a:lnTo>
                  <a:pt x="2734" y="2551"/>
                </a:lnTo>
                <a:lnTo>
                  <a:pt x="2734" y="2551"/>
                </a:lnTo>
                <a:lnTo>
                  <a:pt x="2734" y="2560"/>
                </a:lnTo>
                <a:lnTo>
                  <a:pt x="2734" y="2560"/>
                </a:lnTo>
                <a:lnTo>
                  <a:pt x="2734" y="2560"/>
                </a:lnTo>
                <a:lnTo>
                  <a:pt x="2734" y="2560"/>
                </a:lnTo>
                <a:lnTo>
                  <a:pt x="2734" y="2560"/>
                </a:lnTo>
                <a:lnTo>
                  <a:pt x="2734" y="2560"/>
                </a:lnTo>
                <a:lnTo>
                  <a:pt x="2734" y="2560"/>
                </a:lnTo>
                <a:lnTo>
                  <a:pt x="2734" y="2560"/>
                </a:lnTo>
                <a:lnTo>
                  <a:pt x="2734" y="2560"/>
                </a:lnTo>
                <a:lnTo>
                  <a:pt x="2734" y="2569"/>
                </a:lnTo>
                <a:lnTo>
                  <a:pt x="2734" y="2569"/>
                </a:lnTo>
                <a:lnTo>
                  <a:pt x="2734" y="2569"/>
                </a:lnTo>
                <a:lnTo>
                  <a:pt x="2734" y="2569"/>
                </a:lnTo>
                <a:lnTo>
                  <a:pt x="2734" y="2569"/>
                </a:lnTo>
                <a:lnTo>
                  <a:pt x="2734" y="2569"/>
                </a:lnTo>
                <a:lnTo>
                  <a:pt x="2734" y="2569"/>
                </a:lnTo>
                <a:lnTo>
                  <a:pt x="2743" y="2569"/>
                </a:lnTo>
                <a:lnTo>
                  <a:pt x="2743" y="2577"/>
                </a:lnTo>
                <a:lnTo>
                  <a:pt x="2743" y="2577"/>
                </a:lnTo>
                <a:lnTo>
                  <a:pt x="2743" y="2577"/>
                </a:lnTo>
                <a:lnTo>
                  <a:pt x="2743" y="2577"/>
                </a:lnTo>
                <a:lnTo>
                  <a:pt x="2743" y="2577"/>
                </a:lnTo>
                <a:lnTo>
                  <a:pt x="2743" y="2577"/>
                </a:lnTo>
                <a:lnTo>
                  <a:pt x="2743" y="2577"/>
                </a:lnTo>
                <a:lnTo>
                  <a:pt x="2743" y="2577"/>
                </a:lnTo>
                <a:lnTo>
                  <a:pt x="2743" y="2586"/>
                </a:lnTo>
                <a:lnTo>
                  <a:pt x="2743" y="2586"/>
                </a:lnTo>
                <a:lnTo>
                  <a:pt x="2743" y="2586"/>
                </a:lnTo>
                <a:lnTo>
                  <a:pt x="2743" y="2586"/>
                </a:lnTo>
                <a:lnTo>
                  <a:pt x="2743" y="2586"/>
                </a:lnTo>
                <a:lnTo>
                  <a:pt x="2743" y="2586"/>
                </a:lnTo>
                <a:lnTo>
                  <a:pt x="2743" y="2586"/>
                </a:lnTo>
                <a:lnTo>
                  <a:pt x="2743" y="2595"/>
                </a:lnTo>
                <a:lnTo>
                  <a:pt x="2743" y="2595"/>
                </a:lnTo>
                <a:lnTo>
                  <a:pt x="2752" y="2595"/>
                </a:lnTo>
                <a:lnTo>
                  <a:pt x="2752" y="2595"/>
                </a:lnTo>
                <a:lnTo>
                  <a:pt x="2752" y="2595"/>
                </a:lnTo>
                <a:lnTo>
                  <a:pt x="2752" y="2595"/>
                </a:lnTo>
                <a:lnTo>
                  <a:pt x="2752" y="2595"/>
                </a:lnTo>
                <a:lnTo>
                  <a:pt x="2752" y="2595"/>
                </a:lnTo>
                <a:lnTo>
                  <a:pt x="2752" y="2595"/>
                </a:lnTo>
                <a:lnTo>
                  <a:pt x="2752" y="2595"/>
                </a:lnTo>
                <a:lnTo>
                  <a:pt x="2752" y="2595"/>
                </a:lnTo>
                <a:lnTo>
                  <a:pt x="2752" y="2603"/>
                </a:lnTo>
                <a:lnTo>
                  <a:pt x="2752" y="2603"/>
                </a:lnTo>
                <a:lnTo>
                  <a:pt x="2752" y="2603"/>
                </a:lnTo>
                <a:lnTo>
                  <a:pt x="2752" y="2603"/>
                </a:lnTo>
                <a:lnTo>
                  <a:pt x="2752" y="2603"/>
                </a:lnTo>
                <a:lnTo>
                  <a:pt x="2752" y="2603"/>
                </a:lnTo>
                <a:lnTo>
                  <a:pt x="2752" y="2603"/>
                </a:lnTo>
                <a:lnTo>
                  <a:pt x="2752" y="2603"/>
                </a:lnTo>
                <a:lnTo>
                  <a:pt x="2752" y="2603"/>
                </a:lnTo>
                <a:lnTo>
                  <a:pt x="2760" y="2603"/>
                </a:lnTo>
                <a:lnTo>
                  <a:pt x="2760" y="2603"/>
                </a:lnTo>
                <a:lnTo>
                  <a:pt x="2760" y="2603"/>
                </a:lnTo>
                <a:lnTo>
                  <a:pt x="2760" y="2603"/>
                </a:lnTo>
                <a:lnTo>
                  <a:pt x="2760" y="2603"/>
                </a:lnTo>
                <a:lnTo>
                  <a:pt x="2760" y="2603"/>
                </a:lnTo>
                <a:lnTo>
                  <a:pt x="2760" y="2603"/>
                </a:lnTo>
                <a:lnTo>
                  <a:pt x="2760" y="2603"/>
                </a:lnTo>
                <a:lnTo>
                  <a:pt x="2760" y="2603"/>
                </a:lnTo>
                <a:lnTo>
                  <a:pt x="2760" y="2603"/>
                </a:lnTo>
                <a:lnTo>
                  <a:pt x="2760" y="2603"/>
                </a:lnTo>
                <a:lnTo>
                  <a:pt x="2760" y="2603"/>
                </a:lnTo>
                <a:lnTo>
                  <a:pt x="2760" y="2603"/>
                </a:lnTo>
                <a:lnTo>
                  <a:pt x="2760" y="2603"/>
                </a:lnTo>
                <a:lnTo>
                  <a:pt x="2760" y="2603"/>
                </a:lnTo>
                <a:lnTo>
                  <a:pt x="2760" y="2603"/>
                </a:lnTo>
                <a:lnTo>
                  <a:pt x="2760" y="2603"/>
                </a:lnTo>
                <a:lnTo>
                  <a:pt x="2760" y="2603"/>
                </a:lnTo>
                <a:lnTo>
                  <a:pt x="2769" y="2603"/>
                </a:lnTo>
                <a:lnTo>
                  <a:pt x="2769" y="2603"/>
                </a:lnTo>
                <a:lnTo>
                  <a:pt x="2769" y="2603"/>
                </a:lnTo>
                <a:lnTo>
                  <a:pt x="2769" y="2603"/>
                </a:lnTo>
                <a:lnTo>
                  <a:pt x="2769" y="2603"/>
                </a:lnTo>
                <a:lnTo>
                  <a:pt x="2769" y="2603"/>
                </a:lnTo>
                <a:lnTo>
                  <a:pt x="2769" y="2603"/>
                </a:lnTo>
                <a:lnTo>
                  <a:pt x="2769" y="2603"/>
                </a:lnTo>
                <a:lnTo>
                  <a:pt x="2769" y="2603"/>
                </a:lnTo>
                <a:lnTo>
                  <a:pt x="2769" y="2603"/>
                </a:lnTo>
                <a:lnTo>
                  <a:pt x="2769" y="2603"/>
                </a:lnTo>
                <a:lnTo>
                  <a:pt x="2769" y="2603"/>
                </a:lnTo>
                <a:lnTo>
                  <a:pt x="2769" y="2603"/>
                </a:lnTo>
                <a:lnTo>
                  <a:pt x="2769" y="2603"/>
                </a:lnTo>
                <a:lnTo>
                  <a:pt x="2769" y="2603"/>
                </a:lnTo>
                <a:lnTo>
                  <a:pt x="2769" y="2612"/>
                </a:lnTo>
                <a:lnTo>
                  <a:pt x="2769" y="2612"/>
                </a:lnTo>
                <a:lnTo>
                  <a:pt x="2769" y="2612"/>
                </a:lnTo>
                <a:lnTo>
                  <a:pt x="2769" y="2612"/>
                </a:lnTo>
                <a:lnTo>
                  <a:pt x="2778" y="2612"/>
                </a:lnTo>
                <a:lnTo>
                  <a:pt x="2778" y="2612"/>
                </a:lnTo>
                <a:lnTo>
                  <a:pt x="2778" y="2612"/>
                </a:lnTo>
                <a:lnTo>
                  <a:pt x="2778" y="2612"/>
                </a:lnTo>
                <a:lnTo>
                  <a:pt x="2778" y="2612"/>
                </a:lnTo>
                <a:lnTo>
                  <a:pt x="2778" y="2612"/>
                </a:lnTo>
                <a:lnTo>
                  <a:pt x="2778" y="2612"/>
                </a:lnTo>
                <a:lnTo>
                  <a:pt x="2778" y="2612"/>
                </a:lnTo>
                <a:lnTo>
                  <a:pt x="2778" y="2621"/>
                </a:lnTo>
                <a:lnTo>
                  <a:pt x="2778" y="2621"/>
                </a:lnTo>
                <a:lnTo>
                  <a:pt x="2778" y="2621"/>
                </a:lnTo>
                <a:lnTo>
                  <a:pt x="2778" y="2621"/>
                </a:lnTo>
                <a:lnTo>
                  <a:pt x="2778" y="2621"/>
                </a:lnTo>
                <a:lnTo>
                  <a:pt x="2778" y="2621"/>
                </a:lnTo>
                <a:lnTo>
                  <a:pt x="2778" y="2621"/>
                </a:lnTo>
                <a:lnTo>
                  <a:pt x="2778" y="2621"/>
                </a:lnTo>
                <a:lnTo>
                  <a:pt x="2778" y="2621"/>
                </a:lnTo>
                <a:lnTo>
                  <a:pt x="2778" y="2621"/>
                </a:lnTo>
                <a:lnTo>
                  <a:pt x="2787" y="2621"/>
                </a:lnTo>
                <a:lnTo>
                  <a:pt x="2787" y="2621"/>
                </a:lnTo>
                <a:lnTo>
                  <a:pt x="2787" y="2621"/>
                </a:lnTo>
                <a:lnTo>
                  <a:pt x="2787" y="2621"/>
                </a:lnTo>
                <a:lnTo>
                  <a:pt x="2787" y="2629"/>
                </a:lnTo>
                <a:lnTo>
                  <a:pt x="2787" y="2629"/>
                </a:lnTo>
                <a:lnTo>
                  <a:pt x="2787" y="2629"/>
                </a:lnTo>
                <a:lnTo>
                  <a:pt x="2787" y="2629"/>
                </a:lnTo>
                <a:lnTo>
                  <a:pt x="2787" y="2629"/>
                </a:lnTo>
                <a:lnTo>
                  <a:pt x="2787" y="2629"/>
                </a:lnTo>
                <a:lnTo>
                  <a:pt x="2787" y="2629"/>
                </a:lnTo>
                <a:lnTo>
                  <a:pt x="2787" y="2638"/>
                </a:lnTo>
                <a:lnTo>
                  <a:pt x="2787" y="2638"/>
                </a:lnTo>
                <a:lnTo>
                  <a:pt x="2787" y="2638"/>
                </a:lnTo>
                <a:lnTo>
                  <a:pt x="2787" y="2638"/>
                </a:lnTo>
                <a:lnTo>
                  <a:pt x="2787" y="2638"/>
                </a:lnTo>
                <a:lnTo>
                  <a:pt x="2787" y="2638"/>
                </a:lnTo>
                <a:lnTo>
                  <a:pt x="2787" y="2638"/>
                </a:lnTo>
                <a:lnTo>
                  <a:pt x="2795" y="2638"/>
                </a:lnTo>
                <a:lnTo>
                  <a:pt x="2795" y="2638"/>
                </a:lnTo>
                <a:lnTo>
                  <a:pt x="2795" y="2638"/>
                </a:lnTo>
                <a:lnTo>
                  <a:pt x="2795" y="2638"/>
                </a:lnTo>
                <a:lnTo>
                  <a:pt x="2795" y="2638"/>
                </a:lnTo>
                <a:lnTo>
                  <a:pt x="2795" y="2638"/>
                </a:lnTo>
                <a:lnTo>
                  <a:pt x="2795" y="2638"/>
                </a:lnTo>
                <a:lnTo>
                  <a:pt x="2795" y="2638"/>
                </a:lnTo>
                <a:lnTo>
                  <a:pt x="2795" y="2638"/>
                </a:lnTo>
                <a:lnTo>
                  <a:pt x="2795" y="2638"/>
                </a:lnTo>
                <a:lnTo>
                  <a:pt x="2795" y="2638"/>
                </a:lnTo>
                <a:lnTo>
                  <a:pt x="2795" y="2638"/>
                </a:lnTo>
                <a:lnTo>
                  <a:pt x="2795" y="2638"/>
                </a:lnTo>
                <a:lnTo>
                  <a:pt x="2795" y="2629"/>
                </a:lnTo>
                <a:lnTo>
                  <a:pt x="2795" y="2629"/>
                </a:lnTo>
                <a:lnTo>
                  <a:pt x="2795" y="2629"/>
                </a:lnTo>
                <a:lnTo>
                  <a:pt x="2795" y="2629"/>
                </a:lnTo>
                <a:lnTo>
                  <a:pt x="2795" y="2629"/>
                </a:lnTo>
                <a:lnTo>
                  <a:pt x="2795" y="2629"/>
                </a:lnTo>
                <a:lnTo>
                  <a:pt x="2804" y="2629"/>
                </a:lnTo>
                <a:lnTo>
                  <a:pt x="2804" y="2629"/>
                </a:lnTo>
                <a:lnTo>
                  <a:pt x="2804" y="2629"/>
                </a:lnTo>
                <a:lnTo>
                  <a:pt x="2804" y="2629"/>
                </a:lnTo>
                <a:lnTo>
                  <a:pt x="2804" y="2629"/>
                </a:lnTo>
                <a:lnTo>
                  <a:pt x="2804" y="2638"/>
                </a:lnTo>
                <a:lnTo>
                  <a:pt x="2804" y="2638"/>
                </a:lnTo>
                <a:lnTo>
                  <a:pt x="2804" y="2638"/>
                </a:lnTo>
                <a:lnTo>
                  <a:pt x="2804" y="2638"/>
                </a:lnTo>
                <a:lnTo>
                  <a:pt x="2804" y="2638"/>
                </a:lnTo>
                <a:lnTo>
                  <a:pt x="2804" y="2638"/>
                </a:lnTo>
                <a:lnTo>
                  <a:pt x="2804" y="2638"/>
                </a:lnTo>
                <a:lnTo>
                  <a:pt x="2804" y="2638"/>
                </a:lnTo>
                <a:lnTo>
                  <a:pt x="2804" y="2638"/>
                </a:lnTo>
                <a:lnTo>
                  <a:pt x="2804" y="2647"/>
                </a:lnTo>
                <a:lnTo>
                  <a:pt x="2804" y="2647"/>
                </a:lnTo>
                <a:lnTo>
                  <a:pt x="2804" y="2647"/>
                </a:lnTo>
                <a:lnTo>
                  <a:pt x="2804" y="2647"/>
                </a:lnTo>
                <a:lnTo>
                  <a:pt x="2813" y="2647"/>
                </a:lnTo>
                <a:lnTo>
                  <a:pt x="2813" y="2647"/>
                </a:lnTo>
                <a:lnTo>
                  <a:pt x="2813" y="2647"/>
                </a:lnTo>
                <a:lnTo>
                  <a:pt x="2813" y="2647"/>
                </a:lnTo>
                <a:lnTo>
                  <a:pt x="2813" y="2647"/>
                </a:lnTo>
                <a:lnTo>
                  <a:pt x="2813" y="2647"/>
                </a:lnTo>
                <a:lnTo>
                  <a:pt x="2813" y="2647"/>
                </a:lnTo>
                <a:lnTo>
                  <a:pt x="2813" y="2647"/>
                </a:lnTo>
                <a:lnTo>
                  <a:pt x="2813" y="2647"/>
                </a:lnTo>
                <a:lnTo>
                  <a:pt x="2813" y="2647"/>
                </a:lnTo>
                <a:lnTo>
                  <a:pt x="2813" y="2647"/>
                </a:lnTo>
                <a:lnTo>
                  <a:pt x="2813" y="2647"/>
                </a:lnTo>
                <a:lnTo>
                  <a:pt x="2813" y="2647"/>
                </a:lnTo>
                <a:lnTo>
                  <a:pt x="2813" y="2647"/>
                </a:lnTo>
                <a:lnTo>
                  <a:pt x="2813" y="2647"/>
                </a:lnTo>
                <a:lnTo>
                  <a:pt x="2813" y="2647"/>
                </a:lnTo>
                <a:lnTo>
                  <a:pt x="2813" y="2656"/>
                </a:lnTo>
                <a:lnTo>
                  <a:pt x="2813" y="2656"/>
                </a:lnTo>
                <a:lnTo>
                  <a:pt x="2822" y="2656"/>
                </a:lnTo>
                <a:lnTo>
                  <a:pt x="2822" y="2656"/>
                </a:lnTo>
                <a:lnTo>
                  <a:pt x="2822" y="2656"/>
                </a:lnTo>
                <a:lnTo>
                  <a:pt x="2822" y="2656"/>
                </a:lnTo>
                <a:lnTo>
                  <a:pt x="2822" y="2656"/>
                </a:lnTo>
                <a:lnTo>
                  <a:pt x="2822" y="2656"/>
                </a:lnTo>
                <a:lnTo>
                  <a:pt x="2822" y="2656"/>
                </a:lnTo>
                <a:lnTo>
                  <a:pt x="2822" y="2656"/>
                </a:lnTo>
                <a:lnTo>
                  <a:pt x="2822" y="2656"/>
                </a:lnTo>
                <a:lnTo>
                  <a:pt x="2822" y="2656"/>
                </a:lnTo>
                <a:lnTo>
                  <a:pt x="2822" y="2656"/>
                </a:lnTo>
                <a:lnTo>
                  <a:pt x="2822" y="2656"/>
                </a:lnTo>
                <a:lnTo>
                  <a:pt x="2822" y="2656"/>
                </a:lnTo>
                <a:lnTo>
                  <a:pt x="2822" y="2656"/>
                </a:lnTo>
                <a:lnTo>
                  <a:pt x="2822" y="2656"/>
                </a:lnTo>
                <a:lnTo>
                  <a:pt x="2822" y="2656"/>
                </a:lnTo>
                <a:lnTo>
                  <a:pt x="2822" y="2656"/>
                </a:lnTo>
                <a:lnTo>
                  <a:pt x="2822" y="2656"/>
                </a:lnTo>
                <a:lnTo>
                  <a:pt x="2830" y="2656"/>
                </a:lnTo>
                <a:lnTo>
                  <a:pt x="2830" y="2656"/>
                </a:lnTo>
                <a:lnTo>
                  <a:pt x="2830" y="2656"/>
                </a:lnTo>
                <a:lnTo>
                  <a:pt x="2830" y="2656"/>
                </a:lnTo>
                <a:lnTo>
                  <a:pt x="2830" y="2656"/>
                </a:lnTo>
                <a:lnTo>
                  <a:pt x="2830" y="2656"/>
                </a:lnTo>
                <a:lnTo>
                  <a:pt x="2830" y="2656"/>
                </a:lnTo>
                <a:lnTo>
                  <a:pt x="2830" y="2656"/>
                </a:lnTo>
                <a:lnTo>
                  <a:pt x="2830" y="2656"/>
                </a:lnTo>
                <a:lnTo>
                  <a:pt x="2830" y="2656"/>
                </a:lnTo>
                <a:lnTo>
                  <a:pt x="2830" y="2656"/>
                </a:lnTo>
                <a:lnTo>
                  <a:pt x="2830" y="2656"/>
                </a:lnTo>
                <a:lnTo>
                  <a:pt x="2830" y="2656"/>
                </a:lnTo>
                <a:lnTo>
                  <a:pt x="2830" y="2656"/>
                </a:lnTo>
                <a:lnTo>
                  <a:pt x="2830" y="2656"/>
                </a:lnTo>
                <a:lnTo>
                  <a:pt x="2830" y="2656"/>
                </a:lnTo>
                <a:lnTo>
                  <a:pt x="2830" y="2656"/>
                </a:lnTo>
                <a:lnTo>
                  <a:pt x="2830" y="2656"/>
                </a:lnTo>
                <a:lnTo>
                  <a:pt x="2830" y="2656"/>
                </a:lnTo>
                <a:lnTo>
                  <a:pt x="2839" y="2656"/>
                </a:lnTo>
                <a:lnTo>
                  <a:pt x="2839" y="2664"/>
                </a:lnTo>
                <a:lnTo>
                  <a:pt x="2839" y="2664"/>
                </a:lnTo>
                <a:lnTo>
                  <a:pt x="2839" y="2664"/>
                </a:lnTo>
                <a:lnTo>
                  <a:pt x="2839" y="2664"/>
                </a:lnTo>
                <a:lnTo>
                  <a:pt x="2839" y="2664"/>
                </a:lnTo>
                <a:lnTo>
                  <a:pt x="2839" y="2664"/>
                </a:lnTo>
                <a:lnTo>
                  <a:pt x="2839" y="2664"/>
                </a:lnTo>
                <a:lnTo>
                  <a:pt x="2839" y="2664"/>
                </a:lnTo>
                <a:lnTo>
                  <a:pt x="2839" y="2664"/>
                </a:lnTo>
                <a:lnTo>
                  <a:pt x="2839" y="2664"/>
                </a:lnTo>
                <a:lnTo>
                  <a:pt x="2839" y="2664"/>
                </a:lnTo>
                <a:lnTo>
                  <a:pt x="2839" y="2664"/>
                </a:lnTo>
                <a:lnTo>
                  <a:pt x="2839" y="2664"/>
                </a:lnTo>
                <a:lnTo>
                  <a:pt x="2839" y="2664"/>
                </a:lnTo>
                <a:lnTo>
                  <a:pt x="2839" y="2664"/>
                </a:lnTo>
                <a:lnTo>
                  <a:pt x="2839" y="2664"/>
                </a:lnTo>
                <a:lnTo>
                  <a:pt x="2839" y="2664"/>
                </a:lnTo>
                <a:lnTo>
                  <a:pt x="2848" y="2664"/>
                </a:lnTo>
                <a:lnTo>
                  <a:pt x="2848" y="2664"/>
                </a:lnTo>
                <a:lnTo>
                  <a:pt x="2848" y="2664"/>
                </a:lnTo>
                <a:lnTo>
                  <a:pt x="2848" y="2664"/>
                </a:lnTo>
                <a:lnTo>
                  <a:pt x="2848" y="2664"/>
                </a:lnTo>
                <a:lnTo>
                  <a:pt x="2848" y="2664"/>
                </a:lnTo>
                <a:lnTo>
                  <a:pt x="2848" y="2664"/>
                </a:lnTo>
                <a:lnTo>
                  <a:pt x="2848" y="2664"/>
                </a:lnTo>
                <a:lnTo>
                  <a:pt x="2848" y="2664"/>
                </a:lnTo>
                <a:lnTo>
                  <a:pt x="2848" y="2664"/>
                </a:lnTo>
                <a:lnTo>
                  <a:pt x="2848" y="2664"/>
                </a:lnTo>
                <a:lnTo>
                  <a:pt x="2848" y="2664"/>
                </a:lnTo>
                <a:lnTo>
                  <a:pt x="2848" y="2664"/>
                </a:lnTo>
                <a:lnTo>
                  <a:pt x="2848" y="2664"/>
                </a:lnTo>
                <a:lnTo>
                  <a:pt x="2848" y="2664"/>
                </a:lnTo>
                <a:lnTo>
                  <a:pt x="2848" y="2664"/>
                </a:lnTo>
                <a:lnTo>
                  <a:pt x="2848" y="2664"/>
                </a:lnTo>
                <a:lnTo>
                  <a:pt x="2848" y="2664"/>
                </a:lnTo>
                <a:lnTo>
                  <a:pt x="2857" y="2664"/>
                </a:lnTo>
                <a:lnTo>
                  <a:pt x="2857" y="2664"/>
                </a:lnTo>
                <a:lnTo>
                  <a:pt x="2857" y="2664"/>
                </a:lnTo>
                <a:lnTo>
                  <a:pt x="2857" y="2664"/>
                </a:lnTo>
                <a:lnTo>
                  <a:pt x="2857" y="2664"/>
                </a:lnTo>
                <a:lnTo>
                  <a:pt x="2857" y="2664"/>
                </a:lnTo>
                <a:lnTo>
                  <a:pt x="2857" y="2664"/>
                </a:lnTo>
                <a:lnTo>
                  <a:pt x="2857" y="2664"/>
                </a:lnTo>
                <a:lnTo>
                  <a:pt x="2857" y="2664"/>
                </a:lnTo>
                <a:lnTo>
                  <a:pt x="2857" y="2664"/>
                </a:lnTo>
                <a:lnTo>
                  <a:pt x="2857" y="2664"/>
                </a:lnTo>
                <a:lnTo>
                  <a:pt x="2857" y="2664"/>
                </a:lnTo>
                <a:lnTo>
                  <a:pt x="2857" y="2664"/>
                </a:lnTo>
                <a:lnTo>
                  <a:pt x="2857" y="2664"/>
                </a:lnTo>
                <a:lnTo>
                  <a:pt x="2857" y="2664"/>
                </a:lnTo>
                <a:lnTo>
                  <a:pt x="2857" y="2664"/>
                </a:lnTo>
                <a:lnTo>
                  <a:pt x="2857" y="2664"/>
                </a:lnTo>
                <a:lnTo>
                  <a:pt x="2857" y="2664"/>
                </a:lnTo>
                <a:lnTo>
                  <a:pt x="2857" y="2664"/>
                </a:lnTo>
                <a:lnTo>
                  <a:pt x="2865" y="2664"/>
                </a:lnTo>
                <a:lnTo>
                  <a:pt x="2865" y="2664"/>
                </a:lnTo>
                <a:lnTo>
                  <a:pt x="2865" y="2664"/>
                </a:lnTo>
                <a:lnTo>
                  <a:pt x="2865" y="2664"/>
                </a:lnTo>
                <a:lnTo>
                  <a:pt x="2865" y="2656"/>
                </a:lnTo>
                <a:lnTo>
                  <a:pt x="2865" y="2656"/>
                </a:lnTo>
                <a:lnTo>
                  <a:pt x="2865" y="2656"/>
                </a:lnTo>
                <a:lnTo>
                  <a:pt x="2865" y="2656"/>
                </a:lnTo>
                <a:lnTo>
                  <a:pt x="2865" y="2656"/>
                </a:lnTo>
                <a:lnTo>
                  <a:pt x="2865" y="2656"/>
                </a:lnTo>
                <a:lnTo>
                  <a:pt x="2865" y="2656"/>
                </a:lnTo>
                <a:lnTo>
                  <a:pt x="2865" y="2656"/>
                </a:lnTo>
                <a:lnTo>
                  <a:pt x="2865" y="2656"/>
                </a:lnTo>
                <a:lnTo>
                  <a:pt x="2865" y="2656"/>
                </a:lnTo>
                <a:lnTo>
                  <a:pt x="2865" y="2647"/>
                </a:lnTo>
                <a:lnTo>
                  <a:pt x="2865" y="2647"/>
                </a:lnTo>
                <a:lnTo>
                  <a:pt x="2865" y="2647"/>
                </a:lnTo>
                <a:lnTo>
                  <a:pt x="2865" y="2647"/>
                </a:lnTo>
                <a:lnTo>
                  <a:pt x="2874" y="2647"/>
                </a:lnTo>
                <a:lnTo>
                  <a:pt x="2874" y="2647"/>
                </a:lnTo>
                <a:lnTo>
                  <a:pt x="2874" y="2647"/>
                </a:lnTo>
                <a:lnTo>
                  <a:pt x="2874" y="2647"/>
                </a:lnTo>
                <a:lnTo>
                  <a:pt x="2874" y="2647"/>
                </a:lnTo>
                <a:lnTo>
                  <a:pt x="2874" y="2647"/>
                </a:lnTo>
                <a:lnTo>
                  <a:pt x="2874" y="2647"/>
                </a:lnTo>
                <a:lnTo>
                  <a:pt x="2874" y="2638"/>
                </a:lnTo>
                <a:lnTo>
                  <a:pt x="2874" y="2638"/>
                </a:lnTo>
                <a:lnTo>
                  <a:pt x="2874" y="2638"/>
                </a:lnTo>
                <a:lnTo>
                  <a:pt x="2874" y="2638"/>
                </a:lnTo>
                <a:lnTo>
                  <a:pt x="2874" y="2638"/>
                </a:lnTo>
                <a:lnTo>
                  <a:pt x="2874" y="2638"/>
                </a:lnTo>
                <a:lnTo>
                  <a:pt x="2874" y="2638"/>
                </a:lnTo>
                <a:lnTo>
                  <a:pt x="2874" y="2638"/>
                </a:lnTo>
                <a:lnTo>
                  <a:pt x="2874" y="2638"/>
                </a:lnTo>
                <a:lnTo>
                  <a:pt x="2874" y="2638"/>
                </a:lnTo>
                <a:lnTo>
                  <a:pt x="2874" y="2638"/>
                </a:lnTo>
                <a:lnTo>
                  <a:pt x="2883" y="2629"/>
                </a:lnTo>
                <a:lnTo>
                  <a:pt x="2883" y="2629"/>
                </a:lnTo>
                <a:lnTo>
                  <a:pt x="2883" y="2629"/>
                </a:lnTo>
                <a:lnTo>
                  <a:pt x="2883" y="2629"/>
                </a:lnTo>
                <a:lnTo>
                  <a:pt x="2883" y="2629"/>
                </a:lnTo>
                <a:lnTo>
                  <a:pt x="2883" y="2629"/>
                </a:lnTo>
                <a:lnTo>
                  <a:pt x="2883" y="2629"/>
                </a:lnTo>
                <a:lnTo>
                  <a:pt x="2883" y="2629"/>
                </a:lnTo>
                <a:lnTo>
                  <a:pt x="2883" y="2629"/>
                </a:lnTo>
                <a:lnTo>
                  <a:pt x="2883" y="2621"/>
                </a:lnTo>
                <a:lnTo>
                  <a:pt x="2883" y="2621"/>
                </a:lnTo>
                <a:lnTo>
                  <a:pt x="2883" y="2621"/>
                </a:lnTo>
                <a:lnTo>
                  <a:pt x="2883" y="2621"/>
                </a:lnTo>
                <a:lnTo>
                  <a:pt x="2883" y="2621"/>
                </a:lnTo>
                <a:lnTo>
                  <a:pt x="2883" y="2621"/>
                </a:lnTo>
                <a:lnTo>
                  <a:pt x="2883" y="2621"/>
                </a:lnTo>
                <a:lnTo>
                  <a:pt x="2883" y="2621"/>
                </a:lnTo>
                <a:lnTo>
                  <a:pt x="2883" y="2621"/>
                </a:lnTo>
                <a:lnTo>
                  <a:pt x="2891" y="2612"/>
                </a:lnTo>
                <a:lnTo>
                  <a:pt x="2891" y="2612"/>
                </a:lnTo>
                <a:lnTo>
                  <a:pt x="2891" y="2612"/>
                </a:lnTo>
                <a:lnTo>
                  <a:pt x="2891" y="2612"/>
                </a:lnTo>
                <a:lnTo>
                  <a:pt x="2891" y="2612"/>
                </a:lnTo>
                <a:lnTo>
                  <a:pt x="2891" y="2612"/>
                </a:lnTo>
                <a:lnTo>
                  <a:pt x="2891" y="2612"/>
                </a:lnTo>
                <a:lnTo>
                  <a:pt x="2891" y="2603"/>
                </a:lnTo>
                <a:lnTo>
                  <a:pt x="2891" y="2603"/>
                </a:lnTo>
                <a:lnTo>
                  <a:pt x="2891" y="2603"/>
                </a:lnTo>
                <a:lnTo>
                  <a:pt x="2891" y="2603"/>
                </a:lnTo>
                <a:lnTo>
                  <a:pt x="2891" y="2603"/>
                </a:lnTo>
                <a:lnTo>
                  <a:pt x="2891" y="2603"/>
                </a:lnTo>
                <a:lnTo>
                  <a:pt x="2891" y="2603"/>
                </a:lnTo>
                <a:lnTo>
                  <a:pt x="2891" y="2603"/>
                </a:lnTo>
                <a:lnTo>
                  <a:pt x="2891" y="2603"/>
                </a:lnTo>
                <a:lnTo>
                  <a:pt x="2891" y="2595"/>
                </a:lnTo>
                <a:lnTo>
                  <a:pt x="2891" y="2595"/>
                </a:lnTo>
                <a:lnTo>
                  <a:pt x="2891" y="2595"/>
                </a:lnTo>
                <a:lnTo>
                  <a:pt x="2900" y="2595"/>
                </a:lnTo>
                <a:lnTo>
                  <a:pt x="2900" y="2595"/>
                </a:lnTo>
                <a:lnTo>
                  <a:pt x="2900" y="2595"/>
                </a:lnTo>
                <a:lnTo>
                  <a:pt x="2900" y="2595"/>
                </a:lnTo>
                <a:lnTo>
                  <a:pt x="2900" y="2595"/>
                </a:lnTo>
                <a:lnTo>
                  <a:pt x="2900" y="2595"/>
                </a:lnTo>
                <a:lnTo>
                  <a:pt x="2900" y="2595"/>
                </a:lnTo>
                <a:lnTo>
                  <a:pt x="2900" y="2595"/>
                </a:lnTo>
                <a:lnTo>
                  <a:pt x="2900" y="2595"/>
                </a:lnTo>
                <a:lnTo>
                  <a:pt x="2900" y="2595"/>
                </a:lnTo>
                <a:lnTo>
                  <a:pt x="2900" y="2595"/>
                </a:lnTo>
                <a:lnTo>
                  <a:pt x="2900" y="2586"/>
                </a:lnTo>
                <a:lnTo>
                  <a:pt x="2900" y="2586"/>
                </a:lnTo>
                <a:lnTo>
                  <a:pt x="2900" y="2586"/>
                </a:lnTo>
                <a:lnTo>
                  <a:pt x="2900" y="2586"/>
                </a:lnTo>
                <a:lnTo>
                  <a:pt x="2900" y="2586"/>
                </a:lnTo>
                <a:lnTo>
                  <a:pt x="2900" y="2586"/>
                </a:lnTo>
                <a:lnTo>
                  <a:pt x="2900" y="2586"/>
                </a:lnTo>
                <a:lnTo>
                  <a:pt x="2909" y="2586"/>
                </a:lnTo>
                <a:lnTo>
                  <a:pt x="2909" y="2586"/>
                </a:lnTo>
                <a:lnTo>
                  <a:pt x="2909" y="2586"/>
                </a:lnTo>
                <a:lnTo>
                  <a:pt x="2909" y="2586"/>
                </a:lnTo>
                <a:lnTo>
                  <a:pt x="2909" y="2586"/>
                </a:lnTo>
                <a:lnTo>
                  <a:pt x="2909" y="2586"/>
                </a:lnTo>
                <a:lnTo>
                  <a:pt x="2909" y="2586"/>
                </a:lnTo>
                <a:lnTo>
                  <a:pt x="2909" y="2586"/>
                </a:lnTo>
                <a:lnTo>
                  <a:pt x="2909" y="2586"/>
                </a:lnTo>
                <a:lnTo>
                  <a:pt x="2909" y="2586"/>
                </a:lnTo>
                <a:lnTo>
                  <a:pt x="2909" y="2586"/>
                </a:lnTo>
                <a:lnTo>
                  <a:pt x="2909" y="2577"/>
                </a:lnTo>
                <a:lnTo>
                  <a:pt x="2909" y="2577"/>
                </a:lnTo>
                <a:lnTo>
                  <a:pt x="2909" y="2577"/>
                </a:lnTo>
                <a:lnTo>
                  <a:pt x="2909" y="2577"/>
                </a:lnTo>
                <a:lnTo>
                  <a:pt x="2909" y="2577"/>
                </a:lnTo>
                <a:lnTo>
                  <a:pt x="2909" y="2577"/>
                </a:lnTo>
                <a:lnTo>
                  <a:pt x="2909" y="2577"/>
                </a:lnTo>
                <a:lnTo>
                  <a:pt x="2918" y="2577"/>
                </a:lnTo>
                <a:lnTo>
                  <a:pt x="2918" y="2577"/>
                </a:lnTo>
                <a:lnTo>
                  <a:pt x="2918" y="2577"/>
                </a:lnTo>
                <a:lnTo>
                  <a:pt x="2918" y="2577"/>
                </a:lnTo>
                <a:lnTo>
                  <a:pt x="2918" y="2577"/>
                </a:lnTo>
                <a:lnTo>
                  <a:pt x="2918" y="2577"/>
                </a:lnTo>
                <a:lnTo>
                  <a:pt x="2918" y="2577"/>
                </a:lnTo>
                <a:lnTo>
                  <a:pt x="2918" y="2577"/>
                </a:lnTo>
                <a:lnTo>
                  <a:pt x="2918" y="2577"/>
                </a:lnTo>
                <a:lnTo>
                  <a:pt x="2918" y="2569"/>
                </a:lnTo>
                <a:lnTo>
                  <a:pt x="2918" y="2569"/>
                </a:lnTo>
                <a:lnTo>
                  <a:pt x="2918" y="2569"/>
                </a:lnTo>
                <a:lnTo>
                  <a:pt x="2918" y="2569"/>
                </a:lnTo>
                <a:lnTo>
                  <a:pt x="2918" y="2569"/>
                </a:lnTo>
                <a:lnTo>
                  <a:pt x="2918" y="2569"/>
                </a:lnTo>
                <a:lnTo>
                  <a:pt x="2918" y="2569"/>
                </a:lnTo>
                <a:lnTo>
                  <a:pt x="2918" y="2569"/>
                </a:lnTo>
                <a:lnTo>
                  <a:pt x="2918" y="2569"/>
                </a:lnTo>
                <a:lnTo>
                  <a:pt x="2918" y="2569"/>
                </a:lnTo>
                <a:lnTo>
                  <a:pt x="2926" y="2569"/>
                </a:lnTo>
                <a:lnTo>
                  <a:pt x="2926" y="2569"/>
                </a:lnTo>
                <a:lnTo>
                  <a:pt x="2926" y="2569"/>
                </a:lnTo>
                <a:lnTo>
                  <a:pt x="2926" y="2560"/>
                </a:lnTo>
                <a:lnTo>
                  <a:pt x="2926" y="2560"/>
                </a:lnTo>
                <a:lnTo>
                  <a:pt x="2926" y="2560"/>
                </a:lnTo>
                <a:lnTo>
                  <a:pt x="2926" y="2560"/>
                </a:lnTo>
                <a:lnTo>
                  <a:pt x="2926" y="2560"/>
                </a:lnTo>
                <a:lnTo>
                  <a:pt x="2926" y="2560"/>
                </a:lnTo>
                <a:lnTo>
                  <a:pt x="2926" y="2560"/>
                </a:lnTo>
                <a:lnTo>
                  <a:pt x="2926" y="2560"/>
                </a:lnTo>
                <a:lnTo>
                  <a:pt x="2926" y="2560"/>
                </a:lnTo>
                <a:lnTo>
                  <a:pt x="2926" y="2560"/>
                </a:lnTo>
                <a:lnTo>
                  <a:pt x="2926" y="2560"/>
                </a:lnTo>
                <a:lnTo>
                  <a:pt x="2926" y="2560"/>
                </a:lnTo>
                <a:lnTo>
                  <a:pt x="2926" y="2560"/>
                </a:lnTo>
                <a:lnTo>
                  <a:pt x="2926" y="2560"/>
                </a:lnTo>
                <a:lnTo>
                  <a:pt x="2926" y="2560"/>
                </a:lnTo>
                <a:lnTo>
                  <a:pt x="2935" y="2551"/>
                </a:lnTo>
                <a:lnTo>
                  <a:pt x="2935" y="2551"/>
                </a:lnTo>
                <a:lnTo>
                  <a:pt x="2935" y="2551"/>
                </a:lnTo>
                <a:lnTo>
                  <a:pt x="2935" y="2551"/>
                </a:lnTo>
                <a:lnTo>
                  <a:pt x="2935" y="2551"/>
                </a:lnTo>
                <a:lnTo>
                  <a:pt x="2935" y="2551"/>
                </a:lnTo>
                <a:lnTo>
                  <a:pt x="2935" y="2551"/>
                </a:lnTo>
                <a:lnTo>
                  <a:pt x="2935" y="2551"/>
                </a:lnTo>
                <a:lnTo>
                  <a:pt x="2935" y="2551"/>
                </a:lnTo>
                <a:lnTo>
                  <a:pt x="2935" y="2551"/>
                </a:lnTo>
                <a:lnTo>
                  <a:pt x="2935" y="2551"/>
                </a:lnTo>
                <a:lnTo>
                  <a:pt x="2935" y="2551"/>
                </a:lnTo>
                <a:lnTo>
                  <a:pt x="2935" y="2543"/>
                </a:lnTo>
                <a:lnTo>
                  <a:pt x="2935" y="2543"/>
                </a:lnTo>
                <a:lnTo>
                  <a:pt x="2935" y="2543"/>
                </a:lnTo>
                <a:lnTo>
                  <a:pt x="2935" y="2543"/>
                </a:lnTo>
                <a:lnTo>
                  <a:pt x="2935" y="2543"/>
                </a:lnTo>
                <a:lnTo>
                  <a:pt x="2935" y="2543"/>
                </a:lnTo>
                <a:lnTo>
                  <a:pt x="2944" y="2543"/>
                </a:lnTo>
                <a:lnTo>
                  <a:pt x="2944" y="2534"/>
                </a:lnTo>
                <a:lnTo>
                  <a:pt x="2944" y="2534"/>
                </a:lnTo>
                <a:lnTo>
                  <a:pt x="2944" y="2534"/>
                </a:lnTo>
                <a:lnTo>
                  <a:pt x="2944" y="2534"/>
                </a:lnTo>
                <a:lnTo>
                  <a:pt x="2944" y="2534"/>
                </a:lnTo>
                <a:lnTo>
                  <a:pt x="2944" y="2534"/>
                </a:lnTo>
                <a:lnTo>
                  <a:pt x="2944" y="2534"/>
                </a:lnTo>
                <a:lnTo>
                  <a:pt x="2944" y="2534"/>
                </a:lnTo>
                <a:lnTo>
                  <a:pt x="2944" y="2534"/>
                </a:lnTo>
                <a:lnTo>
                  <a:pt x="2944" y="2534"/>
                </a:lnTo>
                <a:lnTo>
                  <a:pt x="2944" y="2534"/>
                </a:lnTo>
                <a:lnTo>
                  <a:pt x="2944" y="2534"/>
                </a:lnTo>
                <a:lnTo>
                  <a:pt x="2944" y="2534"/>
                </a:lnTo>
                <a:lnTo>
                  <a:pt x="2944" y="2525"/>
                </a:lnTo>
                <a:lnTo>
                  <a:pt x="2944" y="2525"/>
                </a:lnTo>
                <a:lnTo>
                  <a:pt x="2944" y="2525"/>
                </a:lnTo>
                <a:lnTo>
                  <a:pt x="2944" y="2525"/>
                </a:lnTo>
                <a:lnTo>
                  <a:pt x="2953" y="2525"/>
                </a:lnTo>
                <a:lnTo>
                  <a:pt x="2953" y="2525"/>
                </a:lnTo>
                <a:lnTo>
                  <a:pt x="2953" y="2525"/>
                </a:lnTo>
                <a:lnTo>
                  <a:pt x="2953" y="2525"/>
                </a:lnTo>
                <a:lnTo>
                  <a:pt x="2953" y="2525"/>
                </a:lnTo>
                <a:lnTo>
                  <a:pt x="2953" y="2525"/>
                </a:lnTo>
                <a:lnTo>
                  <a:pt x="2953" y="2517"/>
                </a:lnTo>
                <a:lnTo>
                  <a:pt x="2953" y="2517"/>
                </a:lnTo>
                <a:lnTo>
                  <a:pt x="2953" y="2517"/>
                </a:lnTo>
                <a:lnTo>
                  <a:pt x="2953" y="2517"/>
                </a:lnTo>
                <a:lnTo>
                  <a:pt x="2953" y="2517"/>
                </a:lnTo>
                <a:lnTo>
                  <a:pt x="2953" y="2517"/>
                </a:lnTo>
                <a:lnTo>
                  <a:pt x="2953" y="2517"/>
                </a:lnTo>
                <a:lnTo>
                  <a:pt x="2953" y="2517"/>
                </a:lnTo>
                <a:lnTo>
                  <a:pt x="2953" y="2517"/>
                </a:lnTo>
                <a:lnTo>
                  <a:pt x="2953" y="2517"/>
                </a:lnTo>
                <a:lnTo>
                  <a:pt x="2953" y="2517"/>
                </a:lnTo>
                <a:lnTo>
                  <a:pt x="2953" y="2517"/>
                </a:lnTo>
                <a:lnTo>
                  <a:pt x="2953" y="2508"/>
                </a:lnTo>
                <a:lnTo>
                  <a:pt x="2961" y="2508"/>
                </a:lnTo>
                <a:lnTo>
                  <a:pt x="2961" y="2508"/>
                </a:lnTo>
                <a:lnTo>
                  <a:pt x="2961" y="2508"/>
                </a:lnTo>
                <a:lnTo>
                  <a:pt x="2961" y="2508"/>
                </a:lnTo>
                <a:lnTo>
                  <a:pt x="2961" y="2508"/>
                </a:lnTo>
                <a:lnTo>
                  <a:pt x="2961" y="2508"/>
                </a:lnTo>
                <a:lnTo>
                  <a:pt x="2961" y="2508"/>
                </a:lnTo>
                <a:lnTo>
                  <a:pt x="2961" y="2508"/>
                </a:lnTo>
                <a:lnTo>
                  <a:pt x="2961" y="2508"/>
                </a:lnTo>
                <a:lnTo>
                  <a:pt x="2961" y="2499"/>
                </a:lnTo>
                <a:lnTo>
                  <a:pt x="2961" y="2499"/>
                </a:lnTo>
                <a:lnTo>
                  <a:pt x="2961" y="2499"/>
                </a:lnTo>
                <a:lnTo>
                  <a:pt x="2961" y="2499"/>
                </a:lnTo>
                <a:lnTo>
                  <a:pt x="2961" y="2499"/>
                </a:lnTo>
                <a:lnTo>
                  <a:pt x="2961" y="2499"/>
                </a:lnTo>
                <a:lnTo>
                  <a:pt x="2961" y="2499"/>
                </a:lnTo>
                <a:lnTo>
                  <a:pt x="2961" y="2499"/>
                </a:lnTo>
                <a:lnTo>
                  <a:pt x="2961" y="2499"/>
                </a:lnTo>
                <a:lnTo>
                  <a:pt x="2970" y="2499"/>
                </a:lnTo>
                <a:lnTo>
                  <a:pt x="2970" y="2499"/>
                </a:lnTo>
                <a:lnTo>
                  <a:pt x="2970" y="2499"/>
                </a:lnTo>
                <a:lnTo>
                  <a:pt x="2970" y="2499"/>
                </a:lnTo>
                <a:lnTo>
                  <a:pt x="2970" y="2499"/>
                </a:lnTo>
                <a:lnTo>
                  <a:pt x="2970" y="2499"/>
                </a:lnTo>
                <a:lnTo>
                  <a:pt x="2970" y="2499"/>
                </a:lnTo>
                <a:lnTo>
                  <a:pt x="2970" y="2499"/>
                </a:lnTo>
                <a:lnTo>
                  <a:pt x="2970" y="2499"/>
                </a:lnTo>
                <a:lnTo>
                  <a:pt x="2970" y="2499"/>
                </a:lnTo>
                <a:lnTo>
                  <a:pt x="2970" y="2499"/>
                </a:lnTo>
                <a:lnTo>
                  <a:pt x="2970" y="2499"/>
                </a:lnTo>
                <a:lnTo>
                  <a:pt x="2970" y="2499"/>
                </a:lnTo>
                <a:lnTo>
                  <a:pt x="2970" y="2499"/>
                </a:lnTo>
                <a:lnTo>
                  <a:pt x="2970" y="2508"/>
                </a:lnTo>
                <a:lnTo>
                  <a:pt x="2970" y="2508"/>
                </a:lnTo>
                <a:lnTo>
                  <a:pt x="2970" y="2508"/>
                </a:lnTo>
                <a:lnTo>
                  <a:pt x="2970" y="2508"/>
                </a:lnTo>
                <a:lnTo>
                  <a:pt x="2979" y="2508"/>
                </a:lnTo>
                <a:lnTo>
                  <a:pt x="2979" y="2508"/>
                </a:lnTo>
                <a:lnTo>
                  <a:pt x="2979" y="2499"/>
                </a:lnTo>
                <a:lnTo>
                  <a:pt x="2979" y="2499"/>
                </a:lnTo>
                <a:lnTo>
                  <a:pt x="2979" y="2499"/>
                </a:lnTo>
                <a:lnTo>
                  <a:pt x="2979" y="2499"/>
                </a:lnTo>
                <a:lnTo>
                  <a:pt x="2979" y="2499"/>
                </a:lnTo>
                <a:lnTo>
                  <a:pt x="2979" y="2499"/>
                </a:lnTo>
                <a:lnTo>
                  <a:pt x="2979" y="2499"/>
                </a:lnTo>
                <a:lnTo>
                  <a:pt x="2979" y="2499"/>
                </a:lnTo>
                <a:lnTo>
                  <a:pt x="2979" y="2499"/>
                </a:lnTo>
                <a:lnTo>
                  <a:pt x="2979" y="2499"/>
                </a:lnTo>
                <a:lnTo>
                  <a:pt x="2979" y="2491"/>
                </a:lnTo>
                <a:lnTo>
                  <a:pt x="2979" y="2491"/>
                </a:lnTo>
                <a:lnTo>
                  <a:pt x="2979" y="2491"/>
                </a:lnTo>
                <a:lnTo>
                  <a:pt x="2979" y="2491"/>
                </a:lnTo>
                <a:lnTo>
                  <a:pt x="2979" y="2491"/>
                </a:lnTo>
                <a:lnTo>
                  <a:pt x="2979" y="2491"/>
                </a:lnTo>
                <a:lnTo>
                  <a:pt x="2979" y="2491"/>
                </a:lnTo>
                <a:lnTo>
                  <a:pt x="2988" y="2491"/>
                </a:lnTo>
                <a:lnTo>
                  <a:pt x="2988" y="2482"/>
                </a:lnTo>
                <a:lnTo>
                  <a:pt x="2988" y="2482"/>
                </a:lnTo>
                <a:lnTo>
                  <a:pt x="2988" y="2482"/>
                </a:lnTo>
                <a:lnTo>
                  <a:pt x="2988" y="2482"/>
                </a:lnTo>
                <a:lnTo>
                  <a:pt x="2988" y="2482"/>
                </a:lnTo>
                <a:lnTo>
                  <a:pt x="2988" y="2482"/>
                </a:lnTo>
                <a:lnTo>
                  <a:pt x="2988" y="2482"/>
                </a:lnTo>
                <a:lnTo>
                  <a:pt x="2988" y="2482"/>
                </a:lnTo>
                <a:lnTo>
                  <a:pt x="2988" y="2482"/>
                </a:lnTo>
                <a:lnTo>
                  <a:pt x="2988" y="2482"/>
                </a:lnTo>
                <a:lnTo>
                  <a:pt x="2988" y="2482"/>
                </a:lnTo>
                <a:lnTo>
                  <a:pt x="2988" y="2482"/>
                </a:lnTo>
                <a:lnTo>
                  <a:pt x="2988" y="2482"/>
                </a:lnTo>
                <a:lnTo>
                  <a:pt x="2988" y="2482"/>
                </a:lnTo>
                <a:lnTo>
                  <a:pt x="2988" y="2482"/>
                </a:lnTo>
                <a:lnTo>
                  <a:pt x="2988" y="2473"/>
                </a:lnTo>
                <a:lnTo>
                  <a:pt x="2988" y="2473"/>
                </a:lnTo>
                <a:lnTo>
                  <a:pt x="2996" y="2473"/>
                </a:lnTo>
                <a:lnTo>
                  <a:pt x="2996" y="2473"/>
                </a:lnTo>
                <a:lnTo>
                  <a:pt x="2996" y="2473"/>
                </a:lnTo>
                <a:lnTo>
                  <a:pt x="2996" y="2473"/>
                </a:lnTo>
                <a:lnTo>
                  <a:pt x="2996" y="2473"/>
                </a:lnTo>
                <a:lnTo>
                  <a:pt x="2996" y="2473"/>
                </a:lnTo>
                <a:lnTo>
                  <a:pt x="2996" y="2473"/>
                </a:lnTo>
                <a:lnTo>
                  <a:pt x="2996" y="2473"/>
                </a:lnTo>
                <a:lnTo>
                  <a:pt x="2996" y="2473"/>
                </a:lnTo>
                <a:lnTo>
                  <a:pt x="2996" y="2473"/>
                </a:lnTo>
                <a:lnTo>
                  <a:pt x="2996" y="2473"/>
                </a:lnTo>
                <a:lnTo>
                  <a:pt x="2996" y="2473"/>
                </a:lnTo>
                <a:lnTo>
                  <a:pt x="2996" y="2473"/>
                </a:lnTo>
                <a:lnTo>
                  <a:pt x="2996" y="2473"/>
                </a:lnTo>
                <a:lnTo>
                  <a:pt x="2996" y="2473"/>
                </a:lnTo>
                <a:lnTo>
                  <a:pt x="2996" y="2473"/>
                </a:lnTo>
                <a:lnTo>
                  <a:pt x="2996" y="2465"/>
                </a:lnTo>
                <a:lnTo>
                  <a:pt x="2996" y="2465"/>
                </a:lnTo>
                <a:lnTo>
                  <a:pt x="3005" y="2465"/>
                </a:lnTo>
                <a:lnTo>
                  <a:pt x="3005" y="2465"/>
                </a:lnTo>
                <a:lnTo>
                  <a:pt x="3005" y="2465"/>
                </a:lnTo>
                <a:lnTo>
                  <a:pt x="3005" y="2465"/>
                </a:lnTo>
                <a:lnTo>
                  <a:pt x="3005" y="2465"/>
                </a:lnTo>
                <a:lnTo>
                  <a:pt x="3005" y="2465"/>
                </a:lnTo>
                <a:lnTo>
                  <a:pt x="3005" y="2465"/>
                </a:lnTo>
                <a:lnTo>
                  <a:pt x="3005" y="2465"/>
                </a:lnTo>
                <a:lnTo>
                  <a:pt x="3005" y="2465"/>
                </a:lnTo>
                <a:lnTo>
                  <a:pt x="3005" y="2465"/>
                </a:lnTo>
                <a:lnTo>
                  <a:pt x="3005" y="2465"/>
                </a:lnTo>
                <a:lnTo>
                  <a:pt x="3005" y="2465"/>
                </a:lnTo>
                <a:lnTo>
                  <a:pt x="3005" y="2465"/>
                </a:lnTo>
                <a:lnTo>
                  <a:pt x="3005" y="2465"/>
                </a:lnTo>
                <a:lnTo>
                  <a:pt x="3005" y="2456"/>
                </a:lnTo>
                <a:lnTo>
                  <a:pt x="3005" y="2456"/>
                </a:lnTo>
                <a:lnTo>
                  <a:pt x="3005" y="2456"/>
                </a:lnTo>
                <a:lnTo>
                  <a:pt x="3005" y="2456"/>
                </a:lnTo>
                <a:lnTo>
                  <a:pt x="3014" y="2456"/>
                </a:lnTo>
                <a:lnTo>
                  <a:pt x="3014" y="2456"/>
                </a:lnTo>
                <a:lnTo>
                  <a:pt x="3014" y="2456"/>
                </a:lnTo>
                <a:lnTo>
                  <a:pt x="3014" y="2456"/>
                </a:lnTo>
                <a:lnTo>
                  <a:pt x="3014" y="2456"/>
                </a:lnTo>
                <a:lnTo>
                  <a:pt x="3014" y="2456"/>
                </a:lnTo>
                <a:lnTo>
                  <a:pt x="3014" y="2456"/>
                </a:lnTo>
                <a:lnTo>
                  <a:pt x="3014" y="2456"/>
                </a:lnTo>
                <a:lnTo>
                  <a:pt x="3014" y="2456"/>
                </a:lnTo>
                <a:lnTo>
                  <a:pt x="3014" y="2456"/>
                </a:lnTo>
                <a:lnTo>
                  <a:pt x="3014" y="2456"/>
                </a:lnTo>
                <a:lnTo>
                  <a:pt x="3014" y="2456"/>
                </a:lnTo>
                <a:lnTo>
                  <a:pt x="3014" y="2456"/>
                </a:lnTo>
                <a:lnTo>
                  <a:pt x="3014" y="2456"/>
                </a:lnTo>
                <a:lnTo>
                  <a:pt x="3014" y="2456"/>
                </a:lnTo>
                <a:lnTo>
                  <a:pt x="3014" y="2456"/>
                </a:lnTo>
                <a:lnTo>
                  <a:pt x="3014" y="2456"/>
                </a:lnTo>
                <a:lnTo>
                  <a:pt x="3014" y="2456"/>
                </a:lnTo>
                <a:lnTo>
                  <a:pt x="3014" y="2447"/>
                </a:lnTo>
                <a:lnTo>
                  <a:pt x="3022" y="2447"/>
                </a:lnTo>
                <a:lnTo>
                  <a:pt x="3022" y="2447"/>
                </a:lnTo>
                <a:lnTo>
                  <a:pt x="3022" y="2447"/>
                </a:lnTo>
                <a:lnTo>
                  <a:pt x="3022" y="2447"/>
                </a:lnTo>
                <a:lnTo>
                  <a:pt x="3022" y="2447"/>
                </a:lnTo>
                <a:lnTo>
                  <a:pt x="3022" y="2447"/>
                </a:lnTo>
                <a:lnTo>
                  <a:pt x="3022" y="2447"/>
                </a:lnTo>
                <a:lnTo>
                  <a:pt x="3022" y="2447"/>
                </a:lnTo>
                <a:lnTo>
                  <a:pt x="3022" y="2447"/>
                </a:lnTo>
                <a:lnTo>
                  <a:pt x="3022" y="2447"/>
                </a:lnTo>
                <a:lnTo>
                  <a:pt x="3022" y="2447"/>
                </a:lnTo>
                <a:lnTo>
                  <a:pt x="3022" y="2447"/>
                </a:lnTo>
                <a:lnTo>
                  <a:pt x="3022" y="2447"/>
                </a:lnTo>
                <a:lnTo>
                  <a:pt x="3022" y="2447"/>
                </a:lnTo>
                <a:lnTo>
                  <a:pt x="3022" y="2439"/>
                </a:lnTo>
                <a:lnTo>
                  <a:pt x="3022" y="2439"/>
                </a:lnTo>
                <a:lnTo>
                  <a:pt x="3022" y="2439"/>
                </a:lnTo>
                <a:lnTo>
                  <a:pt x="3022" y="2439"/>
                </a:lnTo>
                <a:lnTo>
                  <a:pt x="3031" y="2439"/>
                </a:lnTo>
                <a:lnTo>
                  <a:pt x="3031" y="2439"/>
                </a:lnTo>
                <a:lnTo>
                  <a:pt x="3031" y="2439"/>
                </a:lnTo>
                <a:lnTo>
                  <a:pt x="3031" y="2439"/>
                </a:lnTo>
                <a:lnTo>
                  <a:pt x="3031" y="2439"/>
                </a:lnTo>
                <a:lnTo>
                  <a:pt x="3031" y="2439"/>
                </a:lnTo>
                <a:lnTo>
                  <a:pt x="3031" y="2439"/>
                </a:lnTo>
                <a:lnTo>
                  <a:pt x="3031" y="2439"/>
                </a:lnTo>
                <a:lnTo>
                  <a:pt x="3031" y="2439"/>
                </a:lnTo>
                <a:lnTo>
                  <a:pt x="3031" y="2439"/>
                </a:lnTo>
                <a:lnTo>
                  <a:pt x="3031" y="2439"/>
                </a:lnTo>
                <a:lnTo>
                  <a:pt x="3031" y="2439"/>
                </a:lnTo>
                <a:lnTo>
                  <a:pt x="3031" y="2439"/>
                </a:lnTo>
                <a:lnTo>
                  <a:pt x="3031" y="2439"/>
                </a:lnTo>
                <a:lnTo>
                  <a:pt x="3031" y="2439"/>
                </a:lnTo>
                <a:lnTo>
                  <a:pt x="3031" y="2439"/>
                </a:lnTo>
                <a:lnTo>
                  <a:pt x="3031" y="2439"/>
                </a:lnTo>
                <a:lnTo>
                  <a:pt x="3031" y="2439"/>
                </a:lnTo>
                <a:lnTo>
                  <a:pt x="3040" y="2439"/>
                </a:lnTo>
                <a:lnTo>
                  <a:pt x="3040" y="2439"/>
                </a:lnTo>
                <a:lnTo>
                  <a:pt x="3040" y="2439"/>
                </a:lnTo>
                <a:lnTo>
                  <a:pt x="3040" y="2439"/>
                </a:lnTo>
                <a:lnTo>
                  <a:pt x="3040" y="2439"/>
                </a:lnTo>
                <a:lnTo>
                  <a:pt x="3040" y="2439"/>
                </a:lnTo>
                <a:lnTo>
                  <a:pt x="3040" y="2439"/>
                </a:lnTo>
                <a:lnTo>
                  <a:pt x="3040" y="2439"/>
                </a:lnTo>
                <a:lnTo>
                  <a:pt x="3040" y="2439"/>
                </a:lnTo>
                <a:lnTo>
                  <a:pt x="3040" y="2439"/>
                </a:lnTo>
                <a:lnTo>
                  <a:pt x="3040" y="2439"/>
                </a:lnTo>
                <a:lnTo>
                  <a:pt x="3040" y="2439"/>
                </a:lnTo>
                <a:lnTo>
                  <a:pt x="3040" y="2439"/>
                </a:lnTo>
                <a:lnTo>
                  <a:pt x="3040" y="2439"/>
                </a:lnTo>
                <a:lnTo>
                  <a:pt x="3040" y="2439"/>
                </a:lnTo>
                <a:lnTo>
                  <a:pt x="3040" y="2439"/>
                </a:lnTo>
                <a:lnTo>
                  <a:pt x="3040" y="2439"/>
                </a:lnTo>
                <a:lnTo>
                  <a:pt x="3040" y="2439"/>
                </a:lnTo>
                <a:lnTo>
                  <a:pt x="3040" y="2439"/>
                </a:lnTo>
                <a:lnTo>
                  <a:pt x="3049" y="2439"/>
                </a:lnTo>
                <a:lnTo>
                  <a:pt x="3049" y="2439"/>
                </a:lnTo>
                <a:lnTo>
                  <a:pt x="3049" y="2439"/>
                </a:lnTo>
                <a:lnTo>
                  <a:pt x="3049" y="2439"/>
                </a:lnTo>
                <a:lnTo>
                  <a:pt x="3049" y="2439"/>
                </a:lnTo>
                <a:lnTo>
                  <a:pt x="3049" y="2439"/>
                </a:lnTo>
                <a:lnTo>
                  <a:pt x="3049" y="2439"/>
                </a:lnTo>
                <a:lnTo>
                  <a:pt x="3049" y="2439"/>
                </a:lnTo>
                <a:lnTo>
                  <a:pt x="3049" y="2439"/>
                </a:lnTo>
                <a:lnTo>
                  <a:pt x="3049" y="2439"/>
                </a:lnTo>
                <a:lnTo>
                  <a:pt x="3049" y="2439"/>
                </a:lnTo>
                <a:lnTo>
                  <a:pt x="3049" y="2439"/>
                </a:lnTo>
                <a:lnTo>
                  <a:pt x="3049" y="2439"/>
                </a:lnTo>
                <a:lnTo>
                  <a:pt x="3049" y="2439"/>
                </a:lnTo>
                <a:lnTo>
                  <a:pt x="3049" y="2439"/>
                </a:lnTo>
                <a:lnTo>
                  <a:pt x="3049" y="2439"/>
                </a:lnTo>
                <a:lnTo>
                  <a:pt x="3049" y="2439"/>
                </a:lnTo>
                <a:lnTo>
                  <a:pt x="3049" y="2439"/>
                </a:lnTo>
                <a:lnTo>
                  <a:pt x="3057" y="2439"/>
                </a:lnTo>
                <a:lnTo>
                  <a:pt x="3057" y="2439"/>
                </a:lnTo>
                <a:lnTo>
                  <a:pt x="3057" y="2439"/>
                </a:lnTo>
                <a:lnTo>
                  <a:pt x="3057" y="2439"/>
                </a:lnTo>
                <a:lnTo>
                  <a:pt x="3057" y="2439"/>
                </a:lnTo>
                <a:lnTo>
                  <a:pt x="3057" y="2439"/>
                </a:lnTo>
                <a:lnTo>
                  <a:pt x="3057" y="2439"/>
                </a:lnTo>
                <a:lnTo>
                  <a:pt x="3057" y="2439"/>
                </a:lnTo>
                <a:lnTo>
                  <a:pt x="3057" y="2439"/>
                </a:lnTo>
                <a:lnTo>
                  <a:pt x="3057" y="2439"/>
                </a:lnTo>
                <a:lnTo>
                  <a:pt x="3057" y="2439"/>
                </a:lnTo>
                <a:lnTo>
                  <a:pt x="3057" y="2439"/>
                </a:lnTo>
                <a:lnTo>
                  <a:pt x="3057" y="2439"/>
                </a:lnTo>
                <a:lnTo>
                  <a:pt x="3057" y="2439"/>
                </a:lnTo>
                <a:lnTo>
                  <a:pt x="3057" y="2439"/>
                </a:lnTo>
                <a:lnTo>
                  <a:pt x="3057" y="2439"/>
                </a:lnTo>
                <a:lnTo>
                  <a:pt x="3057" y="2439"/>
                </a:lnTo>
                <a:lnTo>
                  <a:pt x="3057" y="2439"/>
                </a:lnTo>
                <a:lnTo>
                  <a:pt x="3066" y="2439"/>
                </a:lnTo>
                <a:lnTo>
                  <a:pt x="3066" y="2439"/>
                </a:lnTo>
                <a:lnTo>
                  <a:pt x="3066" y="2439"/>
                </a:lnTo>
                <a:lnTo>
                  <a:pt x="3066" y="2439"/>
                </a:lnTo>
                <a:lnTo>
                  <a:pt x="3066" y="2439"/>
                </a:lnTo>
                <a:lnTo>
                  <a:pt x="3066" y="2439"/>
                </a:lnTo>
                <a:lnTo>
                  <a:pt x="3066" y="2439"/>
                </a:lnTo>
                <a:lnTo>
                  <a:pt x="3066" y="2439"/>
                </a:lnTo>
                <a:lnTo>
                  <a:pt x="3066" y="2439"/>
                </a:lnTo>
                <a:lnTo>
                  <a:pt x="3066" y="2439"/>
                </a:lnTo>
                <a:lnTo>
                  <a:pt x="3066" y="2439"/>
                </a:lnTo>
                <a:lnTo>
                  <a:pt x="3066" y="2439"/>
                </a:lnTo>
                <a:lnTo>
                  <a:pt x="3066" y="2439"/>
                </a:lnTo>
                <a:lnTo>
                  <a:pt x="3066" y="2439"/>
                </a:lnTo>
                <a:lnTo>
                  <a:pt x="3066" y="2439"/>
                </a:lnTo>
                <a:lnTo>
                  <a:pt x="3066" y="2439"/>
                </a:lnTo>
                <a:lnTo>
                  <a:pt x="3066" y="2439"/>
                </a:lnTo>
                <a:lnTo>
                  <a:pt x="3066" y="2439"/>
                </a:lnTo>
                <a:lnTo>
                  <a:pt x="3066" y="2439"/>
                </a:lnTo>
                <a:lnTo>
                  <a:pt x="3075" y="2439"/>
                </a:lnTo>
                <a:lnTo>
                  <a:pt x="3075" y="2439"/>
                </a:lnTo>
                <a:lnTo>
                  <a:pt x="3075" y="2439"/>
                </a:lnTo>
                <a:lnTo>
                  <a:pt x="3075" y="2439"/>
                </a:lnTo>
                <a:lnTo>
                  <a:pt x="3075" y="2439"/>
                </a:lnTo>
                <a:lnTo>
                  <a:pt x="3075" y="2439"/>
                </a:lnTo>
                <a:lnTo>
                  <a:pt x="3075" y="2439"/>
                </a:lnTo>
                <a:lnTo>
                  <a:pt x="3075" y="2439"/>
                </a:lnTo>
                <a:lnTo>
                  <a:pt x="3075" y="2439"/>
                </a:lnTo>
                <a:lnTo>
                  <a:pt x="3075" y="2439"/>
                </a:lnTo>
                <a:lnTo>
                  <a:pt x="3075" y="2439"/>
                </a:lnTo>
                <a:lnTo>
                  <a:pt x="3075" y="2439"/>
                </a:lnTo>
                <a:lnTo>
                  <a:pt x="3075" y="2439"/>
                </a:lnTo>
                <a:lnTo>
                  <a:pt x="3075" y="2439"/>
                </a:lnTo>
                <a:lnTo>
                  <a:pt x="3075" y="2439"/>
                </a:lnTo>
                <a:lnTo>
                  <a:pt x="3075" y="2439"/>
                </a:lnTo>
                <a:lnTo>
                  <a:pt x="3075" y="2439"/>
                </a:lnTo>
                <a:lnTo>
                  <a:pt x="3075" y="2439"/>
                </a:lnTo>
                <a:lnTo>
                  <a:pt x="3084" y="2439"/>
                </a:lnTo>
                <a:lnTo>
                  <a:pt x="3084" y="2430"/>
                </a:lnTo>
                <a:lnTo>
                  <a:pt x="3084" y="2430"/>
                </a:lnTo>
                <a:lnTo>
                  <a:pt x="3084" y="2430"/>
                </a:lnTo>
                <a:lnTo>
                  <a:pt x="3084" y="2430"/>
                </a:lnTo>
                <a:lnTo>
                  <a:pt x="3084" y="2430"/>
                </a:lnTo>
                <a:lnTo>
                  <a:pt x="3084" y="2430"/>
                </a:lnTo>
                <a:lnTo>
                  <a:pt x="3084" y="2430"/>
                </a:lnTo>
                <a:lnTo>
                  <a:pt x="3084" y="2430"/>
                </a:lnTo>
                <a:lnTo>
                  <a:pt x="3084" y="2430"/>
                </a:lnTo>
                <a:lnTo>
                  <a:pt x="3084" y="2430"/>
                </a:lnTo>
                <a:lnTo>
                  <a:pt x="3084" y="2430"/>
                </a:lnTo>
                <a:lnTo>
                  <a:pt x="3084" y="2430"/>
                </a:lnTo>
                <a:lnTo>
                  <a:pt x="3084" y="2430"/>
                </a:lnTo>
                <a:lnTo>
                  <a:pt x="3084" y="2430"/>
                </a:lnTo>
                <a:lnTo>
                  <a:pt x="3084" y="2430"/>
                </a:lnTo>
                <a:lnTo>
                  <a:pt x="3084" y="2430"/>
                </a:lnTo>
                <a:lnTo>
                  <a:pt x="3084" y="2430"/>
                </a:lnTo>
                <a:lnTo>
                  <a:pt x="3092" y="2430"/>
                </a:lnTo>
                <a:lnTo>
                  <a:pt x="3092" y="2430"/>
                </a:lnTo>
                <a:lnTo>
                  <a:pt x="3092" y="2430"/>
                </a:lnTo>
                <a:lnTo>
                  <a:pt x="3092" y="2430"/>
                </a:lnTo>
                <a:lnTo>
                  <a:pt x="3092" y="2430"/>
                </a:lnTo>
                <a:lnTo>
                  <a:pt x="3092" y="2430"/>
                </a:lnTo>
                <a:lnTo>
                  <a:pt x="3092" y="2421"/>
                </a:lnTo>
                <a:lnTo>
                  <a:pt x="3092" y="2421"/>
                </a:lnTo>
                <a:lnTo>
                  <a:pt x="3092" y="2421"/>
                </a:lnTo>
                <a:lnTo>
                  <a:pt x="3092" y="2421"/>
                </a:lnTo>
                <a:lnTo>
                  <a:pt x="3092" y="2421"/>
                </a:lnTo>
                <a:lnTo>
                  <a:pt x="3092" y="2421"/>
                </a:lnTo>
                <a:lnTo>
                  <a:pt x="3092" y="2421"/>
                </a:lnTo>
                <a:lnTo>
                  <a:pt x="3092" y="2421"/>
                </a:lnTo>
                <a:lnTo>
                  <a:pt x="3092" y="2421"/>
                </a:lnTo>
                <a:lnTo>
                  <a:pt x="3092" y="2421"/>
                </a:lnTo>
                <a:lnTo>
                  <a:pt x="3092" y="2421"/>
                </a:lnTo>
                <a:lnTo>
                  <a:pt x="3092" y="2421"/>
                </a:lnTo>
                <a:lnTo>
                  <a:pt x="3101" y="2421"/>
                </a:lnTo>
                <a:lnTo>
                  <a:pt x="3101" y="2421"/>
                </a:lnTo>
                <a:lnTo>
                  <a:pt x="3101" y="2421"/>
                </a:lnTo>
                <a:lnTo>
                  <a:pt x="3101" y="2421"/>
                </a:lnTo>
                <a:lnTo>
                  <a:pt x="3101" y="2421"/>
                </a:lnTo>
                <a:lnTo>
                  <a:pt x="3101" y="2421"/>
                </a:lnTo>
                <a:lnTo>
                  <a:pt x="3101" y="2421"/>
                </a:lnTo>
                <a:lnTo>
                  <a:pt x="3101" y="2421"/>
                </a:lnTo>
                <a:lnTo>
                  <a:pt x="3101" y="2421"/>
                </a:lnTo>
                <a:lnTo>
                  <a:pt x="3101" y="2421"/>
                </a:lnTo>
                <a:lnTo>
                  <a:pt x="3101" y="2421"/>
                </a:lnTo>
                <a:lnTo>
                  <a:pt x="3101" y="2421"/>
                </a:lnTo>
                <a:lnTo>
                  <a:pt x="3101" y="2421"/>
                </a:lnTo>
                <a:lnTo>
                  <a:pt x="3101" y="2421"/>
                </a:lnTo>
                <a:lnTo>
                  <a:pt x="3101" y="2430"/>
                </a:lnTo>
                <a:lnTo>
                  <a:pt x="3101" y="2430"/>
                </a:lnTo>
                <a:lnTo>
                  <a:pt x="3101" y="2430"/>
                </a:lnTo>
                <a:lnTo>
                  <a:pt x="3101" y="2430"/>
                </a:lnTo>
                <a:lnTo>
                  <a:pt x="3101" y="2430"/>
                </a:lnTo>
                <a:lnTo>
                  <a:pt x="3110" y="2430"/>
                </a:lnTo>
                <a:lnTo>
                  <a:pt x="3110" y="2430"/>
                </a:lnTo>
                <a:lnTo>
                  <a:pt x="3110" y="2430"/>
                </a:lnTo>
                <a:lnTo>
                  <a:pt x="3110" y="2430"/>
                </a:lnTo>
                <a:lnTo>
                  <a:pt x="3110" y="2430"/>
                </a:lnTo>
                <a:lnTo>
                  <a:pt x="3110" y="2430"/>
                </a:lnTo>
                <a:lnTo>
                  <a:pt x="3110" y="2430"/>
                </a:lnTo>
                <a:lnTo>
                  <a:pt x="3110" y="2430"/>
                </a:lnTo>
                <a:lnTo>
                  <a:pt x="3110" y="2430"/>
                </a:lnTo>
                <a:lnTo>
                  <a:pt x="3110" y="2430"/>
                </a:lnTo>
                <a:lnTo>
                  <a:pt x="3110" y="2439"/>
                </a:lnTo>
                <a:lnTo>
                  <a:pt x="3110" y="2439"/>
                </a:lnTo>
                <a:lnTo>
                  <a:pt x="3110" y="2439"/>
                </a:lnTo>
                <a:lnTo>
                  <a:pt x="3110" y="2439"/>
                </a:lnTo>
                <a:lnTo>
                  <a:pt x="3110" y="2439"/>
                </a:lnTo>
                <a:lnTo>
                  <a:pt x="3110" y="2439"/>
                </a:lnTo>
                <a:lnTo>
                  <a:pt x="3110" y="2439"/>
                </a:lnTo>
                <a:lnTo>
                  <a:pt x="3110" y="2439"/>
                </a:lnTo>
                <a:lnTo>
                  <a:pt x="3119" y="2439"/>
                </a:lnTo>
                <a:lnTo>
                  <a:pt x="3119" y="2439"/>
                </a:lnTo>
                <a:lnTo>
                  <a:pt x="3119" y="2439"/>
                </a:lnTo>
                <a:lnTo>
                  <a:pt x="3119" y="2439"/>
                </a:lnTo>
                <a:lnTo>
                  <a:pt x="3119" y="2439"/>
                </a:lnTo>
                <a:lnTo>
                  <a:pt x="3119" y="2447"/>
                </a:lnTo>
                <a:lnTo>
                  <a:pt x="3119" y="2447"/>
                </a:lnTo>
                <a:lnTo>
                  <a:pt x="3119" y="2447"/>
                </a:lnTo>
                <a:lnTo>
                  <a:pt x="3119" y="2439"/>
                </a:lnTo>
                <a:lnTo>
                  <a:pt x="3119" y="2447"/>
                </a:lnTo>
                <a:lnTo>
                  <a:pt x="3119" y="2447"/>
                </a:lnTo>
                <a:lnTo>
                  <a:pt x="3119" y="2447"/>
                </a:lnTo>
                <a:lnTo>
                  <a:pt x="3119" y="2447"/>
                </a:lnTo>
                <a:lnTo>
                  <a:pt x="3119" y="2447"/>
                </a:lnTo>
                <a:lnTo>
                  <a:pt x="3119" y="2447"/>
                </a:lnTo>
                <a:lnTo>
                  <a:pt x="3119" y="2447"/>
                </a:lnTo>
                <a:lnTo>
                  <a:pt x="3119" y="2447"/>
                </a:lnTo>
                <a:lnTo>
                  <a:pt x="3119" y="2447"/>
                </a:lnTo>
                <a:lnTo>
                  <a:pt x="3127" y="2439"/>
                </a:lnTo>
                <a:lnTo>
                  <a:pt x="3127" y="2447"/>
                </a:lnTo>
                <a:lnTo>
                  <a:pt x="3127" y="2447"/>
                </a:lnTo>
                <a:lnTo>
                  <a:pt x="3127" y="2447"/>
                </a:lnTo>
                <a:lnTo>
                  <a:pt x="3127" y="2447"/>
                </a:lnTo>
                <a:lnTo>
                  <a:pt x="3127" y="2447"/>
                </a:lnTo>
                <a:lnTo>
                  <a:pt x="3127" y="2447"/>
                </a:lnTo>
                <a:lnTo>
                  <a:pt x="3127" y="2447"/>
                </a:lnTo>
                <a:lnTo>
                  <a:pt x="3127" y="2447"/>
                </a:lnTo>
                <a:lnTo>
                  <a:pt x="3127" y="2447"/>
                </a:lnTo>
                <a:lnTo>
                  <a:pt x="3127" y="2447"/>
                </a:lnTo>
                <a:lnTo>
                  <a:pt x="3127" y="2447"/>
                </a:lnTo>
                <a:lnTo>
                  <a:pt x="3127" y="2447"/>
                </a:lnTo>
                <a:lnTo>
                  <a:pt x="3127" y="2447"/>
                </a:lnTo>
                <a:lnTo>
                  <a:pt x="3127" y="2447"/>
                </a:lnTo>
                <a:lnTo>
                  <a:pt x="3127" y="2447"/>
                </a:lnTo>
                <a:lnTo>
                  <a:pt x="3127" y="2447"/>
                </a:lnTo>
                <a:lnTo>
                  <a:pt x="3127" y="2447"/>
                </a:lnTo>
                <a:lnTo>
                  <a:pt x="3127" y="2447"/>
                </a:lnTo>
                <a:lnTo>
                  <a:pt x="3136" y="2447"/>
                </a:lnTo>
                <a:lnTo>
                  <a:pt x="3136" y="2447"/>
                </a:lnTo>
                <a:lnTo>
                  <a:pt x="3136" y="2447"/>
                </a:lnTo>
                <a:lnTo>
                  <a:pt x="3136" y="2447"/>
                </a:lnTo>
                <a:lnTo>
                  <a:pt x="3136" y="2447"/>
                </a:lnTo>
                <a:lnTo>
                  <a:pt x="3136" y="2447"/>
                </a:lnTo>
                <a:lnTo>
                  <a:pt x="3136" y="2447"/>
                </a:lnTo>
                <a:lnTo>
                  <a:pt x="3136" y="2447"/>
                </a:lnTo>
                <a:lnTo>
                  <a:pt x="3136" y="2447"/>
                </a:lnTo>
                <a:lnTo>
                  <a:pt x="3136" y="2447"/>
                </a:lnTo>
                <a:lnTo>
                  <a:pt x="3136" y="2447"/>
                </a:lnTo>
                <a:lnTo>
                  <a:pt x="3136" y="2447"/>
                </a:lnTo>
                <a:lnTo>
                  <a:pt x="3136" y="2447"/>
                </a:lnTo>
                <a:lnTo>
                  <a:pt x="3136" y="2447"/>
                </a:lnTo>
                <a:lnTo>
                  <a:pt x="3136" y="2447"/>
                </a:lnTo>
                <a:lnTo>
                  <a:pt x="3136" y="2447"/>
                </a:lnTo>
                <a:lnTo>
                  <a:pt x="3136" y="2447"/>
                </a:lnTo>
                <a:lnTo>
                  <a:pt x="3136" y="2447"/>
                </a:lnTo>
                <a:lnTo>
                  <a:pt x="3145" y="2447"/>
                </a:lnTo>
                <a:lnTo>
                  <a:pt x="3145" y="2447"/>
                </a:lnTo>
                <a:lnTo>
                  <a:pt x="3145" y="2447"/>
                </a:lnTo>
                <a:lnTo>
                  <a:pt x="3145" y="2447"/>
                </a:lnTo>
                <a:lnTo>
                  <a:pt x="3145" y="2447"/>
                </a:lnTo>
                <a:lnTo>
                  <a:pt x="3145" y="2447"/>
                </a:lnTo>
                <a:lnTo>
                  <a:pt x="3145" y="2447"/>
                </a:lnTo>
                <a:lnTo>
                  <a:pt x="3145" y="2447"/>
                </a:lnTo>
                <a:lnTo>
                  <a:pt x="3145" y="2447"/>
                </a:lnTo>
                <a:lnTo>
                  <a:pt x="3145" y="2447"/>
                </a:lnTo>
                <a:lnTo>
                  <a:pt x="3145" y="2447"/>
                </a:lnTo>
                <a:lnTo>
                  <a:pt x="3145" y="2447"/>
                </a:lnTo>
                <a:lnTo>
                  <a:pt x="3145" y="2447"/>
                </a:lnTo>
                <a:lnTo>
                  <a:pt x="3145" y="2447"/>
                </a:lnTo>
                <a:lnTo>
                  <a:pt x="3145" y="2439"/>
                </a:lnTo>
                <a:lnTo>
                  <a:pt x="3145" y="2439"/>
                </a:lnTo>
                <a:lnTo>
                  <a:pt x="3145" y="2439"/>
                </a:lnTo>
                <a:lnTo>
                  <a:pt x="3145" y="2439"/>
                </a:lnTo>
                <a:lnTo>
                  <a:pt x="3154" y="2439"/>
                </a:lnTo>
                <a:lnTo>
                  <a:pt x="3154" y="2439"/>
                </a:lnTo>
                <a:lnTo>
                  <a:pt x="3154" y="2439"/>
                </a:lnTo>
                <a:lnTo>
                  <a:pt x="3154" y="2439"/>
                </a:lnTo>
                <a:lnTo>
                  <a:pt x="3154" y="2439"/>
                </a:lnTo>
                <a:lnTo>
                  <a:pt x="3154" y="2439"/>
                </a:lnTo>
                <a:lnTo>
                  <a:pt x="3154" y="2439"/>
                </a:lnTo>
                <a:lnTo>
                  <a:pt x="3154" y="2439"/>
                </a:lnTo>
                <a:lnTo>
                  <a:pt x="3154" y="2439"/>
                </a:lnTo>
                <a:lnTo>
                  <a:pt x="3154" y="2439"/>
                </a:lnTo>
                <a:lnTo>
                  <a:pt x="3154" y="2439"/>
                </a:lnTo>
                <a:lnTo>
                  <a:pt x="3154" y="2439"/>
                </a:lnTo>
                <a:lnTo>
                  <a:pt x="3154" y="2439"/>
                </a:lnTo>
                <a:lnTo>
                  <a:pt x="3154" y="2439"/>
                </a:lnTo>
                <a:lnTo>
                  <a:pt x="3154" y="2439"/>
                </a:lnTo>
                <a:lnTo>
                  <a:pt x="3154" y="2439"/>
                </a:lnTo>
                <a:lnTo>
                  <a:pt x="3154" y="2439"/>
                </a:lnTo>
                <a:lnTo>
                  <a:pt x="3154" y="2439"/>
                </a:lnTo>
                <a:lnTo>
                  <a:pt x="3162" y="2439"/>
                </a:lnTo>
                <a:lnTo>
                  <a:pt x="3162" y="2439"/>
                </a:lnTo>
                <a:lnTo>
                  <a:pt x="3162" y="2439"/>
                </a:lnTo>
                <a:lnTo>
                  <a:pt x="3162" y="2439"/>
                </a:lnTo>
                <a:lnTo>
                  <a:pt x="3162" y="2439"/>
                </a:lnTo>
                <a:lnTo>
                  <a:pt x="3162" y="2439"/>
                </a:lnTo>
                <a:lnTo>
                  <a:pt x="3162" y="2439"/>
                </a:lnTo>
                <a:lnTo>
                  <a:pt x="3162" y="2439"/>
                </a:lnTo>
                <a:lnTo>
                  <a:pt x="3162" y="2439"/>
                </a:lnTo>
                <a:lnTo>
                  <a:pt x="3162" y="2439"/>
                </a:lnTo>
                <a:lnTo>
                  <a:pt x="3162" y="2430"/>
                </a:lnTo>
                <a:lnTo>
                  <a:pt x="3162" y="2430"/>
                </a:lnTo>
                <a:lnTo>
                  <a:pt x="3162" y="2430"/>
                </a:lnTo>
                <a:lnTo>
                  <a:pt x="3162" y="2430"/>
                </a:lnTo>
                <a:lnTo>
                  <a:pt x="3162" y="2430"/>
                </a:lnTo>
                <a:lnTo>
                  <a:pt x="3162" y="2430"/>
                </a:lnTo>
                <a:lnTo>
                  <a:pt x="3162" y="2430"/>
                </a:lnTo>
                <a:lnTo>
                  <a:pt x="3162" y="2430"/>
                </a:lnTo>
                <a:lnTo>
                  <a:pt x="3162" y="2421"/>
                </a:lnTo>
                <a:lnTo>
                  <a:pt x="3171" y="2421"/>
                </a:lnTo>
                <a:lnTo>
                  <a:pt x="3171" y="2421"/>
                </a:lnTo>
                <a:lnTo>
                  <a:pt x="3171" y="2421"/>
                </a:lnTo>
                <a:lnTo>
                  <a:pt x="3171" y="2421"/>
                </a:lnTo>
                <a:lnTo>
                  <a:pt x="3171" y="2421"/>
                </a:lnTo>
                <a:lnTo>
                  <a:pt x="3171" y="2421"/>
                </a:lnTo>
                <a:lnTo>
                  <a:pt x="3171" y="2421"/>
                </a:lnTo>
                <a:lnTo>
                  <a:pt x="3171" y="2421"/>
                </a:lnTo>
                <a:lnTo>
                  <a:pt x="3171" y="2421"/>
                </a:lnTo>
                <a:lnTo>
                  <a:pt x="3171" y="2421"/>
                </a:lnTo>
                <a:lnTo>
                  <a:pt x="3171" y="2421"/>
                </a:lnTo>
                <a:lnTo>
                  <a:pt x="3171" y="2413"/>
                </a:lnTo>
                <a:lnTo>
                  <a:pt x="3171" y="2413"/>
                </a:lnTo>
                <a:lnTo>
                  <a:pt x="3171" y="2413"/>
                </a:lnTo>
                <a:lnTo>
                  <a:pt x="3171" y="2413"/>
                </a:lnTo>
                <a:lnTo>
                  <a:pt x="3171" y="2413"/>
                </a:lnTo>
                <a:lnTo>
                  <a:pt x="3171" y="2413"/>
                </a:lnTo>
                <a:lnTo>
                  <a:pt x="3171" y="2413"/>
                </a:lnTo>
                <a:lnTo>
                  <a:pt x="3180" y="2413"/>
                </a:lnTo>
                <a:lnTo>
                  <a:pt x="3180" y="2413"/>
                </a:lnTo>
                <a:lnTo>
                  <a:pt x="3180" y="2413"/>
                </a:lnTo>
                <a:lnTo>
                  <a:pt x="3180" y="2413"/>
                </a:lnTo>
                <a:lnTo>
                  <a:pt x="3180" y="2404"/>
                </a:lnTo>
                <a:lnTo>
                  <a:pt x="3180" y="2404"/>
                </a:lnTo>
                <a:lnTo>
                  <a:pt x="3180" y="2404"/>
                </a:lnTo>
                <a:lnTo>
                  <a:pt x="3180" y="2404"/>
                </a:lnTo>
                <a:lnTo>
                  <a:pt x="3180" y="2404"/>
                </a:lnTo>
                <a:lnTo>
                  <a:pt x="3180" y="2404"/>
                </a:lnTo>
                <a:lnTo>
                  <a:pt x="3180" y="2404"/>
                </a:lnTo>
                <a:lnTo>
                  <a:pt x="3180" y="2404"/>
                </a:lnTo>
                <a:lnTo>
                  <a:pt x="3180" y="2404"/>
                </a:lnTo>
                <a:lnTo>
                  <a:pt x="3180" y="2404"/>
                </a:lnTo>
                <a:lnTo>
                  <a:pt x="3180" y="2404"/>
                </a:lnTo>
                <a:lnTo>
                  <a:pt x="3180" y="2395"/>
                </a:lnTo>
                <a:lnTo>
                  <a:pt x="3180" y="2395"/>
                </a:lnTo>
                <a:lnTo>
                  <a:pt x="3180" y="2395"/>
                </a:lnTo>
                <a:lnTo>
                  <a:pt x="3188" y="2395"/>
                </a:lnTo>
                <a:lnTo>
                  <a:pt x="3188" y="2395"/>
                </a:lnTo>
                <a:lnTo>
                  <a:pt x="3188" y="2395"/>
                </a:lnTo>
                <a:lnTo>
                  <a:pt x="3188" y="2395"/>
                </a:lnTo>
                <a:lnTo>
                  <a:pt x="3188" y="2395"/>
                </a:lnTo>
                <a:lnTo>
                  <a:pt x="3188" y="2395"/>
                </a:lnTo>
                <a:lnTo>
                  <a:pt x="3188" y="2395"/>
                </a:lnTo>
                <a:lnTo>
                  <a:pt x="3188" y="2395"/>
                </a:lnTo>
                <a:lnTo>
                  <a:pt x="3188" y="2386"/>
                </a:lnTo>
                <a:lnTo>
                  <a:pt x="3188" y="2386"/>
                </a:lnTo>
                <a:lnTo>
                  <a:pt x="3188" y="2386"/>
                </a:lnTo>
                <a:lnTo>
                  <a:pt x="3188" y="2386"/>
                </a:lnTo>
                <a:lnTo>
                  <a:pt x="3188" y="2386"/>
                </a:lnTo>
                <a:lnTo>
                  <a:pt x="3188" y="2386"/>
                </a:lnTo>
                <a:lnTo>
                  <a:pt x="3188" y="2386"/>
                </a:lnTo>
                <a:lnTo>
                  <a:pt x="3188" y="2386"/>
                </a:lnTo>
                <a:lnTo>
                  <a:pt x="3188" y="2386"/>
                </a:lnTo>
                <a:lnTo>
                  <a:pt x="3188" y="2386"/>
                </a:lnTo>
                <a:lnTo>
                  <a:pt x="3188" y="2386"/>
                </a:lnTo>
                <a:lnTo>
                  <a:pt x="3197" y="2386"/>
                </a:lnTo>
                <a:lnTo>
                  <a:pt x="3197" y="2386"/>
                </a:lnTo>
                <a:lnTo>
                  <a:pt x="3197" y="2386"/>
                </a:lnTo>
                <a:lnTo>
                  <a:pt x="3197" y="2386"/>
                </a:lnTo>
                <a:lnTo>
                  <a:pt x="3197" y="2386"/>
                </a:lnTo>
                <a:lnTo>
                  <a:pt x="3197" y="2386"/>
                </a:lnTo>
                <a:lnTo>
                  <a:pt x="3197" y="2386"/>
                </a:lnTo>
                <a:lnTo>
                  <a:pt x="3197" y="2386"/>
                </a:lnTo>
                <a:lnTo>
                  <a:pt x="3197" y="2386"/>
                </a:lnTo>
                <a:lnTo>
                  <a:pt x="3197" y="2386"/>
                </a:lnTo>
                <a:lnTo>
                  <a:pt x="3197" y="2386"/>
                </a:lnTo>
                <a:lnTo>
                  <a:pt x="3197" y="2386"/>
                </a:lnTo>
                <a:lnTo>
                  <a:pt x="3197" y="2386"/>
                </a:lnTo>
                <a:lnTo>
                  <a:pt x="3197" y="2386"/>
                </a:lnTo>
                <a:lnTo>
                  <a:pt x="3197" y="2386"/>
                </a:lnTo>
                <a:lnTo>
                  <a:pt x="3197" y="2386"/>
                </a:lnTo>
                <a:lnTo>
                  <a:pt x="3197" y="2386"/>
                </a:lnTo>
                <a:lnTo>
                  <a:pt x="3197" y="2386"/>
                </a:lnTo>
                <a:lnTo>
                  <a:pt x="3206" y="2386"/>
                </a:lnTo>
                <a:lnTo>
                  <a:pt x="3206" y="2386"/>
                </a:lnTo>
                <a:lnTo>
                  <a:pt x="3206" y="2386"/>
                </a:lnTo>
                <a:lnTo>
                  <a:pt x="3206" y="2386"/>
                </a:lnTo>
                <a:lnTo>
                  <a:pt x="3206" y="2386"/>
                </a:lnTo>
                <a:lnTo>
                  <a:pt x="3206" y="2386"/>
                </a:lnTo>
                <a:lnTo>
                  <a:pt x="3206" y="2386"/>
                </a:lnTo>
                <a:lnTo>
                  <a:pt x="3206" y="2386"/>
                </a:lnTo>
                <a:lnTo>
                  <a:pt x="3206" y="2386"/>
                </a:lnTo>
                <a:lnTo>
                  <a:pt x="3206" y="2378"/>
                </a:lnTo>
                <a:lnTo>
                  <a:pt x="3206" y="2378"/>
                </a:lnTo>
                <a:lnTo>
                  <a:pt x="3206" y="2378"/>
                </a:lnTo>
                <a:lnTo>
                  <a:pt x="3206" y="2378"/>
                </a:lnTo>
                <a:lnTo>
                  <a:pt x="3206" y="2378"/>
                </a:lnTo>
                <a:lnTo>
                  <a:pt x="3206" y="2378"/>
                </a:lnTo>
                <a:lnTo>
                  <a:pt x="3206" y="2378"/>
                </a:lnTo>
                <a:lnTo>
                  <a:pt x="3206" y="2378"/>
                </a:lnTo>
                <a:lnTo>
                  <a:pt x="3206" y="2378"/>
                </a:lnTo>
                <a:lnTo>
                  <a:pt x="3215" y="2378"/>
                </a:lnTo>
                <a:lnTo>
                  <a:pt x="3215" y="2369"/>
                </a:lnTo>
                <a:lnTo>
                  <a:pt x="3215" y="2369"/>
                </a:lnTo>
                <a:lnTo>
                  <a:pt x="3215" y="2369"/>
                </a:lnTo>
                <a:lnTo>
                  <a:pt x="3215" y="2369"/>
                </a:lnTo>
                <a:lnTo>
                  <a:pt x="3215" y="2369"/>
                </a:lnTo>
                <a:lnTo>
                  <a:pt x="3215" y="2369"/>
                </a:lnTo>
                <a:lnTo>
                  <a:pt x="3215" y="2360"/>
                </a:lnTo>
                <a:lnTo>
                  <a:pt x="3215" y="2360"/>
                </a:lnTo>
                <a:lnTo>
                  <a:pt x="3215" y="2360"/>
                </a:lnTo>
                <a:lnTo>
                  <a:pt x="3215" y="2360"/>
                </a:lnTo>
                <a:lnTo>
                  <a:pt x="3215" y="2360"/>
                </a:lnTo>
                <a:lnTo>
                  <a:pt x="3215" y="2360"/>
                </a:lnTo>
                <a:lnTo>
                  <a:pt x="3215" y="2360"/>
                </a:lnTo>
                <a:lnTo>
                  <a:pt x="3215" y="2352"/>
                </a:lnTo>
                <a:lnTo>
                  <a:pt x="3215" y="2352"/>
                </a:lnTo>
                <a:lnTo>
                  <a:pt x="3215" y="2352"/>
                </a:lnTo>
                <a:lnTo>
                  <a:pt x="3215" y="2352"/>
                </a:lnTo>
                <a:lnTo>
                  <a:pt x="3223" y="2352"/>
                </a:lnTo>
                <a:lnTo>
                  <a:pt x="3223" y="2352"/>
                </a:lnTo>
                <a:lnTo>
                  <a:pt x="3223" y="2352"/>
                </a:lnTo>
                <a:lnTo>
                  <a:pt x="3223" y="2352"/>
                </a:lnTo>
                <a:lnTo>
                  <a:pt x="3223" y="2343"/>
                </a:lnTo>
                <a:lnTo>
                  <a:pt x="3223" y="2343"/>
                </a:lnTo>
                <a:lnTo>
                  <a:pt x="3223" y="2343"/>
                </a:lnTo>
                <a:lnTo>
                  <a:pt x="3223" y="2343"/>
                </a:lnTo>
                <a:lnTo>
                  <a:pt x="3223" y="2343"/>
                </a:lnTo>
                <a:lnTo>
                  <a:pt x="3223" y="2343"/>
                </a:lnTo>
                <a:lnTo>
                  <a:pt x="3223" y="2334"/>
                </a:lnTo>
                <a:lnTo>
                  <a:pt x="3223" y="2334"/>
                </a:lnTo>
                <a:lnTo>
                  <a:pt x="3223" y="2334"/>
                </a:lnTo>
                <a:lnTo>
                  <a:pt x="3223" y="2334"/>
                </a:lnTo>
                <a:lnTo>
                  <a:pt x="3223" y="2334"/>
                </a:lnTo>
                <a:lnTo>
                  <a:pt x="3223" y="2334"/>
                </a:lnTo>
                <a:lnTo>
                  <a:pt x="3223" y="2326"/>
                </a:lnTo>
                <a:lnTo>
                  <a:pt x="3223" y="2326"/>
                </a:lnTo>
                <a:lnTo>
                  <a:pt x="3223" y="2326"/>
                </a:lnTo>
                <a:lnTo>
                  <a:pt x="3232" y="2326"/>
                </a:lnTo>
                <a:lnTo>
                  <a:pt x="3232" y="2326"/>
                </a:lnTo>
                <a:lnTo>
                  <a:pt x="3232" y="2326"/>
                </a:lnTo>
                <a:lnTo>
                  <a:pt x="3232" y="2317"/>
                </a:lnTo>
                <a:lnTo>
                  <a:pt x="3232" y="2317"/>
                </a:lnTo>
                <a:lnTo>
                  <a:pt x="3232" y="2317"/>
                </a:lnTo>
                <a:lnTo>
                  <a:pt x="3232" y="2317"/>
                </a:lnTo>
                <a:lnTo>
                  <a:pt x="3232" y="2317"/>
                </a:lnTo>
                <a:lnTo>
                  <a:pt x="3232" y="2308"/>
                </a:lnTo>
                <a:lnTo>
                  <a:pt x="3232" y="2308"/>
                </a:lnTo>
                <a:lnTo>
                  <a:pt x="3232" y="2308"/>
                </a:lnTo>
                <a:lnTo>
                  <a:pt x="3232" y="2308"/>
                </a:lnTo>
                <a:lnTo>
                  <a:pt x="3232" y="2308"/>
                </a:lnTo>
                <a:lnTo>
                  <a:pt x="3232" y="2308"/>
                </a:lnTo>
                <a:lnTo>
                  <a:pt x="3232" y="2300"/>
                </a:lnTo>
                <a:lnTo>
                  <a:pt x="3232" y="2300"/>
                </a:lnTo>
                <a:lnTo>
                  <a:pt x="3232" y="2300"/>
                </a:lnTo>
                <a:lnTo>
                  <a:pt x="3232" y="2300"/>
                </a:lnTo>
                <a:lnTo>
                  <a:pt x="3241" y="2300"/>
                </a:lnTo>
                <a:lnTo>
                  <a:pt x="3241" y="2291"/>
                </a:lnTo>
                <a:lnTo>
                  <a:pt x="3241" y="2291"/>
                </a:lnTo>
                <a:lnTo>
                  <a:pt x="3241" y="2291"/>
                </a:lnTo>
                <a:lnTo>
                  <a:pt x="3241" y="2291"/>
                </a:lnTo>
                <a:lnTo>
                  <a:pt x="3241" y="2291"/>
                </a:lnTo>
                <a:lnTo>
                  <a:pt x="3241" y="2282"/>
                </a:lnTo>
                <a:lnTo>
                  <a:pt x="3241" y="2282"/>
                </a:lnTo>
                <a:lnTo>
                  <a:pt x="3241" y="2282"/>
                </a:lnTo>
                <a:lnTo>
                  <a:pt x="3241" y="2282"/>
                </a:lnTo>
                <a:lnTo>
                  <a:pt x="3241" y="2282"/>
                </a:lnTo>
                <a:lnTo>
                  <a:pt x="3241" y="2274"/>
                </a:lnTo>
                <a:lnTo>
                  <a:pt x="3241" y="2274"/>
                </a:lnTo>
                <a:lnTo>
                  <a:pt x="3241" y="2274"/>
                </a:lnTo>
                <a:lnTo>
                  <a:pt x="3241" y="2274"/>
                </a:lnTo>
                <a:lnTo>
                  <a:pt x="3241" y="2274"/>
                </a:lnTo>
                <a:lnTo>
                  <a:pt x="3241" y="2274"/>
                </a:lnTo>
                <a:lnTo>
                  <a:pt x="3241" y="2265"/>
                </a:lnTo>
                <a:lnTo>
                  <a:pt x="3250" y="2265"/>
                </a:lnTo>
                <a:lnTo>
                  <a:pt x="3250" y="2265"/>
                </a:lnTo>
                <a:lnTo>
                  <a:pt x="3250" y="2265"/>
                </a:lnTo>
                <a:lnTo>
                  <a:pt x="3250" y="2265"/>
                </a:lnTo>
                <a:lnTo>
                  <a:pt x="3250" y="2265"/>
                </a:lnTo>
                <a:lnTo>
                  <a:pt x="3250" y="2265"/>
                </a:lnTo>
                <a:lnTo>
                  <a:pt x="3250" y="2256"/>
                </a:lnTo>
                <a:lnTo>
                  <a:pt x="3250" y="2256"/>
                </a:lnTo>
                <a:lnTo>
                  <a:pt x="3250" y="2256"/>
                </a:lnTo>
                <a:lnTo>
                  <a:pt x="3250" y="2256"/>
                </a:lnTo>
                <a:lnTo>
                  <a:pt x="3250" y="2256"/>
                </a:lnTo>
                <a:lnTo>
                  <a:pt x="3250" y="2256"/>
                </a:lnTo>
                <a:lnTo>
                  <a:pt x="3250" y="2248"/>
                </a:lnTo>
                <a:lnTo>
                  <a:pt x="3250" y="2248"/>
                </a:lnTo>
                <a:lnTo>
                  <a:pt x="3250" y="2248"/>
                </a:lnTo>
                <a:lnTo>
                  <a:pt x="3250" y="2248"/>
                </a:lnTo>
                <a:lnTo>
                  <a:pt x="3250" y="2248"/>
                </a:lnTo>
                <a:lnTo>
                  <a:pt x="3250" y="2248"/>
                </a:lnTo>
                <a:lnTo>
                  <a:pt x="3250" y="2239"/>
                </a:lnTo>
                <a:lnTo>
                  <a:pt x="3258" y="2239"/>
                </a:lnTo>
                <a:lnTo>
                  <a:pt x="3258" y="2239"/>
                </a:lnTo>
                <a:lnTo>
                  <a:pt x="3258" y="2239"/>
                </a:lnTo>
                <a:lnTo>
                  <a:pt x="3258" y="2239"/>
                </a:lnTo>
                <a:lnTo>
                  <a:pt x="3258" y="2230"/>
                </a:lnTo>
                <a:lnTo>
                  <a:pt x="3258" y="2230"/>
                </a:lnTo>
                <a:lnTo>
                  <a:pt x="3258" y="2230"/>
                </a:lnTo>
                <a:lnTo>
                  <a:pt x="3258" y="2230"/>
                </a:lnTo>
                <a:lnTo>
                  <a:pt x="3258" y="2230"/>
                </a:lnTo>
                <a:lnTo>
                  <a:pt x="3258" y="2230"/>
                </a:lnTo>
                <a:lnTo>
                  <a:pt x="3258" y="2222"/>
                </a:lnTo>
                <a:lnTo>
                  <a:pt x="3258" y="2222"/>
                </a:lnTo>
                <a:lnTo>
                  <a:pt x="3258" y="2222"/>
                </a:lnTo>
                <a:lnTo>
                  <a:pt x="3258" y="2222"/>
                </a:lnTo>
                <a:lnTo>
                  <a:pt x="3258" y="2222"/>
                </a:lnTo>
                <a:lnTo>
                  <a:pt x="3258" y="2222"/>
                </a:lnTo>
                <a:lnTo>
                  <a:pt x="3258" y="2213"/>
                </a:lnTo>
                <a:lnTo>
                  <a:pt x="3258" y="2213"/>
                </a:lnTo>
                <a:lnTo>
                  <a:pt x="3267" y="2213"/>
                </a:lnTo>
                <a:lnTo>
                  <a:pt x="3267" y="2213"/>
                </a:lnTo>
                <a:lnTo>
                  <a:pt x="3267" y="2213"/>
                </a:lnTo>
                <a:lnTo>
                  <a:pt x="3267" y="2213"/>
                </a:lnTo>
                <a:lnTo>
                  <a:pt x="3267" y="2213"/>
                </a:lnTo>
                <a:lnTo>
                  <a:pt x="3267" y="2213"/>
                </a:lnTo>
                <a:lnTo>
                  <a:pt x="3267" y="2213"/>
                </a:lnTo>
                <a:lnTo>
                  <a:pt x="3267" y="2213"/>
                </a:lnTo>
                <a:lnTo>
                  <a:pt x="3267" y="2213"/>
                </a:lnTo>
                <a:lnTo>
                  <a:pt x="3267" y="2213"/>
                </a:lnTo>
                <a:lnTo>
                  <a:pt x="3267" y="2213"/>
                </a:lnTo>
                <a:lnTo>
                  <a:pt x="3267" y="2213"/>
                </a:lnTo>
                <a:lnTo>
                  <a:pt x="3267" y="2213"/>
                </a:lnTo>
                <a:lnTo>
                  <a:pt x="3267" y="2213"/>
                </a:lnTo>
                <a:lnTo>
                  <a:pt x="3267" y="2204"/>
                </a:lnTo>
                <a:lnTo>
                  <a:pt x="3267" y="2204"/>
                </a:lnTo>
                <a:lnTo>
                  <a:pt x="3267" y="2204"/>
                </a:lnTo>
                <a:lnTo>
                  <a:pt x="3267" y="2204"/>
                </a:lnTo>
                <a:lnTo>
                  <a:pt x="3276" y="2204"/>
                </a:lnTo>
                <a:lnTo>
                  <a:pt x="3276" y="2204"/>
                </a:lnTo>
                <a:lnTo>
                  <a:pt x="3276" y="2204"/>
                </a:lnTo>
                <a:lnTo>
                  <a:pt x="3276" y="2204"/>
                </a:lnTo>
                <a:lnTo>
                  <a:pt x="3276" y="2204"/>
                </a:lnTo>
                <a:lnTo>
                  <a:pt x="3276" y="2196"/>
                </a:lnTo>
                <a:lnTo>
                  <a:pt x="3276" y="2204"/>
                </a:lnTo>
                <a:lnTo>
                  <a:pt x="3276" y="2196"/>
                </a:lnTo>
                <a:lnTo>
                  <a:pt x="3276" y="2196"/>
                </a:lnTo>
                <a:lnTo>
                  <a:pt x="3276" y="2196"/>
                </a:lnTo>
                <a:lnTo>
                  <a:pt x="3276" y="2196"/>
                </a:lnTo>
                <a:lnTo>
                  <a:pt x="3276" y="2196"/>
                </a:lnTo>
                <a:lnTo>
                  <a:pt x="3276" y="2196"/>
                </a:lnTo>
                <a:lnTo>
                  <a:pt x="3276" y="2196"/>
                </a:lnTo>
                <a:lnTo>
                  <a:pt x="3276" y="2196"/>
                </a:lnTo>
                <a:lnTo>
                  <a:pt x="3276" y="2196"/>
                </a:lnTo>
                <a:lnTo>
                  <a:pt x="3276" y="2196"/>
                </a:lnTo>
                <a:lnTo>
                  <a:pt x="3276" y="2196"/>
                </a:lnTo>
                <a:lnTo>
                  <a:pt x="3285" y="2187"/>
                </a:lnTo>
                <a:lnTo>
                  <a:pt x="3285" y="2187"/>
                </a:lnTo>
                <a:lnTo>
                  <a:pt x="3285" y="2187"/>
                </a:lnTo>
                <a:lnTo>
                  <a:pt x="3285" y="2187"/>
                </a:lnTo>
                <a:lnTo>
                  <a:pt x="3285" y="2187"/>
                </a:lnTo>
                <a:lnTo>
                  <a:pt x="3285" y="2187"/>
                </a:lnTo>
                <a:lnTo>
                  <a:pt x="3285" y="2187"/>
                </a:lnTo>
                <a:lnTo>
                  <a:pt x="3285" y="2187"/>
                </a:lnTo>
                <a:lnTo>
                  <a:pt x="3285" y="2187"/>
                </a:lnTo>
                <a:lnTo>
                  <a:pt x="3285" y="2178"/>
                </a:lnTo>
                <a:lnTo>
                  <a:pt x="3285" y="2178"/>
                </a:lnTo>
                <a:lnTo>
                  <a:pt x="3285" y="2178"/>
                </a:lnTo>
                <a:lnTo>
                  <a:pt x="3285" y="2178"/>
                </a:lnTo>
                <a:lnTo>
                  <a:pt x="3285" y="2178"/>
                </a:lnTo>
                <a:lnTo>
                  <a:pt x="3285" y="2178"/>
                </a:lnTo>
                <a:lnTo>
                  <a:pt x="3285" y="2178"/>
                </a:lnTo>
                <a:lnTo>
                  <a:pt x="3285" y="2178"/>
                </a:lnTo>
                <a:lnTo>
                  <a:pt x="3285" y="2169"/>
                </a:lnTo>
                <a:lnTo>
                  <a:pt x="3285" y="2169"/>
                </a:lnTo>
                <a:lnTo>
                  <a:pt x="3293" y="2169"/>
                </a:lnTo>
                <a:lnTo>
                  <a:pt x="3293" y="2169"/>
                </a:lnTo>
                <a:lnTo>
                  <a:pt x="3293" y="2169"/>
                </a:lnTo>
                <a:lnTo>
                  <a:pt x="3293" y="2169"/>
                </a:lnTo>
                <a:lnTo>
                  <a:pt x="3293" y="2169"/>
                </a:lnTo>
                <a:lnTo>
                  <a:pt x="3293" y="2169"/>
                </a:lnTo>
                <a:lnTo>
                  <a:pt x="3293" y="2169"/>
                </a:lnTo>
                <a:lnTo>
                  <a:pt x="3293" y="2169"/>
                </a:lnTo>
                <a:lnTo>
                  <a:pt x="3293" y="2161"/>
                </a:lnTo>
                <a:lnTo>
                  <a:pt x="3293" y="2161"/>
                </a:lnTo>
                <a:lnTo>
                  <a:pt x="3293" y="2161"/>
                </a:lnTo>
                <a:lnTo>
                  <a:pt x="3293" y="2161"/>
                </a:lnTo>
                <a:lnTo>
                  <a:pt x="3293" y="2161"/>
                </a:lnTo>
                <a:lnTo>
                  <a:pt x="3293" y="2152"/>
                </a:lnTo>
                <a:lnTo>
                  <a:pt x="3293" y="2152"/>
                </a:lnTo>
                <a:lnTo>
                  <a:pt x="3293" y="2152"/>
                </a:lnTo>
                <a:lnTo>
                  <a:pt x="3293" y="2152"/>
                </a:lnTo>
                <a:lnTo>
                  <a:pt x="3293" y="2152"/>
                </a:lnTo>
                <a:lnTo>
                  <a:pt x="3302" y="2152"/>
                </a:lnTo>
                <a:lnTo>
                  <a:pt x="3302" y="2152"/>
                </a:lnTo>
                <a:lnTo>
                  <a:pt x="3302" y="2152"/>
                </a:lnTo>
                <a:lnTo>
                  <a:pt x="3302" y="2152"/>
                </a:lnTo>
                <a:lnTo>
                  <a:pt x="3302" y="2152"/>
                </a:lnTo>
                <a:lnTo>
                  <a:pt x="3302" y="2152"/>
                </a:lnTo>
                <a:lnTo>
                  <a:pt x="3302" y="2152"/>
                </a:lnTo>
                <a:lnTo>
                  <a:pt x="3302" y="2143"/>
                </a:lnTo>
                <a:lnTo>
                  <a:pt x="3302" y="2143"/>
                </a:lnTo>
                <a:lnTo>
                  <a:pt x="3302" y="2143"/>
                </a:lnTo>
                <a:lnTo>
                  <a:pt x="3302" y="2143"/>
                </a:lnTo>
                <a:lnTo>
                  <a:pt x="3302" y="2143"/>
                </a:lnTo>
                <a:lnTo>
                  <a:pt x="3302" y="2143"/>
                </a:lnTo>
                <a:lnTo>
                  <a:pt x="3302" y="2135"/>
                </a:lnTo>
                <a:lnTo>
                  <a:pt x="3302" y="2135"/>
                </a:lnTo>
                <a:lnTo>
                  <a:pt x="3302" y="2135"/>
                </a:lnTo>
                <a:lnTo>
                  <a:pt x="3302" y="2135"/>
                </a:lnTo>
                <a:lnTo>
                  <a:pt x="3302" y="2135"/>
                </a:lnTo>
                <a:lnTo>
                  <a:pt x="3311" y="2135"/>
                </a:lnTo>
                <a:lnTo>
                  <a:pt x="3311" y="2135"/>
                </a:lnTo>
                <a:lnTo>
                  <a:pt x="3311" y="2126"/>
                </a:lnTo>
                <a:lnTo>
                  <a:pt x="3311" y="2126"/>
                </a:lnTo>
                <a:lnTo>
                  <a:pt x="3311" y="2126"/>
                </a:lnTo>
                <a:lnTo>
                  <a:pt x="3311" y="2126"/>
                </a:lnTo>
                <a:lnTo>
                  <a:pt x="3311" y="2126"/>
                </a:lnTo>
                <a:lnTo>
                  <a:pt x="3311" y="2117"/>
                </a:lnTo>
                <a:lnTo>
                  <a:pt x="3311" y="2117"/>
                </a:lnTo>
                <a:lnTo>
                  <a:pt x="3311" y="2117"/>
                </a:lnTo>
                <a:lnTo>
                  <a:pt x="3311" y="2117"/>
                </a:lnTo>
                <a:lnTo>
                  <a:pt x="3311" y="2117"/>
                </a:lnTo>
                <a:lnTo>
                  <a:pt x="3311" y="2117"/>
                </a:lnTo>
                <a:lnTo>
                  <a:pt x="3311" y="2117"/>
                </a:lnTo>
                <a:lnTo>
                  <a:pt x="3311" y="2109"/>
                </a:lnTo>
                <a:lnTo>
                  <a:pt x="3311" y="2109"/>
                </a:lnTo>
                <a:lnTo>
                  <a:pt x="3311" y="2109"/>
                </a:lnTo>
                <a:lnTo>
                  <a:pt x="3311" y="2109"/>
                </a:lnTo>
                <a:lnTo>
                  <a:pt x="3311" y="2109"/>
                </a:lnTo>
                <a:lnTo>
                  <a:pt x="3319" y="2109"/>
                </a:lnTo>
                <a:lnTo>
                  <a:pt x="3319" y="2109"/>
                </a:lnTo>
                <a:lnTo>
                  <a:pt x="3319" y="2109"/>
                </a:lnTo>
                <a:lnTo>
                  <a:pt x="3319" y="2100"/>
                </a:lnTo>
                <a:lnTo>
                  <a:pt x="3319" y="2100"/>
                </a:lnTo>
                <a:lnTo>
                  <a:pt x="3319" y="2100"/>
                </a:lnTo>
                <a:lnTo>
                  <a:pt x="3319" y="2100"/>
                </a:lnTo>
                <a:lnTo>
                  <a:pt x="3319" y="2100"/>
                </a:lnTo>
                <a:lnTo>
                  <a:pt x="3319" y="2100"/>
                </a:lnTo>
                <a:lnTo>
                  <a:pt x="3319" y="2100"/>
                </a:lnTo>
                <a:lnTo>
                  <a:pt x="3319" y="2100"/>
                </a:lnTo>
                <a:lnTo>
                  <a:pt x="3319" y="2091"/>
                </a:lnTo>
                <a:lnTo>
                  <a:pt x="3319" y="2091"/>
                </a:lnTo>
                <a:lnTo>
                  <a:pt x="3319" y="2091"/>
                </a:lnTo>
                <a:lnTo>
                  <a:pt x="3319" y="2091"/>
                </a:lnTo>
                <a:lnTo>
                  <a:pt x="3319" y="2091"/>
                </a:lnTo>
                <a:lnTo>
                  <a:pt x="3319" y="2091"/>
                </a:lnTo>
                <a:lnTo>
                  <a:pt x="3319" y="2083"/>
                </a:lnTo>
                <a:lnTo>
                  <a:pt x="3328" y="2083"/>
                </a:lnTo>
                <a:lnTo>
                  <a:pt x="3328" y="2083"/>
                </a:lnTo>
                <a:lnTo>
                  <a:pt x="3328" y="2083"/>
                </a:lnTo>
                <a:lnTo>
                  <a:pt x="3328" y="2083"/>
                </a:lnTo>
                <a:lnTo>
                  <a:pt x="3328" y="2074"/>
                </a:lnTo>
                <a:lnTo>
                  <a:pt x="3328" y="2074"/>
                </a:lnTo>
                <a:lnTo>
                  <a:pt x="3328" y="2074"/>
                </a:lnTo>
                <a:lnTo>
                  <a:pt x="3328" y="2074"/>
                </a:lnTo>
                <a:lnTo>
                  <a:pt x="3328" y="2074"/>
                </a:lnTo>
                <a:lnTo>
                  <a:pt x="3328" y="2074"/>
                </a:lnTo>
                <a:lnTo>
                  <a:pt x="3328" y="2074"/>
                </a:lnTo>
                <a:lnTo>
                  <a:pt x="3328" y="2074"/>
                </a:lnTo>
                <a:lnTo>
                  <a:pt x="3328" y="2074"/>
                </a:lnTo>
                <a:lnTo>
                  <a:pt x="3328" y="2074"/>
                </a:lnTo>
                <a:lnTo>
                  <a:pt x="3328" y="2065"/>
                </a:lnTo>
                <a:lnTo>
                  <a:pt x="3328" y="2065"/>
                </a:lnTo>
                <a:lnTo>
                  <a:pt x="3328" y="2065"/>
                </a:lnTo>
                <a:lnTo>
                  <a:pt x="3328" y="2065"/>
                </a:lnTo>
                <a:lnTo>
                  <a:pt x="3337" y="2065"/>
                </a:lnTo>
                <a:lnTo>
                  <a:pt x="3337" y="2065"/>
                </a:lnTo>
                <a:lnTo>
                  <a:pt x="3337" y="2065"/>
                </a:lnTo>
                <a:lnTo>
                  <a:pt x="3337" y="2065"/>
                </a:lnTo>
                <a:lnTo>
                  <a:pt x="3337" y="2065"/>
                </a:lnTo>
                <a:lnTo>
                  <a:pt x="3337" y="2065"/>
                </a:lnTo>
                <a:lnTo>
                  <a:pt x="3337" y="2065"/>
                </a:lnTo>
                <a:lnTo>
                  <a:pt x="3337" y="2065"/>
                </a:lnTo>
                <a:lnTo>
                  <a:pt x="3337" y="2065"/>
                </a:lnTo>
                <a:lnTo>
                  <a:pt x="3337" y="2065"/>
                </a:lnTo>
                <a:lnTo>
                  <a:pt x="3337" y="2065"/>
                </a:lnTo>
                <a:lnTo>
                  <a:pt x="3337" y="2065"/>
                </a:lnTo>
                <a:lnTo>
                  <a:pt x="3337" y="2065"/>
                </a:lnTo>
                <a:lnTo>
                  <a:pt x="3337" y="2065"/>
                </a:lnTo>
                <a:lnTo>
                  <a:pt x="3337" y="2065"/>
                </a:lnTo>
                <a:lnTo>
                  <a:pt x="3337" y="2065"/>
                </a:lnTo>
                <a:lnTo>
                  <a:pt x="3337" y="2065"/>
                </a:lnTo>
                <a:lnTo>
                  <a:pt x="3337" y="2065"/>
                </a:lnTo>
                <a:lnTo>
                  <a:pt x="3346" y="2065"/>
                </a:lnTo>
                <a:lnTo>
                  <a:pt x="3346" y="2065"/>
                </a:lnTo>
                <a:lnTo>
                  <a:pt x="3346" y="2065"/>
                </a:lnTo>
                <a:lnTo>
                  <a:pt x="3346" y="2065"/>
                </a:lnTo>
                <a:lnTo>
                  <a:pt x="3346" y="2065"/>
                </a:lnTo>
                <a:lnTo>
                  <a:pt x="3346" y="2065"/>
                </a:lnTo>
                <a:lnTo>
                  <a:pt x="3346" y="2065"/>
                </a:lnTo>
                <a:lnTo>
                  <a:pt x="3346" y="2065"/>
                </a:lnTo>
                <a:lnTo>
                  <a:pt x="3346" y="2065"/>
                </a:lnTo>
                <a:lnTo>
                  <a:pt x="3346" y="2065"/>
                </a:lnTo>
                <a:lnTo>
                  <a:pt x="3346" y="2065"/>
                </a:lnTo>
                <a:lnTo>
                  <a:pt x="3346" y="2065"/>
                </a:lnTo>
                <a:lnTo>
                  <a:pt x="3346" y="2065"/>
                </a:lnTo>
                <a:lnTo>
                  <a:pt x="3346" y="2065"/>
                </a:lnTo>
                <a:lnTo>
                  <a:pt x="3346" y="2065"/>
                </a:lnTo>
                <a:lnTo>
                  <a:pt x="3346" y="2065"/>
                </a:lnTo>
                <a:lnTo>
                  <a:pt x="3346" y="2065"/>
                </a:lnTo>
                <a:lnTo>
                  <a:pt x="3346" y="2065"/>
                </a:lnTo>
                <a:lnTo>
                  <a:pt x="3346" y="2065"/>
                </a:lnTo>
                <a:lnTo>
                  <a:pt x="3354" y="2065"/>
                </a:lnTo>
                <a:lnTo>
                  <a:pt x="3354" y="2065"/>
                </a:lnTo>
                <a:lnTo>
                  <a:pt x="3354" y="2065"/>
                </a:lnTo>
                <a:lnTo>
                  <a:pt x="3354" y="2065"/>
                </a:lnTo>
                <a:lnTo>
                  <a:pt x="3354" y="2065"/>
                </a:lnTo>
                <a:lnTo>
                  <a:pt x="3354" y="2065"/>
                </a:lnTo>
                <a:lnTo>
                  <a:pt x="3354" y="2065"/>
                </a:lnTo>
                <a:lnTo>
                  <a:pt x="3354" y="2074"/>
                </a:lnTo>
                <a:lnTo>
                  <a:pt x="3354" y="2074"/>
                </a:lnTo>
                <a:lnTo>
                  <a:pt x="3354" y="2074"/>
                </a:lnTo>
                <a:lnTo>
                  <a:pt x="3354" y="2074"/>
                </a:lnTo>
                <a:lnTo>
                  <a:pt x="3354" y="2074"/>
                </a:lnTo>
                <a:lnTo>
                  <a:pt x="3354" y="2074"/>
                </a:lnTo>
                <a:lnTo>
                  <a:pt x="3354" y="2074"/>
                </a:lnTo>
                <a:lnTo>
                  <a:pt x="3354" y="2074"/>
                </a:lnTo>
                <a:lnTo>
                  <a:pt x="3354" y="2074"/>
                </a:lnTo>
                <a:lnTo>
                  <a:pt x="3354" y="2074"/>
                </a:lnTo>
                <a:lnTo>
                  <a:pt x="3354" y="2074"/>
                </a:lnTo>
                <a:lnTo>
                  <a:pt x="3363" y="2074"/>
                </a:lnTo>
                <a:lnTo>
                  <a:pt x="3363" y="2074"/>
                </a:lnTo>
                <a:lnTo>
                  <a:pt x="3363" y="2074"/>
                </a:lnTo>
                <a:lnTo>
                  <a:pt x="3363" y="2074"/>
                </a:lnTo>
                <a:lnTo>
                  <a:pt x="3363" y="2065"/>
                </a:lnTo>
                <a:lnTo>
                  <a:pt x="3363" y="2065"/>
                </a:lnTo>
                <a:lnTo>
                  <a:pt x="3363" y="2065"/>
                </a:lnTo>
                <a:lnTo>
                  <a:pt x="3363" y="2065"/>
                </a:lnTo>
                <a:lnTo>
                  <a:pt x="3363" y="2065"/>
                </a:lnTo>
                <a:lnTo>
                  <a:pt x="3363" y="2065"/>
                </a:lnTo>
                <a:lnTo>
                  <a:pt x="3363" y="2065"/>
                </a:lnTo>
                <a:lnTo>
                  <a:pt x="3363" y="2065"/>
                </a:lnTo>
                <a:lnTo>
                  <a:pt x="3363" y="2065"/>
                </a:lnTo>
                <a:lnTo>
                  <a:pt x="3363" y="2065"/>
                </a:lnTo>
                <a:lnTo>
                  <a:pt x="3363" y="2065"/>
                </a:lnTo>
                <a:lnTo>
                  <a:pt x="3363" y="2065"/>
                </a:lnTo>
                <a:lnTo>
                  <a:pt x="3363" y="2065"/>
                </a:lnTo>
                <a:lnTo>
                  <a:pt x="3363" y="2065"/>
                </a:lnTo>
                <a:lnTo>
                  <a:pt x="3372" y="2065"/>
                </a:lnTo>
                <a:lnTo>
                  <a:pt x="3372" y="2065"/>
                </a:lnTo>
                <a:lnTo>
                  <a:pt x="3372" y="2065"/>
                </a:lnTo>
                <a:lnTo>
                  <a:pt x="3372" y="2065"/>
                </a:lnTo>
                <a:lnTo>
                  <a:pt x="3372" y="2065"/>
                </a:lnTo>
                <a:lnTo>
                  <a:pt x="3372" y="2065"/>
                </a:lnTo>
                <a:lnTo>
                  <a:pt x="3372" y="2065"/>
                </a:lnTo>
                <a:lnTo>
                  <a:pt x="3372" y="2065"/>
                </a:lnTo>
                <a:lnTo>
                  <a:pt x="3372" y="2065"/>
                </a:lnTo>
                <a:lnTo>
                  <a:pt x="3372" y="2065"/>
                </a:lnTo>
                <a:lnTo>
                  <a:pt x="3372" y="2065"/>
                </a:lnTo>
                <a:lnTo>
                  <a:pt x="3372" y="2065"/>
                </a:lnTo>
                <a:lnTo>
                  <a:pt x="3372" y="2065"/>
                </a:lnTo>
                <a:lnTo>
                  <a:pt x="3372" y="2057"/>
                </a:lnTo>
                <a:lnTo>
                  <a:pt x="3372" y="2057"/>
                </a:lnTo>
                <a:lnTo>
                  <a:pt x="3372" y="2057"/>
                </a:lnTo>
                <a:lnTo>
                  <a:pt x="3372" y="2057"/>
                </a:lnTo>
                <a:lnTo>
                  <a:pt x="3372" y="2057"/>
                </a:lnTo>
                <a:lnTo>
                  <a:pt x="3372" y="2057"/>
                </a:lnTo>
                <a:lnTo>
                  <a:pt x="3381" y="2057"/>
                </a:lnTo>
                <a:lnTo>
                  <a:pt x="3381" y="2057"/>
                </a:lnTo>
                <a:lnTo>
                  <a:pt x="3381" y="2057"/>
                </a:lnTo>
                <a:lnTo>
                  <a:pt x="3381" y="2057"/>
                </a:lnTo>
                <a:lnTo>
                  <a:pt x="3381" y="2057"/>
                </a:lnTo>
                <a:lnTo>
                  <a:pt x="3381" y="2057"/>
                </a:lnTo>
                <a:lnTo>
                  <a:pt x="3381" y="2057"/>
                </a:lnTo>
                <a:lnTo>
                  <a:pt x="3381" y="2057"/>
                </a:lnTo>
                <a:lnTo>
                  <a:pt x="3381" y="2057"/>
                </a:lnTo>
                <a:lnTo>
                  <a:pt x="3381" y="2057"/>
                </a:lnTo>
                <a:lnTo>
                  <a:pt x="3381" y="2057"/>
                </a:lnTo>
                <a:lnTo>
                  <a:pt x="3381" y="2057"/>
                </a:lnTo>
                <a:lnTo>
                  <a:pt x="3381" y="2057"/>
                </a:lnTo>
                <a:lnTo>
                  <a:pt x="3381" y="2057"/>
                </a:lnTo>
                <a:lnTo>
                  <a:pt x="3381" y="2057"/>
                </a:lnTo>
                <a:lnTo>
                  <a:pt x="3381" y="2057"/>
                </a:lnTo>
                <a:lnTo>
                  <a:pt x="3381" y="2057"/>
                </a:lnTo>
                <a:lnTo>
                  <a:pt x="3381" y="2057"/>
                </a:lnTo>
                <a:lnTo>
                  <a:pt x="3389" y="2057"/>
                </a:lnTo>
                <a:lnTo>
                  <a:pt x="3389" y="2057"/>
                </a:lnTo>
                <a:lnTo>
                  <a:pt x="3389" y="2065"/>
                </a:lnTo>
                <a:lnTo>
                  <a:pt x="3389" y="2065"/>
                </a:lnTo>
                <a:lnTo>
                  <a:pt x="3389" y="2065"/>
                </a:lnTo>
                <a:lnTo>
                  <a:pt x="3389" y="2065"/>
                </a:lnTo>
                <a:lnTo>
                  <a:pt x="3389" y="2065"/>
                </a:lnTo>
                <a:lnTo>
                  <a:pt x="3389" y="2074"/>
                </a:lnTo>
                <a:lnTo>
                  <a:pt x="3389" y="2074"/>
                </a:lnTo>
                <a:lnTo>
                  <a:pt x="3389" y="2074"/>
                </a:lnTo>
                <a:lnTo>
                  <a:pt x="3389" y="2074"/>
                </a:lnTo>
                <a:lnTo>
                  <a:pt x="3389" y="2074"/>
                </a:lnTo>
                <a:lnTo>
                  <a:pt x="3389" y="2074"/>
                </a:lnTo>
                <a:lnTo>
                  <a:pt x="3389" y="2074"/>
                </a:lnTo>
                <a:lnTo>
                  <a:pt x="3389" y="2074"/>
                </a:lnTo>
                <a:lnTo>
                  <a:pt x="3389" y="2074"/>
                </a:lnTo>
                <a:lnTo>
                  <a:pt x="3389" y="2083"/>
                </a:lnTo>
                <a:lnTo>
                  <a:pt x="3389" y="2083"/>
                </a:lnTo>
                <a:lnTo>
                  <a:pt x="3398" y="2083"/>
                </a:lnTo>
                <a:lnTo>
                  <a:pt x="3398" y="2083"/>
                </a:lnTo>
                <a:lnTo>
                  <a:pt x="3398" y="2083"/>
                </a:lnTo>
                <a:lnTo>
                  <a:pt x="3398" y="2083"/>
                </a:lnTo>
                <a:lnTo>
                  <a:pt x="3398" y="2083"/>
                </a:lnTo>
                <a:lnTo>
                  <a:pt x="3398" y="2083"/>
                </a:lnTo>
                <a:lnTo>
                  <a:pt x="3398" y="2083"/>
                </a:lnTo>
                <a:lnTo>
                  <a:pt x="3398" y="2083"/>
                </a:lnTo>
                <a:lnTo>
                  <a:pt x="3398" y="2091"/>
                </a:lnTo>
                <a:lnTo>
                  <a:pt x="3398" y="2091"/>
                </a:lnTo>
                <a:lnTo>
                  <a:pt x="3398" y="2091"/>
                </a:lnTo>
                <a:lnTo>
                  <a:pt x="3398" y="2091"/>
                </a:lnTo>
                <a:lnTo>
                  <a:pt x="3398" y="2091"/>
                </a:lnTo>
                <a:lnTo>
                  <a:pt x="3398" y="2091"/>
                </a:lnTo>
                <a:lnTo>
                  <a:pt x="3398" y="2100"/>
                </a:lnTo>
                <a:lnTo>
                  <a:pt x="3398" y="2100"/>
                </a:lnTo>
                <a:lnTo>
                  <a:pt x="3398" y="2100"/>
                </a:lnTo>
                <a:lnTo>
                  <a:pt x="3398" y="2100"/>
                </a:lnTo>
                <a:lnTo>
                  <a:pt x="3407" y="2100"/>
                </a:lnTo>
                <a:lnTo>
                  <a:pt x="3407" y="2100"/>
                </a:lnTo>
                <a:lnTo>
                  <a:pt x="3407" y="2100"/>
                </a:lnTo>
                <a:lnTo>
                  <a:pt x="3407" y="2100"/>
                </a:lnTo>
                <a:lnTo>
                  <a:pt x="3407" y="2109"/>
                </a:lnTo>
                <a:lnTo>
                  <a:pt x="3407" y="2109"/>
                </a:lnTo>
                <a:lnTo>
                  <a:pt x="3407" y="2109"/>
                </a:lnTo>
                <a:lnTo>
                  <a:pt x="3407" y="2109"/>
                </a:lnTo>
                <a:lnTo>
                  <a:pt x="3407" y="2109"/>
                </a:lnTo>
                <a:lnTo>
                  <a:pt x="3407" y="2109"/>
                </a:lnTo>
                <a:lnTo>
                  <a:pt x="3407" y="2109"/>
                </a:lnTo>
                <a:lnTo>
                  <a:pt x="3407" y="2109"/>
                </a:lnTo>
                <a:lnTo>
                  <a:pt x="3407" y="2109"/>
                </a:lnTo>
                <a:lnTo>
                  <a:pt x="3407" y="2109"/>
                </a:lnTo>
                <a:lnTo>
                  <a:pt x="3407" y="2117"/>
                </a:lnTo>
                <a:lnTo>
                  <a:pt x="3407" y="2117"/>
                </a:lnTo>
                <a:lnTo>
                  <a:pt x="3407" y="2117"/>
                </a:lnTo>
                <a:lnTo>
                  <a:pt x="3407" y="2117"/>
                </a:lnTo>
                <a:lnTo>
                  <a:pt x="3407" y="2117"/>
                </a:lnTo>
                <a:lnTo>
                  <a:pt x="3416" y="2117"/>
                </a:lnTo>
                <a:lnTo>
                  <a:pt x="3416" y="2117"/>
                </a:lnTo>
                <a:lnTo>
                  <a:pt x="3416" y="2117"/>
                </a:lnTo>
                <a:lnTo>
                  <a:pt x="3416" y="2117"/>
                </a:lnTo>
                <a:lnTo>
                  <a:pt x="3416" y="2126"/>
                </a:lnTo>
                <a:lnTo>
                  <a:pt x="3416" y="2126"/>
                </a:lnTo>
                <a:lnTo>
                  <a:pt x="3416" y="2126"/>
                </a:lnTo>
                <a:lnTo>
                  <a:pt x="3416" y="2126"/>
                </a:lnTo>
                <a:lnTo>
                  <a:pt x="3416" y="2126"/>
                </a:lnTo>
                <a:lnTo>
                  <a:pt x="3416" y="2126"/>
                </a:lnTo>
                <a:lnTo>
                  <a:pt x="3416" y="2126"/>
                </a:lnTo>
                <a:lnTo>
                  <a:pt x="3416" y="2126"/>
                </a:lnTo>
                <a:lnTo>
                  <a:pt x="3416" y="2126"/>
                </a:lnTo>
                <a:lnTo>
                  <a:pt x="3416" y="2126"/>
                </a:lnTo>
                <a:lnTo>
                  <a:pt x="3416" y="2126"/>
                </a:lnTo>
                <a:lnTo>
                  <a:pt x="3416" y="2135"/>
                </a:lnTo>
                <a:lnTo>
                  <a:pt x="3416" y="2135"/>
                </a:lnTo>
                <a:lnTo>
                  <a:pt x="3416" y="2135"/>
                </a:lnTo>
                <a:lnTo>
                  <a:pt x="3424" y="2135"/>
                </a:lnTo>
                <a:lnTo>
                  <a:pt x="3424" y="2135"/>
                </a:lnTo>
                <a:lnTo>
                  <a:pt x="3424" y="2135"/>
                </a:lnTo>
                <a:lnTo>
                  <a:pt x="3424" y="2135"/>
                </a:lnTo>
                <a:lnTo>
                  <a:pt x="3424" y="2135"/>
                </a:lnTo>
                <a:lnTo>
                  <a:pt x="3424" y="2135"/>
                </a:lnTo>
                <a:lnTo>
                  <a:pt x="3424" y="2135"/>
                </a:lnTo>
                <a:lnTo>
                  <a:pt x="3424" y="2143"/>
                </a:lnTo>
                <a:lnTo>
                  <a:pt x="3424" y="2143"/>
                </a:lnTo>
                <a:lnTo>
                  <a:pt x="3424" y="2143"/>
                </a:lnTo>
                <a:lnTo>
                  <a:pt x="3424" y="2143"/>
                </a:lnTo>
                <a:lnTo>
                  <a:pt x="3424" y="2143"/>
                </a:lnTo>
                <a:lnTo>
                  <a:pt x="3424" y="2143"/>
                </a:lnTo>
                <a:lnTo>
                  <a:pt x="3424" y="2143"/>
                </a:lnTo>
                <a:lnTo>
                  <a:pt x="3424" y="2152"/>
                </a:lnTo>
                <a:lnTo>
                  <a:pt x="3424" y="2152"/>
                </a:lnTo>
                <a:lnTo>
                  <a:pt x="3424" y="2152"/>
                </a:lnTo>
                <a:lnTo>
                  <a:pt x="3424" y="2152"/>
                </a:lnTo>
                <a:lnTo>
                  <a:pt x="3433" y="2152"/>
                </a:lnTo>
                <a:lnTo>
                  <a:pt x="3433" y="2152"/>
                </a:lnTo>
                <a:lnTo>
                  <a:pt x="3433" y="2161"/>
                </a:lnTo>
                <a:lnTo>
                  <a:pt x="3433" y="2161"/>
                </a:lnTo>
                <a:lnTo>
                  <a:pt x="3433" y="2161"/>
                </a:lnTo>
                <a:lnTo>
                  <a:pt x="3433" y="2161"/>
                </a:lnTo>
                <a:lnTo>
                  <a:pt x="3433" y="2161"/>
                </a:lnTo>
                <a:lnTo>
                  <a:pt x="3433" y="2161"/>
                </a:lnTo>
                <a:lnTo>
                  <a:pt x="3433" y="2169"/>
                </a:lnTo>
                <a:lnTo>
                  <a:pt x="3433" y="2169"/>
                </a:lnTo>
                <a:lnTo>
                  <a:pt x="3433" y="2169"/>
                </a:lnTo>
                <a:lnTo>
                  <a:pt x="3433" y="2169"/>
                </a:lnTo>
                <a:lnTo>
                  <a:pt x="3433" y="2169"/>
                </a:lnTo>
                <a:lnTo>
                  <a:pt x="3433" y="2169"/>
                </a:lnTo>
                <a:lnTo>
                  <a:pt x="3433" y="2178"/>
                </a:lnTo>
                <a:lnTo>
                  <a:pt x="3433" y="2178"/>
                </a:lnTo>
                <a:lnTo>
                  <a:pt x="3433" y="2178"/>
                </a:lnTo>
                <a:lnTo>
                  <a:pt x="3433" y="2178"/>
                </a:lnTo>
                <a:lnTo>
                  <a:pt x="3433" y="2178"/>
                </a:lnTo>
                <a:lnTo>
                  <a:pt x="3442" y="2178"/>
                </a:lnTo>
                <a:lnTo>
                  <a:pt x="3442" y="2178"/>
                </a:lnTo>
                <a:lnTo>
                  <a:pt x="3442" y="2178"/>
                </a:lnTo>
                <a:lnTo>
                  <a:pt x="3442" y="2178"/>
                </a:lnTo>
                <a:lnTo>
                  <a:pt x="3442" y="2178"/>
                </a:lnTo>
                <a:lnTo>
                  <a:pt x="3442" y="2178"/>
                </a:lnTo>
                <a:lnTo>
                  <a:pt x="3442" y="2178"/>
                </a:lnTo>
                <a:lnTo>
                  <a:pt x="3442" y="2178"/>
                </a:lnTo>
                <a:lnTo>
                  <a:pt x="3442" y="2178"/>
                </a:lnTo>
                <a:lnTo>
                  <a:pt x="3442" y="2178"/>
                </a:lnTo>
                <a:lnTo>
                  <a:pt x="3442" y="2178"/>
                </a:lnTo>
                <a:lnTo>
                  <a:pt x="3442" y="2178"/>
                </a:lnTo>
                <a:lnTo>
                  <a:pt x="3442" y="2178"/>
                </a:lnTo>
                <a:lnTo>
                  <a:pt x="3442" y="2178"/>
                </a:lnTo>
                <a:lnTo>
                  <a:pt x="3442" y="2178"/>
                </a:lnTo>
                <a:lnTo>
                  <a:pt x="3442" y="2187"/>
                </a:lnTo>
                <a:lnTo>
                  <a:pt x="3442" y="2187"/>
                </a:lnTo>
                <a:lnTo>
                  <a:pt x="3442" y="2187"/>
                </a:lnTo>
                <a:lnTo>
                  <a:pt x="3451" y="2187"/>
                </a:lnTo>
                <a:lnTo>
                  <a:pt x="3451" y="2187"/>
                </a:lnTo>
                <a:lnTo>
                  <a:pt x="3451" y="2187"/>
                </a:lnTo>
                <a:lnTo>
                  <a:pt x="3451" y="2187"/>
                </a:lnTo>
                <a:lnTo>
                  <a:pt x="3451" y="2187"/>
                </a:lnTo>
                <a:lnTo>
                  <a:pt x="3451" y="2187"/>
                </a:lnTo>
                <a:lnTo>
                  <a:pt x="3451" y="2187"/>
                </a:lnTo>
                <a:lnTo>
                  <a:pt x="3451" y="2187"/>
                </a:lnTo>
                <a:lnTo>
                  <a:pt x="3451" y="2187"/>
                </a:lnTo>
                <a:lnTo>
                  <a:pt x="3451" y="2187"/>
                </a:lnTo>
                <a:lnTo>
                  <a:pt x="3451" y="2187"/>
                </a:lnTo>
                <a:lnTo>
                  <a:pt x="3451" y="2187"/>
                </a:lnTo>
                <a:lnTo>
                  <a:pt x="3451" y="2187"/>
                </a:lnTo>
                <a:lnTo>
                  <a:pt x="3451" y="2187"/>
                </a:lnTo>
                <a:lnTo>
                  <a:pt x="3451" y="2187"/>
                </a:lnTo>
                <a:lnTo>
                  <a:pt x="3451" y="2187"/>
                </a:lnTo>
                <a:lnTo>
                  <a:pt x="3451" y="2187"/>
                </a:lnTo>
                <a:lnTo>
                  <a:pt x="3451" y="2187"/>
                </a:lnTo>
                <a:lnTo>
                  <a:pt x="3459" y="2187"/>
                </a:lnTo>
                <a:lnTo>
                  <a:pt x="3459" y="2187"/>
                </a:lnTo>
                <a:lnTo>
                  <a:pt x="3459" y="2187"/>
                </a:lnTo>
                <a:lnTo>
                  <a:pt x="3459" y="2187"/>
                </a:lnTo>
                <a:lnTo>
                  <a:pt x="3459" y="2187"/>
                </a:lnTo>
                <a:lnTo>
                  <a:pt x="3459" y="2187"/>
                </a:lnTo>
                <a:lnTo>
                  <a:pt x="3459" y="2187"/>
                </a:lnTo>
                <a:lnTo>
                  <a:pt x="3459" y="2196"/>
                </a:lnTo>
                <a:lnTo>
                  <a:pt x="3459" y="2196"/>
                </a:lnTo>
                <a:lnTo>
                  <a:pt x="3459" y="2196"/>
                </a:lnTo>
                <a:lnTo>
                  <a:pt x="3459" y="2196"/>
                </a:lnTo>
                <a:lnTo>
                  <a:pt x="3459" y="2196"/>
                </a:lnTo>
                <a:lnTo>
                  <a:pt x="3459" y="2196"/>
                </a:lnTo>
                <a:lnTo>
                  <a:pt x="3459" y="2196"/>
                </a:lnTo>
                <a:lnTo>
                  <a:pt x="3459" y="2196"/>
                </a:lnTo>
                <a:lnTo>
                  <a:pt x="3459" y="2196"/>
                </a:lnTo>
                <a:lnTo>
                  <a:pt x="3459" y="2196"/>
                </a:lnTo>
                <a:lnTo>
                  <a:pt x="3459" y="2196"/>
                </a:lnTo>
                <a:lnTo>
                  <a:pt x="3468" y="2196"/>
                </a:lnTo>
                <a:lnTo>
                  <a:pt x="3468" y="2196"/>
                </a:lnTo>
                <a:lnTo>
                  <a:pt x="3468" y="2196"/>
                </a:lnTo>
                <a:lnTo>
                  <a:pt x="3468" y="2196"/>
                </a:lnTo>
                <a:lnTo>
                  <a:pt x="3468" y="2196"/>
                </a:lnTo>
                <a:lnTo>
                  <a:pt x="3468" y="2196"/>
                </a:lnTo>
                <a:lnTo>
                  <a:pt x="3468" y="2196"/>
                </a:lnTo>
                <a:lnTo>
                  <a:pt x="3468" y="2196"/>
                </a:lnTo>
                <a:lnTo>
                  <a:pt x="3468" y="2196"/>
                </a:lnTo>
                <a:lnTo>
                  <a:pt x="3468" y="2196"/>
                </a:lnTo>
                <a:lnTo>
                  <a:pt x="3468" y="2196"/>
                </a:lnTo>
                <a:lnTo>
                  <a:pt x="3468" y="2196"/>
                </a:lnTo>
                <a:lnTo>
                  <a:pt x="3468" y="2196"/>
                </a:lnTo>
                <a:lnTo>
                  <a:pt x="3468" y="2204"/>
                </a:lnTo>
                <a:lnTo>
                  <a:pt x="3468" y="2204"/>
                </a:lnTo>
                <a:lnTo>
                  <a:pt x="3468" y="2204"/>
                </a:lnTo>
                <a:lnTo>
                  <a:pt x="3468" y="2204"/>
                </a:lnTo>
                <a:lnTo>
                  <a:pt x="3468" y="2204"/>
                </a:lnTo>
                <a:lnTo>
                  <a:pt x="3468" y="2204"/>
                </a:lnTo>
                <a:lnTo>
                  <a:pt x="3477" y="2204"/>
                </a:lnTo>
                <a:lnTo>
                  <a:pt x="3477" y="2204"/>
                </a:lnTo>
                <a:lnTo>
                  <a:pt x="3477" y="2204"/>
                </a:lnTo>
                <a:lnTo>
                  <a:pt x="3477" y="2204"/>
                </a:lnTo>
                <a:lnTo>
                  <a:pt x="3477" y="2204"/>
                </a:lnTo>
                <a:lnTo>
                  <a:pt x="3477" y="2204"/>
                </a:lnTo>
                <a:lnTo>
                  <a:pt x="3477" y="2204"/>
                </a:lnTo>
                <a:lnTo>
                  <a:pt x="3477" y="2204"/>
                </a:lnTo>
                <a:lnTo>
                  <a:pt x="3477" y="2204"/>
                </a:lnTo>
                <a:lnTo>
                  <a:pt x="3477" y="2213"/>
                </a:lnTo>
                <a:lnTo>
                  <a:pt x="3477" y="2213"/>
                </a:lnTo>
                <a:lnTo>
                  <a:pt x="3477" y="2213"/>
                </a:lnTo>
                <a:lnTo>
                  <a:pt x="3477" y="2213"/>
                </a:lnTo>
                <a:lnTo>
                  <a:pt x="3477" y="2213"/>
                </a:lnTo>
                <a:lnTo>
                  <a:pt x="3477" y="2213"/>
                </a:lnTo>
                <a:lnTo>
                  <a:pt x="3477" y="2213"/>
                </a:lnTo>
                <a:lnTo>
                  <a:pt x="3477" y="2222"/>
                </a:lnTo>
                <a:lnTo>
                  <a:pt x="3477" y="2222"/>
                </a:lnTo>
                <a:lnTo>
                  <a:pt x="3485" y="2222"/>
                </a:lnTo>
                <a:lnTo>
                  <a:pt x="3485" y="2222"/>
                </a:lnTo>
                <a:lnTo>
                  <a:pt x="3485" y="2222"/>
                </a:lnTo>
                <a:lnTo>
                  <a:pt x="3485" y="2222"/>
                </a:lnTo>
                <a:lnTo>
                  <a:pt x="3485" y="2222"/>
                </a:lnTo>
                <a:lnTo>
                  <a:pt x="3485" y="2222"/>
                </a:lnTo>
                <a:lnTo>
                  <a:pt x="3485" y="2222"/>
                </a:lnTo>
                <a:lnTo>
                  <a:pt x="3485" y="2230"/>
                </a:lnTo>
                <a:lnTo>
                  <a:pt x="3485" y="2230"/>
                </a:lnTo>
                <a:lnTo>
                  <a:pt x="3485" y="2230"/>
                </a:lnTo>
                <a:lnTo>
                  <a:pt x="3485" y="2230"/>
                </a:lnTo>
                <a:lnTo>
                  <a:pt x="3485" y="2230"/>
                </a:lnTo>
                <a:lnTo>
                  <a:pt x="3485" y="2230"/>
                </a:lnTo>
                <a:lnTo>
                  <a:pt x="3485" y="2230"/>
                </a:lnTo>
                <a:lnTo>
                  <a:pt x="3485" y="2239"/>
                </a:lnTo>
                <a:lnTo>
                  <a:pt x="3485" y="2239"/>
                </a:lnTo>
                <a:lnTo>
                  <a:pt x="3485" y="2239"/>
                </a:lnTo>
                <a:lnTo>
                  <a:pt x="3485" y="2239"/>
                </a:lnTo>
                <a:lnTo>
                  <a:pt x="3494" y="2239"/>
                </a:lnTo>
                <a:lnTo>
                  <a:pt x="3494" y="2239"/>
                </a:lnTo>
                <a:lnTo>
                  <a:pt x="3494" y="2248"/>
                </a:lnTo>
                <a:lnTo>
                  <a:pt x="3494" y="2248"/>
                </a:lnTo>
                <a:lnTo>
                  <a:pt x="3494" y="2248"/>
                </a:lnTo>
                <a:lnTo>
                  <a:pt x="3494" y="2248"/>
                </a:lnTo>
                <a:lnTo>
                  <a:pt x="3494" y="2248"/>
                </a:lnTo>
                <a:lnTo>
                  <a:pt x="3494" y="2248"/>
                </a:lnTo>
                <a:lnTo>
                  <a:pt x="3494" y="2256"/>
                </a:lnTo>
                <a:lnTo>
                  <a:pt x="3494" y="2256"/>
                </a:lnTo>
                <a:lnTo>
                  <a:pt x="3494" y="2256"/>
                </a:lnTo>
                <a:lnTo>
                  <a:pt x="3494" y="2256"/>
                </a:lnTo>
                <a:lnTo>
                  <a:pt x="3494" y="2265"/>
                </a:lnTo>
                <a:lnTo>
                  <a:pt x="3494" y="2265"/>
                </a:lnTo>
                <a:lnTo>
                  <a:pt x="3494" y="2265"/>
                </a:lnTo>
                <a:lnTo>
                  <a:pt x="3494" y="2265"/>
                </a:lnTo>
                <a:lnTo>
                  <a:pt x="3494" y="2274"/>
                </a:lnTo>
                <a:lnTo>
                  <a:pt x="3494" y="2274"/>
                </a:lnTo>
                <a:lnTo>
                  <a:pt x="3494" y="2274"/>
                </a:lnTo>
                <a:lnTo>
                  <a:pt x="3503" y="2274"/>
                </a:lnTo>
                <a:lnTo>
                  <a:pt x="3503" y="2282"/>
                </a:lnTo>
                <a:lnTo>
                  <a:pt x="3503" y="2282"/>
                </a:lnTo>
                <a:lnTo>
                  <a:pt x="3503" y="2282"/>
                </a:lnTo>
                <a:lnTo>
                  <a:pt x="3503" y="2291"/>
                </a:lnTo>
                <a:lnTo>
                  <a:pt x="3503" y="2291"/>
                </a:lnTo>
                <a:lnTo>
                  <a:pt x="3503" y="2291"/>
                </a:lnTo>
                <a:lnTo>
                  <a:pt x="3503" y="2291"/>
                </a:lnTo>
                <a:lnTo>
                  <a:pt x="3503" y="2291"/>
                </a:lnTo>
                <a:lnTo>
                  <a:pt x="3503" y="2300"/>
                </a:lnTo>
                <a:lnTo>
                  <a:pt x="3503" y="2300"/>
                </a:lnTo>
                <a:lnTo>
                  <a:pt x="3503" y="2300"/>
                </a:lnTo>
                <a:lnTo>
                  <a:pt x="3503" y="2300"/>
                </a:lnTo>
                <a:lnTo>
                  <a:pt x="3503" y="2308"/>
                </a:lnTo>
                <a:lnTo>
                  <a:pt x="3503" y="2308"/>
                </a:lnTo>
                <a:lnTo>
                  <a:pt x="3503" y="2308"/>
                </a:lnTo>
                <a:lnTo>
                  <a:pt x="3503" y="2317"/>
                </a:lnTo>
                <a:lnTo>
                  <a:pt x="3503" y="2317"/>
                </a:lnTo>
                <a:lnTo>
                  <a:pt x="3512" y="2317"/>
                </a:lnTo>
                <a:lnTo>
                  <a:pt x="3512" y="2317"/>
                </a:lnTo>
                <a:lnTo>
                  <a:pt x="3512" y="2317"/>
                </a:lnTo>
                <a:lnTo>
                  <a:pt x="3512" y="2326"/>
                </a:lnTo>
                <a:lnTo>
                  <a:pt x="3512" y="2326"/>
                </a:lnTo>
                <a:lnTo>
                  <a:pt x="3512" y="2326"/>
                </a:lnTo>
                <a:lnTo>
                  <a:pt x="3512" y="2326"/>
                </a:lnTo>
                <a:lnTo>
                  <a:pt x="3512" y="2334"/>
                </a:lnTo>
                <a:lnTo>
                  <a:pt x="3512" y="2334"/>
                </a:lnTo>
                <a:lnTo>
                  <a:pt x="3512" y="2334"/>
                </a:lnTo>
                <a:lnTo>
                  <a:pt x="3512" y="2334"/>
                </a:lnTo>
                <a:lnTo>
                  <a:pt x="3512" y="2334"/>
                </a:lnTo>
                <a:lnTo>
                  <a:pt x="3512" y="2343"/>
                </a:lnTo>
                <a:lnTo>
                  <a:pt x="3512" y="2343"/>
                </a:lnTo>
                <a:lnTo>
                  <a:pt x="3512" y="2343"/>
                </a:lnTo>
                <a:lnTo>
                  <a:pt x="3512" y="2343"/>
                </a:lnTo>
                <a:lnTo>
                  <a:pt x="3512" y="2352"/>
                </a:lnTo>
                <a:lnTo>
                  <a:pt x="3512" y="2352"/>
                </a:lnTo>
                <a:lnTo>
                  <a:pt x="3520" y="2352"/>
                </a:lnTo>
                <a:lnTo>
                  <a:pt x="3520" y="2352"/>
                </a:lnTo>
                <a:lnTo>
                  <a:pt x="3520" y="2352"/>
                </a:lnTo>
                <a:lnTo>
                  <a:pt x="3520" y="2360"/>
                </a:lnTo>
                <a:lnTo>
                  <a:pt x="3520" y="2360"/>
                </a:lnTo>
                <a:lnTo>
                  <a:pt x="3520" y="2360"/>
                </a:lnTo>
                <a:lnTo>
                  <a:pt x="3520" y="2360"/>
                </a:lnTo>
                <a:lnTo>
                  <a:pt x="3520" y="2360"/>
                </a:lnTo>
                <a:lnTo>
                  <a:pt x="3520" y="2369"/>
                </a:lnTo>
                <a:lnTo>
                  <a:pt x="3520" y="2369"/>
                </a:lnTo>
                <a:lnTo>
                  <a:pt x="3520" y="2369"/>
                </a:lnTo>
                <a:lnTo>
                  <a:pt x="3520" y="2369"/>
                </a:lnTo>
                <a:lnTo>
                  <a:pt x="3520" y="2378"/>
                </a:lnTo>
                <a:lnTo>
                  <a:pt x="3520" y="2378"/>
                </a:lnTo>
                <a:lnTo>
                  <a:pt x="3520" y="2378"/>
                </a:lnTo>
                <a:lnTo>
                  <a:pt x="3520" y="2378"/>
                </a:lnTo>
                <a:lnTo>
                  <a:pt x="3520" y="2386"/>
                </a:lnTo>
                <a:lnTo>
                  <a:pt x="3520" y="2386"/>
                </a:lnTo>
                <a:lnTo>
                  <a:pt x="3529" y="2386"/>
                </a:lnTo>
                <a:lnTo>
                  <a:pt x="3529" y="2386"/>
                </a:lnTo>
                <a:lnTo>
                  <a:pt x="3529" y="2386"/>
                </a:lnTo>
                <a:lnTo>
                  <a:pt x="3529" y="2395"/>
                </a:lnTo>
                <a:lnTo>
                  <a:pt x="3529" y="2395"/>
                </a:lnTo>
                <a:lnTo>
                  <a:pt x="3529" y="2395"/>
                </a:lnTo>
                <a:lnTo>
                  <a:pt x="3529" y="2395"/>
                </a:lnTo>
                <a:lnTo>
                  <a:pt x="3529" y="2404"/>
                </a:lnTo>
                <a:lnTo>
                  <a:pt x="3529" y="2404"/>
                </a:lnTo>
                <a:lnTo>
                  <a:pt x="3529" y="2404"/>
                </a:lnTo>
                <a:lnTo>
                  <a:pt x="3529" y="2404"/>
                </a:lnTo>
                <a:lnTo>
                  <a:pt x="3529" y="2404"/>
                </a:lnTo>
                <a:lnTo>
                  <a:pt x="3529" y="2413"/>
                </a:lnTo>
                <a:lnTo>
                  <a:pt x="3529" y="2413"/>
                </a:lnTo>
                <a:lnTo>
                  <a:pt x="3529" y="2413"/>
                </a:lnTo>
                <a:lnTo>
                  <a:pt x="3529" y="2413"/>
                </a:lnTo>
                <a:lnTo>
                  <a:pt x="3529" y="2421"/>
                </a:lnTo>
                <a:lnTo>
                  <a:pt x="3529" y="2421"/>
                </a:lnTo>
                <a:lnTo>
                  <a:pt x="3529" y="2421"/>
                </a:lnTo>
                <a:lnTo>
                  <a:pt x="3538" y="2430"/>
                </a:lnTo>
                <a:lnTo>
                  <a:pt x="3538" y="2430"/>
                </a:lnTo>
                <a:lnTo>
                  <a:pt x="3538" y="2430"/>
                </a:lnTo>
                <a:lnTo>
                  <a:pt x="3538" y="2430"/>
                </a:lnTo>
                <a:lnTo>
                  <a:pt x="3538" y="2439"/>
                </a:lnTo>
                <a:lnTo>
                  <a:pt x="3538" y="2439"/>
                </a:lnTo>
                <a:lnTo>
                  <a:pt x="3538" y="2439"/>
                </a:lnTo>
                <a:lnTo>
                  <a:pt x="3538" y="2447"/>
                </a:lnTo>
                <a:lnTo>
                  <a:pt x="3538" y="2447"/>
                </a:lnTo>
                <a:lnTo>
                  <a:pt x="3538" y="2447"/>
                </a:lnTo>
                <a:lnTo>
                  <a:pt x="3538" y="2447"/>
                </a:lnTo>
                <a:lnTo>
                  <a:pt x="3538" y="2456"/>
                </a:lnTo>
                <a:lnTo>
                  <a:pt x="3538" y="2456"/>
                </a:lnTo>
                <a:lnTo>
                  <a:pt x="3538" y="2456"/>
                </a:lnTo>
                <a:lnTo>
                  <a:pt x="3538" y="2456"/>
                </a:lnTo>
                <a:lnTo>
                  <a:pt x="3538" y="2465"/>
                </a:lnTo>
                <a:lnTo>
                  <a:pt x="3538" y="2465"/>
                </a:lnTo>
                <a:lnTo>
                  <a:pt x="3538" y="2465"/>
                </a:lnTo>
                <a:lnTo>
                  <a:pt x="3547" y="2465"/>
                </a:lnTo>
                <a:lnTo>
                  <a:pt x="3547" y="2465"/>
                </a:lnTo>
                <a:lnTo>
                  <a:pt x="3547" y="2473"/>
                </a:lnTo>
                <a:lnTo>
                  <a:pt x="3547" y="2473"/>
                </a:lnTo>
                <a:lnTo>
                  <a:pt x="3547" y="2473"/>
                </a:lnTo>
                <a:lnTo>
                  <a:pt x="3547" y="2473"/>
                </a:lnTo>
                <a:lnTo>
                  <a:pt x="3547" y="2473"/>
                </a:lnTo>
                <a:lnTo>
                  <a:pt x="3547" y="2482"/>
                </a:lnTo>
                <a:lnTo>
                  <a:pt x="3547" y="2482"/>
                </a:lnTo>
                <a:lnTo>
                  <a:pt x="3547" y="2482"/>
                </a:lnTo>
                <a:lnTo>
                  <a:pt x="3547" y="2482"/>
                </a:lnTo>
                <a:lnTo>
                  <a:pt x="3547" y="2491"/>
                </a:lnTo>
                <a:lnTo>
                  <a:pt x="3547" y="2491"/>
                </a:lnTo>
                <a:lnTo>
                  <a:pt x="3547" y="2491"/>
                </a:lnTo>
                <a:lnTo>
                  <a:pt x="3547" y="2491"/>
                </a:lnTo>
                <a:lnTo>
                  <a:pt x="3547" y="2499"/>
                </a:lnTo>
                <a:lnTo>
                  <a:pt x="3547" y="2499"/>
                </a:lnTo>
                <a:lnTo>
                  <a:pt x="3547" y="2499"/>
                </a:lnTo>
                <a:lnTo>
                  <a:pt x="3555" y="2499"/>
                </a:lnTo>
                <a:lnTo>
                  <a:pt x="3555" y="2499"/>
                </a:lnTo>
                <a:lnTo>
                  <a:pt x="3555" y="2508"/>
                </a:lnTo>
                <a:lnTo>
                  <a:pt x="3555" y="2508"/>
                </a:lnTo>
                <a:lnTo>
                  <a:pt x="3555" y="2508"/>
                </a:lnTo>
                <a:lnTo>
                  <a:pt x="3555" y="2508"/>
                </a:lnTo>
                <a:lnTo>
                  <a:pt x="3555" y="2508"/>
                </a:lnTo>
                <a:lnTo>
                  <a:pt x="3555" y="2508"/>
                </a:lnTo>
                <a:lnTo>
                  <a:pt x="3555" y="2517"/>
                </a:lnTo>
                <a:lnTo>
                  <a:pt x="3555" y="2517"/>
                </a:lnTo>
                <a:lnTo>
                  <a:pt x="3555" y="2517"/>
                </a:lnTo>
                <a:lnTo>
                  <a:pt x="3555" y="2517"/>
                </a:lnTo>
                <a:lnTo>
                  <a:pt x="3555" y="2525"/>
                </a:lnTo>
                <a:lnTo>
                  <a:pt x="3555" y="2525"/>
                </a:lnTo>
                <a:lnTo>
                  <a:pt x="3555" y="2525"/>
                </a:lnTo>
                <a:lnTo>
                  <a:pt x="3555" y="2525"/>
                </a:lnTo>
                <a:lnTo>
                  <a:pt x="3555" y="2525"/>
                </a:lnTo>
                <a:lnTo>
                  <a:pt x="3555" y="2534"/>
                </a:lnTo>
                <a:lnTo>
                  <a:pt x="3555" y="2534"/>
                </a:lnTo>
                <a:lnTo>
                  <a:pt x="3564" y="2534"/>
                </a:lnTo>
                <a:lnTo>
                  <a:pt x="3564" y="2534"/>
                </a:lnTo>
                <a:lnTo>
                  <a:pt x="3564" y="2534"/>
                </a:lnTo>
                <a:lnTo>
                  <a:pt x="3564" y="2534"/>
                </a:lnTo>
                <a:lnTo>
                  <a:pt x="3564" y="2543"/>
                </a:lnTo>
                <a:lnTo>
                  <a:pt x="3564" y="2543"/>
                </a:lnTo>
                <a:lnTo>
                  <a:pt x="3564" y="2543"/>
                </a:lnTo>
                <a:lnTo>
                  <a:pt x="3564" y="2543"/>
                </a:lnTo>
                <a:lnTo>
                  <a:pt x="3564" y="2543"/>
                </a:lnTo>
                <a:lnTo>
                  <a:pt x="3564" y="2543"/>
                </a:lnTo>
                <a:lnTo>
                  <a:pt x="3564" y="2551"/>
                </a:lnTo>
                <a:lnTo>
                  <a:pt x="3564" y="2551"/>
                </a:lnTo>
                <a:lnTo>
                  <a:pt x="3564" y="2551"/>
                </a:lnTo>
                <a:lnTo>
                  <a:pt x="3564" y="2551"/>
                </a:lnTo>
                <a:lnTo>
                  <a:pt x="3564" y="2551"/>
                </a:lnTo>
                <a:lnTo>
                  <a:pt x="3564" y="2551"/>
                </a:lnTo>
                <a:lnTo>
                  <a:pt x="3564" y="2560"/>
                </a:lnTo>
                <a:lnTo>
                  <a:pt x="3564" y="2560"/>
                </a:lnTo>
                <a:lnTo>
                  <a:pt x="3573" y="2560"/>
                </a:lnTo>
                <a:lnTo>
                  <a:pt x="3573" y="2560"/>
                </a:lnTo>
                <a:lnTo>
                  <a:pt x="3573" y="2560"/>
                </a:lnTo>
                <a:lnTo>
                  <a:pt x="3573" y="2569"/>
                </a:lnTo>
                <a:lnTo>
                  <a:pt x="3573" y="2569"/>
                </a:lnTo>
                <a:lnTo>
                  <a:pt x="3573" y="2569"/>
                </a:lnTo>
                <a:lnTo>
                  <a:pt x="3573" y="2569"/>
                </a:lnTo>
                <a:lnTo>
                  <a:pt x="3573" y="2569"/>
                </a:lnTo>
                <a:lnTo>
                  <a:pt x="3573" y="2569"/>
                </a:lnTo>
                <a:lnTo>
                  <a:pt x="3573" y="2577"/>
                </a:lnTo>
                <a:lnTo>
                  <a:pt x="3573" y="2577"/>
                </a:lnTo>
                <a:lnTo>
                  <a:pt x="3573" y="2577"/>
                </a:lnTo>
                <a:lnTo>
                  <a:pt x="3573" y="2577"/>
                </a:lnTo>
                <a:lnTo>
                  <a:pt x="3573" y="2577"/>
                </a:lnTo>
                <a:lnTo>
                  <a:pt x="3573" y="2586"/>
                </a:lnTo>
                <a:lnTo>
                  <a:pt x="3573" y="2586"/>
                </a:lnTo>
                <a:lnTo>
                  <a:pt x="3573" y="2586"/>
                </a:lnTo>
                <a:lnTo>
                  <a:pt x="3573" y="2586"/>
                </a:lnTo>
                <a:lnTo>
                  <a:pt x="3582" y="2586"/>
                </a:lnTo>
                <a:lnTo>
                  <a:pt x="3582" y="2595"/>
                </a:lnTo>
                <a:lnTo>
                  <a:pt x="3582" y="2595"/>
                </a:lnTo>
                <a:lnTo>
                  <a:pt x="3582" y="2595"/>
                </a:lnTo>
                <a:lnTo>
                  <a:pt x="3582" y="2595"/>
                </a:lnTo>
                <a:lnTo>
                  <a:pt x="3582" y="2603"/>
                </a:lnTo>
                <a:lnTo>
                  <a:pt x="3582" y="2603"/>
                </a:lnTo>
                <a:lnTo>
                  <a:pt x="3582" y="2603"/>
                </a:lnTo>
                <a:lnTo>
                  <a:pt x="3582" y="2603"/>
                </a:lnTo>
                <a:lnTo>
                  <a:pt x="3582" y="2612"/>
                </a:lnTo>
                <a:lnTo>
                  <a:pt x="3582" y="2612"/>
                </a:lnTo>
                <a:lnTo>
                  <a:pt x="3582" y="2612"/>
                </a:lnTo>
                <a:lnTo>
                  <a:pt x="3582" y="2612"/>
                </a:lnTo>
                <a:lnTo>
                  <a:pt x="3582" y="2621"/>
                </a:lnTo>
                <a:lnTo>
                  <a:pt x="3582" y="2621"/>
                </a:lnTo>
                <a:lnTo>
                  <a:pt x="3582" y="2621"/>
                </a:lnTo>
                <a:lnTo>
                  <a:pt x="3582" y="2621"/>
                </a:lnTo>
                <a:lnTo>
                  <a:pt x="3582" y="2629"/>
                </a:lnTo>
                <a:lnTo>
                  <a:pt x="3590" y="2629"/>
                </a:lnTo>
                <a:lnTo>
                  <a:pt x="3590" y="2629"/>
                </a:lnTo>
                <a:lnTo>
                  <a:pt x="3590" y="2629"/>
                </a:lnTo>
                <a:lnTo>
                  <a:pt x="3590" y="2638"/>
                </a:lnTo>
                <a:lnTo>
                  <a:pt x="3590" y="2638"/>
                </a:lnTo>
                <a:lnTo>
                  <a:pt x="3590" y="2638"/>
                </a:lnTo>
                <a:lnTo>
                  <a:pt x="3590" y="2638"/>
                </a:lnTo>
                <a:lnTo>
                  <a:pt x="3590" y="2647"/>
                </a:lnTo>
                <a:lnTo>
                  <a:pt x="3590" y="2647"/>
                </a:lnTo>
                <a:lnTo>
                  <a:pt x="3590" y="2647"/>
                </a:lnTo>
                <a:lnTo>
                  <a:pt x="3590" y="2656"/>
                </a:lnTo>
                <a:lnTo>
                  <a:pt x="3590" y="2656"/>
                </a:lnTo>
                <a:lnTo>
                  <a:pt x="3590" y="2656"/>
                </a:lnTo>
                <a:lnTo>
                  <a:pt x="3590" y="2656"/>
                </a:lnTo>
                <a:lnTo>
                  <a:pt x="3590" y="2656"/>
                </a:lnTo>
                <a:lnTo>
                  <a:pt x="3590" y="2664"/>
                </a:lnTo>
                <a:lnTo>
                  <a:pt x="3590" y="2664"/>
                </a:lnTo>
                <a:lnTo>
                  <a:pt x="3590" y="2664"/>
                </a:lnTo>
                <a:lnTo>
                  <a:pt x="3590" y="2664"/>
                </a:lnTo>
                <a:lnTo>
                  <a:pt x="3599" y="2664"/>
                </a:lnTo>
                <a:lnTo>
                  <a:pt x="3599" y="2673"/>
                </a:lnTo>
                <a:lnTo>
                  <a:pt x="3599" y="2673"/>
                </a:lnTo>
                <a:lnTo>
                  <a:pt x="3599" y="2673"/>
                </a:lnTo>
                <a:lnTo>
                  <a:pt x="3599" y="2673"/>
                </a:lnTo>
                <a:lnTo>
                  <a:pt x="3599" y="2673"/>
                </a:lnTo>
                <a:lnTo>
                  <a:pt x="3599" y="2673"/>
                </a:lnTo>
                <a:lnTo>
                  <a:pt x="3599" y="2682"/>
                </a:lnTo>
                <a:lnTo>
                  <a:pt x="3599" y="2682"/>
                </a:lnTo>
                <a:lnTo>
                  <a:pt x="3599" y="2682"/>
                </a:lnTo>
                <a:lnTo>
                  <a:pt x="3599" y="2682"/>
                </a:lnTo>
                <a:lnTo>
                  <a:pt x="3599" y="2682"/>
                </a:lnTo>
                <a:lnTo>
                  <a:pt x="3599" y="2682"/>
                </a:lnTo>
                <a:lnTo>
                  <a:pt x="3599" y="2690"/>
                </a:lnTo>
                <a:lnTo>
                  <a:pt x="3599" y="2690"/>
                </a:lnTo>
                <a:lnTo>
                  <a:pt x="3599" y="2690"/>
                </a:lnTo>
                <a:lnTo>
                  <a:pt x="3599" y="2690"/>
                </a:lnTo>
                <a:lnTo>
                  <a:pt x="3599" y="2690"/>
                </a:lnTo>
                <a:lnTo>
                  <a:pt x="3608" y="2690"/>
                </a:lnTo>
                <a:lnTo>
                  <a:pt x="3608" y="2690"/>
                </a:lnTo>
                <a:lnTo>
                  <a:pt x="3608" y="2690"/>
                </a:lnTo>
                <a:lnTo>
                  <a:pt x="3608" y="2690"/>
                </a:lnTo>
                <a:lnTo>
                  <a:pt x="3608" y="2690"/>
                </a:lnTo>
                <a:lnTo>
                  <a:pt x="3608" y="2699"/>
                </a:lnTo>
                <a:lnTo>
                  <a:pt x="3608" y="2699"/>
                </a:lnTo>
                <a:lnTo>
                  <a:pt x="3608" y="2699"/>
                </a:lnTo>
                <a:lnTo>
                  <a:pt x="3608" y="2699"/>
                </a:lnTo>
                <a:lnTo>
                  <a:pt x="3608" y="2699"/>
                </a:lnTo>
                <a:lnTo>
                  <a:pt x="3608" y="2699"/>
                </a:lnTo>
                <a:lnTo>
                  <a:pt x="3608" y="2699"/>
                </a:lnTo>
                <a:lnTo>
                  <a:pt x="3608" y="2699"/>
                </a:lnTo>
                <a:lnTo>
                  <a:pt x="3608" y="2699"/>
                </a:lnTo>
                <a:lnTo>
                  <a:pt x="3608" y="2699"/>
                </a:lnTo>
                <a:lnTo>
                  <a:pt x="3608" y="2699"/>
                </a:lnTo>
                <a:lnTo>
                  <a:pt x="3608" y="2708"/>
                </a:lnTo>
                <a:lnTo>
                  <a:pt x="3608" y="2708"/>
                </a:lnTo>
                <a:lnTo>
                  <a:pt x="3616" y="2708"/>
                </a:lnTo>
                <a:lnTo>
                  <a:pt x="3616" y="2708"/>
                </a:lnTo>
                <a:lnTo>
                  <a:pt x="3616" y="2708"/>
                </a:lnTo>
                <a:lnTo>
                  <a:pt x="3616" y="2708"/>
                </a:lnTo>
                <a:lnTo>
                  <a:pt x="3616" y="2716"/>
                </a:lnTo>
                <a:lnTo>
                  <a:pt x="3616" y="2716"/>
                </a:lnTo>
                <a:lnTo>
                  <a:pt x="3616" y="2716"/>
                </a:lnTo>
                <a:lnTo>
                  <a:pt x="3616" y="2716"/>
                </a:lnTo>
                <a:lnTo>
                  <a:pt x="3616" y="2716"/>
                </a:lnTo>
                <a:lnTo>
                  <a:pt x="3616" y="2716"/>
                </a:lnTo>
                <a:lnTo>
                  <a:pt x="3616" y="2725"/>
                </a:lnTo>
                <a:lnTo>
                  <a:pt x="3616" y="2725"/>
                </a:lnTo>
                <a:lnTo>
                  <a:pt x="3616" y="2725"/>
                </a:lnTo>
                <a:lnTo>
                  <a:pt x="3616" y="2725"/>
                </a:lnTo>
                <a:lnTo>
                  <a:pt x="3616" y="2725"/>
                </a:lnTo>
                <a:lnTo>
                  <a:pt x="3616" y="2734"/>
                </a:lnTo>
                <a:lnTo>
                  <a:pt x="3616" y="2734"/>
                </a:lnTo>
                <a:lnTo>
                  <a:pt x="3616" y="2734"/>
                </a:lnTo>
                <a:lnTo>
                  <a:pt x="3616" y="2734"/>
                </a:lnTo>
                <a:lnTo>
                  <a:pt x="3625" y="2734"/>
                </a:lnTo>
                <a:lnTo>
                  <a:pt x="3625" y="2742"/>
                </a:lnTo>
                <a:lnTo>
                  <a:pt x="3625" y="2742"/>
                </a:lnTo>
                <a:lnTo>
                  <a:pt x="3625" y="2742"/>
                </a:lnTo>
                <a:lnTo>
                  <a:pt x="3625" y="2742"/>
                </a:lnTo>
                <a:lnTo>
                  <a:pt x="3625" y="2742"/>
                </a:lnTo>
                <a:lnTo>
                  <a:pt x="3625" y="2742"/>
                </a:lnTo>
                <a:lnTo>
                  <a:pt x="3625" y="2742"/>
                </a:lnTo>
                <a:lnTo>
                  <a:pt x="3625" y="2742"/>
                </a:lnTo>
                <a:lnTo>
                  <a:pt x="3625" y="2742"/>
                </a:lnTo>
                <a:lnTo>
                  <a:pt x="3625" y="2751"/>
                </a:lnTo>
                <a:lnTo>
                  <a:pt x="3625" y="2751"/>
                </a:lnTo>
                <a:lnTo>
                  <a:pt x="3625" y="2751"/>
                </a:lnTo>
                <a:lnTo>
                  <a:pt x="3625" y="2751"/>
                </a:lnTo>
                <a:lnTo>
                  <a:pt x="3625" y="2751"/>
                </a:lnTo>
                <a:lnTo>
                  <a:pt x="3625" y="2751"/>
                </a:lnTo>
                <a:lnTo>
                  <a:pt x="3625" y="2751"/>
                </a:lnTo>
                <a:lnTo>
                  <a:pt x="3625" y="2760"/>
                </a:lnTo>
                <a:lnTo>
                  <a:pt x="3634" y="2760"/>
                </a:lnTo>
                <a:lnTo>
                  <a:pt x="3634" y="2760"/>
                </a:lnTo>
                <a:lnTo>
                  <a:pt x="3634" y="2760"/>
                </a:lnTo>
                <a:lnTo>
                  <a:pt x="3634" y="2760"/>
                </a:lnTo>
                <a:lnTo>
                  <a:pt x="3634" y="2768"/>
                </a:lnTo>
                <a:lnTo>
                  <a:pt x="3634" y="2768"/>
                </a:lnTo>
                <a:lnTo>
                  <a:pt x="3634" y="2768"/>
                </a:lnTo>
                <a:lnTo>
                  <a:pt x="3634" y="2768"/>
                </a:lnTo>
                <a:lnTo>
                  <a:pt x="3634" y="2777"/>
                </a:lnTo>
                <a:lnTo>
                  <a:pt x="3634" y="2777"/>
                </a:lnTo>
                <a:lnTo>
                  <a:pt x="3634" y="2777"/>
                </a:lnTo>
                <a:lnTo>
                  <a:pt x="3634" y="2786"/>
                </a:lnTo>
                <a:lnTo>
                  <a:pt x="3634" y="2786"/>
                </a:lnTo>
                <a:lnTo>
                  <a:pt x="3634" y="2786"/>
                </a:lnTo>
                <a:lnTo>
                  <a:pt x="3634" y="2786"/>
                </a:lnTo>
                <a:lnTo>
                  <a:pt x="3634" y="2794"/>
                </a:lnTo>
                <a:lnTo>
                  <a:pt x="3634" y="2794"/>
                </a:lnTo>
                <a:lnTo>
                  <a:pt x="3634" y="2794"/>
                </a:lnTo>
                <a:lnTo>
                  <a:pt x="3643" y="2794"/>
                </a:lnTo>
                <a:lnTo>
                  <a:pt x="3643" y="2803"/>
                </a:lnTo>
                <a:lnTo>
                  <a:pt x="3643" y="2803"/>
                </a:lnTo>
                <a:lnTo>
                  <a:pt x="3643" y="2803"/>
                </a:lnTo>
                <a:lnTo>
                  <a:pt x="3643" y="2803"/>
                </a:lnTo>
                <a:lnTo>
                  <a:pt x="3643" y="2812"/>
                </a:lnTo>
                <a:lnTo>
                  <a:pt x="3643" y="2812"/>
                </a:lnTo>
                <a:lnTo>
                  <a:pt x="3643" y="2812"/>
                </a:lnTo>
                <a:lnTo>
                  <a:pt x="3643" y="2820"/>
                </a:lnTo>
                <a:lnTo>
                  <a:pt x="3643" y="2820"/>
                </a:lnTo>
                <a:lnTo>
                  <a:pt x="3643" y="2820"/>
                </a:lnTo>
                <a:lnTo>
                  <a:pt x="3643" y="2820"/>
                </a:lnTo>
                <a:lnTo>
                  <a:pt x="3643" y="2829"/>
                </a:lnTo>
                <a:lnTo>
                  <a:pt x="3643" y="2829"/>
                </a:lnTo>
                <a:lnTo>
                  <a:pt x="3643" y="2829"/>
                </a:lnTo>
                <a:lnTo>
                  <a:pt x="3643" y="2829"/>
                </a:lnTo>
                <a:lnTo>
                  <a:pt x="3643" y="2829"/>
                </a:lnTo>
                <a:lnTo>
                  <a:pt x="3643" y="2829"/>
                </a:lnTo>
                <a:lnTo>
                  <a:pt x="3651" y="2838"/>
                </a:lnTo>
                <a:lnTo>
                  <a:pt x="3651" y="2838"/>
                </a:lnTo>
                <a:lnTo>
                  <a:pt x="3651" y="2838"/>
                </a:lnTo>
                <a:lnTo>
                  <a:pt x="3651" y="2838"/>
                </a:lnTo>
                <a:lnTo>
                  <a:pt x="3651" y="2838"/>
                </a:lnTo>
                <a:lnTo>
                  <a:pt x="3651" y="2838"/>
                </a:lnTo>
                <a:lnTo>
                  <a:pt x="3651" y="2838"/>
                </a:lnTo>
                <a:lnTo>
                  <a:pt x="3651" y="2838"/>
                </a:lnTo>
                <a:lnTo>
                  <a:pt x="3651" y="2846"/>
                </a:lnTo>
                <a:lnTo>
                  <a:pt x="3651" y="2846"/>
                </a:lnTo>
                <a:lnTo>
                  <a:pt x="3651" y="2846"/>
                </a:lnTo>
                <a:lnTo>
                  <a:pt x="3651" y="2846"/>
                </a:lnTo>
                <a:lnTo>
                  <a:pt x="3651" y="2846"/>
                </a:lnTo>
                <a:lnTo>
                  <a:pt x="3651" y="2846"/>
                </a:lnTo>
                <a:lnTo>
                  <a:pt x="3651" y="2846"/>
                </a:lnTo>
                <a:lnTo>
                  <a:pt x="3651" y="2846"/>
                </a:lnTo>
                <a:lnTo>
                  <a:pt x="3651" y="2846"/>
                </a:lnTo>
                <a:lnTo>
                  <a:pt x="3651" y="2846"/>
                </a:lnTo>
                <a:lnTo>
                  <a:pt x="3651" y="2855"/>
                </a:lnTo>
                <a:lnTo>
                  <a:pt x="3660" y="2855"/>
                </a:lnTo>
                <a:lnTo>
                  <a:pt x="3660" y="2855"/>
                </a:lnTo>
                <a:lnTo>
                  <a:pt x="3660" y="2855"/>
                </a:lnTo>
                <a:lnTo>
                  <a:pt x="3660" y="2855"/>
                </a:lnTo>
                <a:lnTo>
                  <a:pt x="3660" y="2855"/>
                </a:lnTo>
                <a:lnTo>
                  <a:pt x="3660" y="2855"/>
                </a:lnTo>
                <a:lnTo>
                  <a:pt x="3660" y="2864"/>
                </a:lnTo>
                <a:lnTo>
                  <a:pt x="3660" y="2864"/>
                </a:lnTo>
                <a:lnTo>
                  <a:pt x="3660" y="2864"/>
                </a:lnTo>
                <a:lnTo>
                  <a:pt x="3660" y="2864"/>
                </a:lnTo>
                <a:lnTo>
                  <a:pt x="3660" y="2864"/>
                </a:lnTo>
                <a:lnTo>
                  <a:pt x="3660" y="2864"/>
                </a:lnTo>
                <a:lnTo>
                  <a:pt x="3660" y="2864"/>
                </a:lnTo>
                <a:lnTo>
                  <a:pt x="3660" y="2864"/>
                </a:lnTo>
                <a:lnTo>
                  <a:pt x="3660" y="2864"/>
                </a:lnTo>
                <a:lnTo>
                  <a:pt x="3660" y="2864"/>
                </a:lnTo>
                <a:lnTo>
                  <a:pt x="3660" y="2864"/>
                </a:lnTo>
                <a:lnTo>
                  <a:pt x="3660" y="2855"/>
                </a:lnTo>
                <a:lnTo>
                  <a:pt x="3669" y="2855"/>
                </a:lnTo>
                <a:lnTo>
                  <a:pt x="3669" y="2855"/>
                </a:lnTo>
                <a:lnTo>
                  <a:pt x="3669" y="2855"/>
                </a:lnTo>
                <a:lnTo>
                  <a:pt x="3669" y="2855"/>
                </a:lnTo>
                <a:lnTo>
                  <a:pt x="3669" y="2855"/>
                </a:lnTo>
                <a:lnTo>
                  <a:pt x="3669" y="2846"/>
                </a:lnTo>
                <a:lnTo>
                  <a:pt x="3669" y="2846"/>
                </a:lnTo>
                <a:lnTo>
                  <a:pt x="3669" y="2846"/>
                </a:lnTo>
                <a:lnTo>
                  <a:pt x="3669" y="2846"/>
                </a:lnTo>
                <a:lnTo>
                  <a:pt x="3669" y="2838"/>
                </a:lnTo>
                <a:lnTo>
                  <a:pt x="3669" y="2838"/>
                </a:lnTo>
                <a:lnTo>
                  <a:pt x="3669" y="2838"/>
                </a:lnTo>
                <a:lnTo>
                  <a:pt x="3669" y="2838"/>
                </a:lnTo>
                <a:lnTo>
                  <a:pt x="3669" y="2838"/>
                </a:lnTo>
                <a:lnTo>
                  <a:pt x="3669" y="2838"/>
                </a:lnTo>
                <a:lnTo>
                  <a:pt x="3669" y="2838"/>
                </a:lnTo>
                <a:lnTo>
                  <a:pt x="3669" y="2838"/>
                </a:lnTo>
                <a:lnTo>
                  <a:pt x="3669" y="2829"/>
                </a:lnTo>
                <a:lnTo>
                  <a:pt x="3678" y="2829"/>
                </a:lnTo>
                <a:lnTo>
                  <a:pt x="3678" y="2829"/>
                </a:lnTo>
                <a:lnTo>
                  <a:pt x="3678" y="2829"/>
                </a:lnTo>
                <a:lnTo>
                  <a:pt x="3678" y="2820"/>
                </a:lnTo>
                <a:lnTo>
                  <a:pt x="3678" y="2820"/>
                </a:lnTo>
                <a:lnTo>
                  <a:pt x="3678" y="2820"/>
                </a:lnTo>
                <a:lnTo>
                  <a:pt x="3678" y="2820"/>
                </a:lnTo>
                <a:lnTo>
                  <a:pt x="3678" y="2812"/>
                </a:lnTo>
                <a:lnTo>
                  <a:pt x="3678" y="2812"/>
                </a:lnTo>
                <a:lnTo>
                  <a:pt x="3678" y="2812"/>
                </a:lnTo>
                <a:lnTo>
                  <a:pt x="3678" y="2812"/>
                </a:lnTo>
                <a:lnTo>
                  <a:pt x="3678" y="2803"/>
                </a:lnTo>
                <a:lnTo>
                  <a:pt x="3678" y="2803"/>
                </a:lnTo>
                <a:lnTo>
                  <a:pt x="3678" y="2803"/>
                </a:lnTo>
                <a:lnTo>
                  <a:pt x="3678" y="2794"/>
                </a:lnTo>
                <a:lnTo>
                  <a:pt x="3678" y="2794"/>
                </a:lnTo>
                <a:lnTo>
                  <a:pt x="3678" y="2794"/>
                </a:lnTo>
                <a:lnTo>
                  <a:pt x="3678" y="2786"/>
                </a:lnTo>
                <a:lnTo>
                  <a:pt x="3678" y="2786"/>
                </a:lnTo>
                <a:lnTo>
                  <a:pt x="3686" y="2786"/>
                </a:lnTo>
                <a:lnTo>
                  <a:pt x="3686" y="2786"/>
                </a:lnTo>
                <a:lnTo>
                  <a:pt x="3686" y="2777"/>
                </a:lnTo>
                <a:lnTo>
                  <a:pt x="3686" y="2777"/>
                </a:lnTo>
                <a:lnTo>
                  <a:pt x="3686" y="2777"/>
                </a:lnTo>
                <a:lnTo>
                  <a:pt x="3686" y="2777"/>
                </a:lnTo>
                <a:lnTo>
                  <a:pt x="3686" y="2768"/>
                </a:lnTo>
                <a:lnTo>
                  <a:pt x="3686" y="2768"/>
                </a:lnTo>
                <a:lnTo>
                  <a:pt x="3686" y="2768"/>
                </a:lnTo>
                <a:lnTo>
                  <a:pt x="3686" y="2768"/>
                </a:lnTo>
                <a:lnTo>
                  <a:pt x="3686" y="2768"/>
                </a:lnTo>
                <a:lnTo>
                  <a:pt x="3686" y="2768"/>
                </a:lnTo>
                <a:lnTo>
                  <a:pt x="3686" y="2760"/>
                </a:lnTo>
                <a:lnTo>
                  <a:pt x="3686" y="2760"/>
                </a:lnTo>
                <a:lnTo>
                  <a:pt x="3686" y="2760"/>
                </a:lnTo>
                <a:lnTo>
                  <a:pt x="3686" y="2760"/>
                </a:lnTo>
                <a:lnTo>
                  <a:pt x="3686" y="2760"/>
                </a:lnTo>
                <a:lnTo>
                  <a:pt x="3686" y="2760"/>
                </a:lnTo>
                <a:lnTo>
                  <a:pt x="3695" y="2760"/>
                </a:lnTo>
                <a:lnTo>
                  <a:pt x="3695" y="2751"/>
                </a:lnTo>
                <a:lnTo>
                  <a:pt x="3695" y="2751"/>
                </a:lnTo>
                <a:lnTo>
                  <a:pt x="3695" y="2751"/>
                </a:lnTo>
                <a:lnTo>
                  <a:pt x="3695" y="2751"/>
                </a:lnTo>
                <a:lnTo>
                  <a:pt x="3695" y="2751"/>
                </a:lnTo>
                <a:lnTo>
                  <a:pt x="3695" y="2742"/>
                </a:lnTo>
                <a:lnTo>
                  <a:pt x="3695" y="2742"/>
                </a:lnTo>
                <a:lnTo>
                  <a:pt x="3695" y="2742"/>
                </a:lnTo>
                <a:lnTo>
                  <a:pt x="3695" y="2742"/>
                </a:lnTo>
                <a:lnTo>
                  <a:pt x="3695" y="2742"/>
                </a:lnTo>
                <a:lnTo>
                  <a:pt x="3695" y="2742"/>
                </a:lnTo>
                <a:lnTo>
                  <a:pt x="3695" y="2734"/>
                </a:lnTo>
                <a:lnTo>
                  <a:pt x="3695" y="2734"/>
                </a:lnTo>
                <a:lnTo>
                  <a:pt x="3695" y="2734"/>
                </a:lnTo>
                <a:lnTo>
                  <a:pt x="3695" y="2734"/>
                </a:lnTo>
                <a:lnTo>
                  <a:pt x="3695" y="2725"/>
                </a:lnTo>
                <a:lnTo>
                  <a:pt x="3695" y="2725"/>
                </a:lnTo>
                <a:lnTo>
                  <a:pt x="3704" y="2725"/>
                </a:lnTo>
                <a:lnTo>
                  <a:pt x="3704" y="2725"/>
                </a:lnTo>
                <a:lnTo>
                  <a:pt x="3704" y="2725"/>
                </a:lnTo>
                <a:lnTo>
                  <a:pt x="3704" y="2725"/>
                </a:lnTo>
                <a:lnTo>
                  <a:pt x="3704" y="2716"/>
                </a:lnTo>
                <a:lnTo>
                  <a:pt x="3704" y="2716"/>
                </a:lnTo>
                <a:lnTo>
                  <a:pt x="3704" y="2716"/>
                </a:lnTo>
                <a:lnTo>
                  <a:pt x="3704" y="2716"/>
                </a:lnTo>
                <a:lnTo>
                  <a:pt x="3704" y="2716"/>
                </a:lnTo>
                <a:lnTo>
                  <a:pt x="3704" y="2716"/>
                </a:lnTo>
                <a:lnTo>
                  <a:pt x="3704" y="2708"/>
                </a:lnTo>
                <a:lnTo>
                  <a:pt x="3704" y="2708"/>
                </a:lnTo>
                <a:lnTo>
                  <a:pt x="3704" y="2708"/>
                </a:lnTo>
                <a:lnTo>
                  <a:pt x="3704" y="2708"/>
                </a:lnTo>
                <a:lnTo>
                  <a:pt x="3704" y="2708"/>
                </a:lnTo>
                <a:lnTo>
                  <a:pt x="3704" y="2708"/>
                </a:lnTo>
                <a:lnTo>
                  <a:pt x="3704" y="2708"/>
                </a:lnTo>
                <a:lnTo>
                  <a:pt x="3704" y="2708"/>
                </a:lnTo>
                <a:lnTo>
                  <a:pt x="3704" y="2699"/>
                </a:lnTo>
                <a:lnTo>
                  <a:pt x="3713" y="2699"/>
                </a:lnTo>
                <a:lnTo>
                  <a:pt x="3713" y="2699"/>
                </a:lnTo>
                <a:lnTo>
                  <a:pt x="3713" y="2699"/>
                </a:lnTo>
                <a:lnTo>
                  <a:pt x="3713" y="2690"/>
                </a:lnTo>
                <a:lnTo>
                  <a:pt x="3713" y="2690"/>
                </a:lnTo>
                <a:lnTo>
                  <a:pt x="3713" y="2690"/>
                </a:lnTo>
                <a:lnTo>
                  <a:pt x="3713" y="2682"/>
                </a:lnTo>
                <a:lnTo>
                  <a:pt x="3713" y="2682"/>
                </a:lnTo>
                <a:lnTo>
                  <a:pt x="3713" y="2682"/>
                </a:lnTo>
                <a:lnTo>
                  <a:pt x="3713" y="2682"/>
                </a:lnTo>
                <a:lnTo>
                  <a:pt x="3713" y="2673"/>
                </a:lnTo>
                <a:lnTo>
                  <a:pt x="3713" y="2673"/>
                </a:lnTo>
                <a:lnTo>
                  <a:pt x="3713" y="2673"/>
                </a:lnTo>
                <a:lnTo>
                  <a:pt x="3713" y="2673"/>
                </a:lnTo>
                <a:lnTo>
                  <a:pt x="3713" y="2673"/>
                </a:lnTo>
                <a:lnTo>
                  <a:pt x="3713" y="2664"/>
                </a:lnTo>
                <a:lnTo>
                  <a:pt x="3713" y="2664"/>
                </a:lnTo>
                <a:lnTo>
                  <a:pt x="3713" y="2664"/>
                </a:lnTo>
                <a:lnTo>
                  <a:pt x="3721" y="2656"/>
                </a:lnTo>
                <a:lnTo>
                  <a:pt x="3721" y="2656"/>
                </a:lnTo>
                <a:lnTo>
                  <a:pt x="3721" y="2656"/>
                </a:lnTo>
                <a:lnTo>
                  <a:pt x="3721" y="2647"/>
                </a:lnTo>
                <a:lnTo>
                  <a:pt x="3721" y="2647"/>
                </a:lnTo>
                <a:lnTo>
                  <a:pt x="3721" y="2647"/>
                </a:lnTo>
                <a:lnTo>
                  <a:pt x="3721" y="2638"/>
                </a:lnTo>
                <a:lnTo>
                  <a:pt x="3721" y="2638"/>
                </a:lnTo>
                <a:lnTo>
                  <a:pt x="3721" y="2638"/>
                </a:lnTo>
                <a:lnTo>
                  <a:pt x="3721" y="2629"/>
                </a:lnTo>
                <a:lnTo>
                  <a:pt x="3721" y="2629"/>
                </a:lnTo>
                <a:lnTo>
                  <a:pt x="3721" y="2629"/>
                </a:lnTo>
                <a:lnTo>
                  <a:pt x="3721" y="2629"/>
                </a:lnTo>
                <a:lnTo>
                  <a:pt x="3721" y="2621"/>
                </a:lnTo>
                <a:lnTo>
                  <a:pt x="3721" y="2621"/>
                </a:lnTo>
                <a:lnTo>
                  <a:pt x="3721" y="2621"/>
                </a:lnTo>
                <a:lnTo>
                  <a:pt x="3721" y="2621"/>
                </a:lnTo>
                <a:lnTo>
                  <a:pt x="3721" y="2621"/>
                </a:lnTo>
                <a:lnTo>
                  <a:pt x="3730" y="2612"/>
                </a:lnTo>
                <a:lnTo>
                  <a:pt x="3730" y="2612"/>
                </a:lnTo>
                <a:lnTo>
                  <a:pt x="3730" y="2612"/>
                </a:lnTo>
                <a:lnTo>
                  <a:pt x="3730" y="2612"/>
                </a:lnTo>
                <a:lnTo>
                  <a:pt x="3730" y="2603"/>
                </a:lnTo>
                <a:lnTo>
                  <a:pt x="3730" y="2603"/>
                </a:lnTo>
                <a:lnTo>
                  <a:pt x="3730" y="2603"/>
                </a:lnTo>
                <a:lnTo>
                  <a:pt x="3730" y="2603"/>
                </a:lnTo>
                <a:lnTo>
                  <a:pt x="3730" y="2603"/>
                </a:lnTo>
                <a:lnTo>
                  <a:pt x="3730" y="2595"/>
                </a:lnTo>
                <a:lnTo>
                  <a:pt x="3730" y="2595"/>
                </a:lnTo>
                <a:lnTo>
                  <a:pt x="3730" y="2595"/>
                </a:lnTo>
                <a:lnTo>
                  <a:pt x="3730" y="2595"/>
                </a:lnTo>
                <a:lnTo>
                  <a:pt x="3730" y="2586"/>
                </a:lnTo>
                <a:lnTo>
                  <a:pt x="3730" y="2586"/>
                </a:lnTo>
                <a:lnTo>
                  <a:pt x="3730" y="2586"/>
                </a:lnTo>
                <a:lnTo>
                  <a:pt x="3730" y="2577"/>
                </a:lnTo>
                <a:lnTo>
                  <a:pt x="3730" y="2577"/>
                </a:lnTo>
                <a:lnTo>
                  <a:pt x="3739" y="2577"/>
                </a:lnTo>
                <a:lnTo>
                  <a:pt x="3739" y="2569"/>
                </a:lnTo>
                <a:lnTo>
                  <a:pt x="3739" y="2569"/>
                </a:lnTo>
                <a:lnTo>
                  <a:pt x="3739" y="2569"/>
                </a:lnTo>
                <a:lnTo>
                  <a:pt x="3739" y="2569"/>
                </a:lnTo>
                <a:lnTo>
                  <a:pt x="3739" y="2560"/>
                </a:lnTo>
                <a:lnTo>
                  <a:pt x="3739" y="2560"/>
                </a:lnTo>
                <a:lnTo>
                  <a:pt x="3739" y="2551"/>
                </a:lnTo>
                <a:lnTo>
                  <a:pt x="3739" y="2551"/>
                </a:lnTo>
                <a:lnTo>
                  <a:pt x="3739" y="2551"/>
                </a:lnTo>
                <a:lnTo>
                  <a:pt x="3739" y="2551"/>
                </a:lnTo>
                <a:lnTo>
                  <a:pt x="3739" y="2551"/>
                </a:lnTo>
                <a:lnTo>
                  <a:pt x="3739" y="2543"/>
                </a:lnTo>
                <a:lnTo>
                  <a:pt x="3739" y="2543"/>
                </a:lnTo>
                <a:lnTo>
                  <a:pt x="3739" y="2543"/>
                </a:lnTo>
                <a:lnTo>
                  <a:pt x="3739" y="2543"/>
                </a:lnTo>
                <a:lnTo>
                  <a:pt x="3739" y="2534"/>
                </a:lnTo>
                <a:lnTo>
                  <a:pt x="3739" y="2534"/>
                </a:lnTo>
                <a:lnTo>
                  <a:pt x="3739" y="2534"/>
                </a:lnTo>
                <a:lnTo>
                  <a:pt x="3748" y="2534"/>
                </a:lnTo>
                <a:lnTo>
                  <a:pt x="3748" y="2525"/>
                </a:lnTo>
                <a:lnTo>
                  <a:pt x="3748" y="2525"/>
                </a:lnTo>
                <a:lnTo>
                  <a:pt x="3748" y="2525"/>
                </a:lnTo>
                <a:lnTo>
                  <a:pt x="3748" y="2517"/>
                </a:lnTo>
                <a:lnTo>
                  <a:pt x="3748" y="2517"/>
                </a:lnTo>
                <a:lnTo>
                  <a:pt x="3748" y="2517"/>
                </a:lnTo>
                <a:lnTo>
                  <a:pt x="3748" y="2517"/>
                </a:lnTo>
                <a:lnTo>
                  <a:pt x="3748" y="2508"/>
                </a:lnTo>
                <a:lnTo>
                  <a:pt x="3748" y="2508"/>
                </a:lnTo>
                <a:lnTo>
                  <a:pt x="3748" y="2499"/>
                </a:lnTo>
                <a:lnTo>
                  <a:pt x="3748" y="2499"/>
                </a:lnTo>
                <a:lnTo>
                  <a:pt x="3748" y="2499"/>
                </a:lnTo>
                <a:lnTo>
                  <a:pt x="3748" y="2491"/>
                </a:lnTo>
                <a:lnTo>
                  <a:pt x="3748" y="2491"/>
                </a:lnTo>
                <a:lnTo>
                  <a:pt x="3748" y="2491"/>
                </a:lnTo>
                <a:lnTo>
                  <a:pt x="3748" y="2482"/>
                </a:lnTo>
                <a:lnTo>
                  <a:pt x="3748" y="2482"/>
                </a:lnTo>
                <a:lnTo>
                  <a:pt x="3756" y="2473"/>
                </a:lnTo>
                <a:lnTo>
                  <a:pt x="3756" y="2473"/>
                </a:lnTo>
                <a:lnTo>
                  <a:pt x="3756" y="2473"/>
                </a:lnTo>
                <a:lnTo>
                  <a:pt x="3756" y="2465"/>
                </a:lnTo>
                <a:lnTo>
                  <a:pt x="3756" y="2465"/>
                </a:lnTo>
                <a:lnTo>
                  <a:pt x="3756" y="2456"/>
                </a:lnTo>
                <a:lnTo>
                  <a:pt x="3756" y="2456"/>
                </a:lnTo>
                <a:lnTo>
                  <a:pt x="3756" y="2456"/>
                </a:lnTo>
                <a:lnTo>
                  <a:pt x="3756" y="2447"/>
                </a:lnTo>
                <a:lnTo>
                  <a:pt x="3756" y="2447"/>
                </a:lnTo>
                <a:lnTo>
                  <a:pt x="3756" y="2447"/>
                </a:lnTo>
                <a:lnTo>
                  <a:pt x="3756" y="2439"/>
                </a:lnTo>
                <a:lnTo>
                  <a:pt x="3756" y="2439"/>
                </a:lnTo>
                <a:lnTo>
                  <a:pt x="3756" y="2439"/>
                </a:lnTo>
                <a:lnTo>
                  <a:pt x="3756" y="2430"/>
                </a:lnTo>
                <a:lnTo>
                  <a:pt x="3756" y="2430"/>
                </a:lnTo>
                <a:lnTo>
                  <a:pt x="3756" y="2421"/>
                </a:lnTo>
                <a:lnTo>
                  <a:pt x="3756" y="2421"/>
                </a:lnTo>
                <a:lnTo>
                  <a:pt x="3765" y="2421"/>
                </a:lnTo>
                <a:lnTo>
                  <a:pt x="3765" y="2413"/>
                </a:lnTo>
                <a:lnTo>
                  <a:pt x="3765" y="2413"/>
                </a:lnTo>
                <a:lnTo>
                  <a:pt x="3765" y="2413"/>
                </a:lnTo>
                <a:lnTo>
                  <a:pt x="3765" y="2404"/>
                </a:lnTo>
                <a:lnTo>
                  <a:pt x="3765" y="2404"/>
                </a:lnTo>
                <a:lnTo>
                  <a:pt x="3765" y="2404"/>
                </a:lnTo>
                <a:lnTo>
                  <a:pt x="3765" y="2395"/>
                </a:lnTo>
                <a:lnTo>
                  <a:pt x="3765" y="2395"/>
                </a:lnTo>
                <a:lnTo>
                  <a:pt x="3765" y="2386"/>
                </a:lnTo>
                <a:lnTo>
                  <a:pt x="3765" y="2386"/>
                </a:lnTo>
                <a:lnTo>
                  <a:pt x="3765" y="2386"/>
                </a:lnTo>
                <a:lnTo>
                  <a:pt x="3765" y="2378"/>
                </a:lnTo>
                <a:lnTo>
                  <a:pt x="3765" y="2378"/>
                </a:lnTo>
                <a:lnTo>
                  <a:pt x="3765" y="2369"/>
                </a:lnTo>
                <a:lnTo>
                  <a:pt x="3765" y="2369"/>
                </a:lnTo>
                <a:lnTo>
                  <a:pt x="3765" y="2369"/>
                </a:lnTo>
                <a:lnTo>
                  <a:pt x="3765" y="2360"/>
                </a:lnTo>
                <a:lnTo>
                  <a:pt x="3765" y="2360"/>
                </a:lnTo>
                <a:lnTo>
                  <a:pt x="3774" y="2352"/>
                </a:lnTo>
                <a:lnTo>
                  <a:pt x="3774" y="2352"/>
                </a:lnTo>
                <a:lnTo>
                  <a:pt x="3774" y="2352"/>
                </a:lnTo>
                <a:lnTo>
                  <a:pt x="3774" y="2343"/>
                </a:lnTo>
                <a:lnTo>
                  <a:pt x="3774" y="2343"/>
                </a:lnTo>
                <a:lnTo>
                  <a:pt x="3774" y="2334"/>
                </a:lnTo>
                <a:lnTo>
                  <a:pt x="3774" y="2334"/>
                </a:lnTo>
                <a:lnTo>
                  <a:pt x="3774" y="2326"/>
                </a:lnTo>
                <a:lnTo>
                  <a:pt x="3774" y="2326"/>
                </a:lnTo>
                <a:lnTo>
                  <a:pt x="3774" y="2326"/>
                </a:lnTo>
                <a:lnTo>
                  <a:pt x="3774" y="2317"/>
                </a:lnTo>
                <a:lnTo>
                  <a:pt x="3774" y="2317"/>
                </a:lnTo>
                <a:lnTo>
                  <a:pt x="3774" y="2317"/>
                </a:lnTo>
                <a:lnTo>
                  <a:pt x="3774" y="2308"/>
                </a:lnTo>
                <a:lnTo>
                  <a:pt x="3774" y="2308"/>
                </a:lnTo>
                <a:lnTo>
                  <a:pt x="3774" y="2300"/>
                </a:lnTo>
                <a:lnTo>
                  <a:pt x="3774" y="2300"/>
                </a:lnTo>
                <a:lnTo>
                  <a:pt x="3774" y="2300"/>
                </a:lnTo>
                <a:lnTo>
                  <a:pt x="3782" y="2291"/>
                </a:lnTo>
                <a:lnTo>
                  <a:pt x="3782" y="2291"/>
                </a:lnTo>
                <a:lnTo>
                  <a:pt x="3782" y="2282"/>
                </a:lnTo>
                <a:lnTo>
                  <a:pt x="3782" y="2282"/>
                </a:lnTo>
                <a:lnTo>
                  <a:pt x="3782" y="2274"/>
                </a:lnTo>
                <a:lnTo>
                  <a:pt x="3782" y="2274"/>
                </a:lnTo>
                <a:lnTo>
                  <a:pt x="3782" y="2274"/>
                </a:lnTo>
                <a:lnTo>
                  <a:pt x="3782" y="2265"/>
                </a:lnTo>
                <a:lnTo>
                  <a:pt x="3782" y="2256"/>
                </a:lnTo>
                <a:lnTo>
                  <a:pt x="3782" y="2256"/>
                </a:lnTo>
                <a:lnTo>
                  <a:pt x="3782" y="2256"/>
                </a:lnTo>
                <a:lnTo>
                  <a:pt x="3782" y="2248"/>
                </a:lnTo>
                <a:lnTo>
                  <a:pt x="3782" y="2239"/>
                </a:lnTo>
                <a:lnTo>
                  <a:pt x="3782" y="2239"/>
                </a:lnTo>
                <a:lnTo>
                  <a:pt x="3782" y="2230"/>
                </a:lnTo>
                <a:lnTo>
                  <a:pt x="3782" y="2230"/>
                </a:lnTo>
                <a:lnTo>
                  <a:pt x="3782" y="2222"/>
                </a:lnTo>
                <a:lnTo>
                  <a:pt x="3782" y="2213"/>
                </a:lnTo>
                <a:lnTo>
                  <a:pt x="3791" y="2213"/>
                </a:lnTo>
                <a:lnTo>
                  <a:pt x="3791" y="2204"/>
                </a:lnTo>
                <a:lnTo>
                  <a:pt x="3791" y="2204"/>
                </a:lnTo>
                <a:lnTo>
                  <a:pt x="3791" y="2196"/>
                </a:lnTo>
                <a:lnTo>
                  <a:pt x="3791" y="2196"/>
                </a:lnTo>
                <a:lnTo>
                  <a:pt x="3791" y="2187"/>
                </a:lnTo>
                <a:lnTo>
                  <a:pt x="3791" y="2187"/>
                </a:lnTo>
                <a:lnTo>
                  <a:pt x="3791" y="2178"/>
                </a:lnTo>
                <a:lnTo>
                  <a:pt x="3791" y="2178"/>
                </a:lnTo>
                <a:lnTo>
                  <a:pt x="3791" y="2169"/>
                </a:lnTo>
                <a:lnTo>
                  <a:pt x="3791" y="2169"/>
                </a:lnTo>
                <a:lnTo>
                  <a:pt x="3791" y="2169"/>
                </a:lnTo>
                <a:lnTo>
                  <a:pt x="3791" y="2161"/>
                </a:lnTo>
                <a:lnTo>
                  <a:pt x="3791" y="2161"/>
                </a:lnTo>
                <a:lnTo>
                  <a:pt x="3791" y="2161"/>
                </a:lnTo>
                <a:lnTo>
                  <a:pt x="3791" y="2152"/>
                </a:lnTo>
                <a:lnTo>
                  <a:pt x="3791" y="2143"/>
                </a:lnTo>
                <a:lnTo>
                  <a:pt x="3791" y="2143"/>
                </a:lnTo>
                <a:lnTo>
                  <a:pt x="3800" y="2135"/>
                </a:lnTo>
                <a:lnTo>
                  <a:pt x="3800" y="2135"/>
                </a:lnTo>
                <a:lnTo>
                  <a:pt x="3800" y="2135"/>
                </a:lnTo>
                <a:lnTo>
                  <a:pt x="3800" y="2126"/>
                </a:lnTo>
                <a:lnTo>
                  <a:pt x="3800" y="2117"/>
                </a:lnTo>
                <a:lnTo>
                  <a:pt x="3800" y="2117"/>
                </a:lnTo>
                <a:lnTo>
                  <a:pt x="3800" y="2117"/>
                </a:lnTo>
                <a:lnTo>
                  <a:pt x="3800" y="2117"/>
                </a:lnTo>
                <a:lnTo>
                  <a:pt x="3800" y="2117"/>
                </a:lnTo>
                <a:lnTo>
                  <a:pt x="3800" y="2109"/>
                </a:lnTo>
                <a:lnTo>
                  <a:pt x="3800" y="2109"/>
                </a:lnTo>
                <a:lnTo>
                  <a:pt x="3800" y="2109"/>
                </a:lnTo>
                <a:lnTo>
                  <a:pt x="3800" y="2109"/>
                </a:lnTo>
                <a:lnTo>
                  <a:pt x="3800" y="2109"/>
                </a:lnTo>
                <a:lnTo>
                  <a:pt x="3800" y="2100"/>
                </a:lnTo>
                <a:lnTo>
                  <a:pt x="3800" y="2100"/>
                </a:lnTo>
                <a:lnTo>
                  <a:pt x="3800" y="2100"/>
                </a:lnTo>
                <a:lnTo>
                  <a:pt x="3800" y="2091"/>
                </a:lnTo>
                <a:lnTo>
                  <a:pt x="3800" y="2091"/>
                </a:lnTo>
                <a:lnTo>
                  <a:pt x="3809" y="2091"/>
                </a:lnTo>
                <a:lnTo>
                  <a:pt x="3809" y="2091"/>
                </a:lnTo>
                <a:lnTo>
                  <a:pt x="3809" y="2091"/>
                </a:lnTo>
                <a:lnTo>
                  <a:pt x="3809" y="2091"/>
                </a:lnTo>
                <a:lnTo>
                  <a:pt x="3809" y="2091"/>
                </a:lnTo>
                <a:lnTo>
                  <a:pt x="3809" y="2083"/>
                </a:lnTo>
                <a:lnTo>
                  <a:pt x="3809" y="2083"/>
                </a:lnTo>
                <a:lnTo>
                  <a:pt x="3809" y="2074"/>
                </a:lnTo>
                <a:lnTo>
                  <a:pt x="3809" y="2074"/>
                </a:lnTo>
                <a:lnTo>
                  <a:pt x="3809" y="2074"/>
                </a:lnTo>
                <a:lnTo>
                  <a:pt x="3809" y="2065"/>
                </a:lnTo>
                <a:lnTo>
                  <a:pt x="3809" y="2065"/>
                </a:lnTo>
                <a:lnTo>
                  <a:pt x="3809" y="2057"/>
                </a:lnTo>
                <a:lnTo>
                  <a:pt x="3809" y="2057"/>
                </a:lnTo>
                <a:lnTo>
                  <a:pt x="3809" y="2057"/>
                </a:lnTo>
                <a:lnTo>
                  <a:pt x="3809" y="2048"/>
                </a:lnTo>
                <a:lnTo>
                  <a:pt x="3809" y="2048"/>
                </a:lnTo>
                <a:lnTo>
                  <a:pt x="3809" y="2039"/>
                </a:lnTo>
                <a:lnTo>
                  <a:pt x="3817" y="2039"/>
                </a:lnTo>
                <a:lnTo>
                  <a:pt x="3817" y="2031"/>
                </a:lnTo>
                <a:lnTo>
                  <a:pt x="3817" y="2031"/>
                </a:lnTo>
                <a:lnTo>
                  <a:pt x="3817" y="2022"/>
                </a:lnTo>
                <a:lnTo>
                  <a:pt x="3817" y="2022"/>
                </a:lnTo>
                <a:lnTo>
                  <a:pt x="3817" y="2022"/>
                </a:lnTo>
                <a:lnTo>
                  <a:pt x="3817" y="2022"/>
                </a:lnTo>
                <a:lnTo>
                  <a:pt x="3817" y="2013"/>
                </a:lnTo>
                <a:lnTo>
                  <a:pt x="3817" y="2005"/>
                </a:lnTo>
                <a:lnTo>
                  <a:pt x="3817" y="2005"/>
                </a:lnTo>
                <a:lnTo>
                  <a:pt x="3817" y="1996"/>
                </a:lnTo>
                <a:lnTo>
                  <a:pt x="3817" y="1987"/>
                </a:lnTo>
                <a:lnTo>
                  <a:pt x="3817" y="1979"/>
                </a:lnTo>
                <a:lnTo>
                  <a:pt x="3817" y="1970"/>
                </a:lnTo>
                <a:lnTo>
                  <a:pt x="3817" y="1952"/>
                </a:lnTo>
                <a:lnTo>
                  <a:pt x="3817" y="1944"/>
                </a:lnTo>
                <a:lnTo>
                  <a:pt x="3817" y="1944"/>
                </a:lnTo>
                <a:lnTo>
                  <a:pt x="3817" y="1926"/>
                </a:lnTo>
                <a:lnTo>
                  <a:pt x="3826" y="1926"/>
                </a:lnTo>
                <a:lnTo>
                  <a:pt x="3826" y="1918"/>
                </a:lnTo>
                <a:lnTo>
                  <a:pt x="3826" y="1909"/>
                </a:lnTo>
                <a:lnTo>
                  <a:pt x="3826" y="1892"/>
                </a:lnTo>
                <a:lnTo>
                  <a:pt x="3826" y="1883"/>
                </a:lnTo>
                <a:lnTo>
                  <a:pt x="3826" y="1874"/>
                </a:lnTo>
                <a:lnTo>
                  <a:pt x="3826" y="1874"/>
                </a:lnTo>
                <a:lnTo>
                  <a:pt x="3826" y="1866"/>
                </a:lnTo>
                <a:lnTo>
                  <a:pt x="3826" y="1857"/>
                </a:lnTo>
                <a:lnTo>
                  <a:pt x="3826" y="1848"/>
                </a:lnTo>
                <a:lnTo>
                  <a:pt x="3826" y="1840"/>
                </a:lnTo>
                <a:lnTo>
                  <a:pt x="3826" y="1831"/>
                </a:lnTo>
                <a:lnTo>
                  <a:pt x="3826" y="1831"/>
                </a:lnTo>
                <a:lnTo>
                  <a:pt x="3826" y="1831"/>
                </a:lnTo>
                <a:lnTo>
                  <a:pt x="3826" y="1822"/>
                </a:lnTo>
                <a:lnTo>
                  <a:pt x="3826" y="1814"/>
                </a:lnTo>
                <a:lnTo>
                  <a:pt x="3826" y="1814"/>
                </a:lnTo>
                <a:lnTo>
                  <a:pt x="3826" y="1805"/>
                </a:lnTo>
                <a:lnTo>
                  <a:pt x="3826" y="1788"/>
                </a:lnTo>
                <a:lnTo>
                  <a:pt x="3835" y="1770"/>
                </a:lnTo>
                <a:lnTo>
                  <a:pt x="3835" y="1762"/>
                </a:lnTo>
                <a:lnTo>
                  <a:pt x="3835" y="1753"/>
                </a:lnTo>
                <a:lnTo>
                  <a:pt x="3835" y="1744"/>
                </a:lnTo>
                <a:lnTo>
                  <a:pt x="3835" y="1735"/>
                </a:lnTo>
                <a:lnTo>
                  <a:pt x="3835" y="1727"/>
                </a:lnTo>
                <a:lnTo>
                  <a:pt x="3835" y="1718"/>
                </a:lnTo>
                <a:lnTo>
                  <a:pt x="3835" y="1709"/>
                </a:lnTo>
                <a:lnTo>
                  <a:pt x="3835" y="1709"/>
                </a:lnTo>
                <a:lnTo>
                  <a:pt x="3835" y="1701"/>
                </a:lnTo>
                <a:lnTo>
                  <a:pt x="3835" y="1701"/>
                </a:lnTo>
                <a:lnTo>
                  <a:pt x="3835" y="1701"/>
                </a:lnTo>
                <a:lnTo>
                  <a:pt x="3835" y="1692"/>
                </a:lnTo>
                <a:lnTo>
                  <a:pt x="3835" y="1692"/>
                </a:lnTo>
                <a:lnTo>
                  <a:pt x="3835" y="1683"/>
                </a:lnTo>
                <a:lnTo>
                  <a:pt x="3835" y="1683"/>
                </a:lnTo>
                <a:lnTo>
                  <a:pt x="3835" y="1675"/>
                </a:lnTo>
                <a:lnTo>
                  <a:pt x="3835" y="1666"/>
                </a:lnTo>
                <a:lnTo>
                  <a:pt x="3844" y="1666"/>
                </a:lnTo>
                <a:lnTo>
                  <a:pt x="3844" y="1657"/>
                </a:lnTo>
                <a:lnTo>
                  <a:pt x="3844" y="1649"/>
                </a:lnTo>
                <a:lnTo>
                  <a:pt x="3844" y="1649"/>
                </a:lnTo>
                <a:lnTo>
                  <a:pt x="3844" y="1649"/>
                </a:lnTo>
                <a:lnTo>
                  <a:pt x="3844" y="1649"/>
                </a:lnTo>
                <a:lnTo>
                  <a:pt x="3844" y="1649"/>
                </a:lnTo>
                <a:lnTo>
                  <a:pt x="3844" y="1649"/>
                </a:lnTo>
                <a:lnTo>
                  <a:pt x="3844" y="1649"/>
                </a:lnTo>
                <a:lnTo>
                  <a:pt x="3844" y="1640"/>
                </a:lnTo>
                <a:lnTo>
                  <a:pt x="3844" y="1640"/>
                </a:lnTo>
                <a:lnTo>
                  <a:pt x="3844" y="1640"/>
                </a:lnTo>
                <a:lnTo>
                  <a:pt x="3844" y="1640"/>
                </a:lnTo>
                <a:lnTo>
                  <a:pt x="3844" y="1631"/>
                </a:lnTo>
                <a:lnTo>
                  <a:pt x="3844" y="1631"/>
                </a:lnTo>
                <a:lnTo>
                  <a:pt x="3844" y="1623"/>
                </a:lnTo>
                <a:lnTo>
                  <a:pt x="3844" y="1623"/>
                </a:lnTo>
                <a:lnTo>
                  <a:pt x="3844" y="1623"/>
                </a:lnTo>
                <a:lnTo>
                  <a:pt x="3852" y="1614"/>
                </a:lnTo>
                <a:lnTo>
                  <a:pt x="3852" y="1614"/>
                </a:lnTo>
                <a:lnTo>
                  <a:pt x="3852" y="1614"/>
                </a:lnTo>
                <a:lnTo>
                  <a:pt x="3852" y="1614"/>
                </a:lnTo>
                <a:lnTo>
                  <a:pt x="3852" y="1614"/>
                </a:lnTo>
                <a:lnTo>
                  <a:pt x="3852" y="1605"/>
                </a:lnTo>
                <a:lnTo>
                  <a:pt x="3852" y="1605"/>
                </a:lnTo>
                <a:lnTo>
                  <a:pt x="3852" y="1597"/>
                </a:lnTo>
                <a:lnTo>
                  <a:pt x="3852" y="1597"/>
                </a:lnTo>
                <a:lnTo>
                  <a:pt x="3852" y="1597"/>
                </a:lnTo>
                <a:lnTo>
                  <a:pt x="3852" y="1597"/>
                </a:lnTo>
                <a:lnTo>
                  <a:pt x="3852" y="1597"/>
                </a:lnTo>
                <a:lnTo>
                  <a:pt x="3852" y="1588"/>
                </a:lnTo>
                <a:lnTo>
                  <a:pt x="3852" y="1588"/>
                </a:lnTo>
                <a:lnTo>
                  <a:pt x="3852" y="1588"/>
                </a:lnTo>
                <a:lnTo>
                  <a:pt x="3852" y="1588"/>
                </a:lnTo>
                <a:lnTo>
                  <a:pt x="3852" y="1588"/>
                </a:lnTo>
                <a:lnTo>
                  <a:pt x="3852" y="1588"/>
                </a:lnTo>
                <a:lnTo>
                  <a:pt x="3861" y="1588"/>
                </a:lnTo>
                <a:lnTo>
                  <a:pt x="3861" y="1579"/>
                </a:lnTo>
                <a:lnTo>
                  <a:pt x="3861" y="1579"/>
                </a:lnTo>
                <a:lnTo>
                  <a:pt x="3861" y="1579"/>
                </a:lnTo>
                <a:lnTo>
                  <a:pt x="3861" y="1579"/>
                </a:lnTo>
                <a:lnTo>
                  <a:pt x="3861" y="1579"/>
                </a:lnTo>
                <a:lnTo>
                  <a:pt x="3861" y="1571"/>
                </a:lnTo>
                <a:lnTo>
                  <a:pt x="3861" y="1571"/>
                </a:lnTo>
                <a:lnTo>
                  <a:pt x="3861" y="1562"/>
                </a:lnTo>
                <a:lnTo>
                  <a:pt x="3861" y="1562"/>
                </a:lnTo>
                <a:lnTo>
                  <a:pt x="3861" y="1562"/>
                </a:lnTo>
                <a:lnTo>
                  <a:pt x="3861" y="1553"/>
                </a:lnTo>
                <a:lnTo>
                  <a:pt x="3861" y="1545"/>
                </a:lnTo>
                <a:lnTo>
                  <a:pt x="3861" y="1545"/>
                </a:lnTo>
                <a:lnTo>
                  <a:pt x="3861" y="1536"/>
                </a:lnTo>
                <a:lnTo>
                  <a:pt x="3861" y="1527"/>
                </a:lnTo>
                <a:lnTo>
                  <a:pt x="3861" y="1527"/>
                </a:lnTo>
                <a:lnTo>
                  <a:pt x="3861" y="1518"/>
                </a:lnTo>
                <a:lnTo>
                  <a:pt x="3861" y="1510"/>
                </a:lnTo>
                <a:lnTo>
                  <a:pt x="3870" y="1501"/>
                </a:lnTo>
                <a:lnTo>
                  <a:pt x="3870" y="1492"/>
                </a:lnTo>
                <a:lnTo>
                  <a:pt x="3870" y="1484"/>
                </a:lnTo>
                <a:lnTo>
                  <a:pt x="3870" y="1475"/>
                </a:lnTo>
                <a:lnTo>
                  <a:pt x="3870" y="1466"/>
                </a:lnTo>
                <a:lnTo>
                  <a:pt x="3870" y="1458"/>
                </a:lnTo>
                <a:lnTo>
                  <a:pt x="3870" y="1458"/>
                </a:lnTo>
                <a:lnTo>
                  <a:pt x="3870" y="1449"/>
                </a:lnTo>
                <a:lnTo>
                  <a:pt x="3870" y="1440"/>
                </a:lnTo>
                <a:lnTo>
                  <a:pt x="3870" y="1432"/>
                </a:lnTo>
                <a:lnTo>
                  <a:pt x="3870" y="1423"/>
                </a:lnTo>
                <a:lnTo>
                  <a:pt x="3870" y="1414"/>
                </a:lnTo>
                <a:lnTo>
                  <a:pt x="3870" y="1414"/>
                </a:lnTo>
                <a:lnTo>
                  <a:pt x="3870" y="1406"/>
                </a:lnTo>
                <a:lnTo>
                  <a:pt x="3870" y="1406"/>
                </a:lnTo>
                <a:lnTo>
                  <a:pt x="3870" y="1406"/>
                </a:lnTo>
                <a:lnTo>
                  <a:pt x="3870" y="1397"/>
                </a:lnTo>
                <a:lnTo>
                  <a:pt x="3870" y="1388"/>
                </a:lnTo>
                <a:lnTo>
                  <a:pt x="3879" y="1380"/>
                </a:lnTo>
                <a:lnTo>
                  <a:pt x="3879" y="1371"/>
                </a:lnTo>
                <a:lnTo>
                  <a:pt x="3879" y="1371"/>
                </a:lnTo>
                <a:lnTo>
                  <a:pt x="3879" y="1371"/>
                </a:lnTo>
                <a:lnTo>
                  <a:pt x="3879" y="1362"/>
                </a:lnTo>
                <a:lnTo>
                  <a:pt x="3879" y="1354"/>
                </a:lnTo>
                <a:lnTo>
                  <a:pt x="3879" y="1345"/>
                </a:lnTo>
                <a:lnTo>
                  <a:pt x="3879" y="1336"/>
                </a:lnTo>
                <a:lnTo>
                  <a:pt x="3879" y="1328"/>
                </a:lnTo>
                <a:lnTo>
                  <a:pt x="3879" y="1319"/>
                </a:lnTo>
                <a:lnTo>
                  <a:pt x="3879" y="1310"/>
                </a:lnTo>
                <a:lnTo>
                  <a:pt x="3879" y="1302"/>
                </a:lnTo>
                <a:lnTo>
                  <a:pt x="3879" y="1293"/>
                </a:lnTo>
                <a:lnTo>
                  <a:pt x="3879" y="1284"/>
                </a:lnTo>
                <a:lnTo>
                  <a:pt x="3879" y="1275"/>
                </a:lnTo>
                <a:lnTo>
                  <a:pt x="3879" y="1275"/>
                </a:lnTo>
                <a:lnTo>
                  <a:pt x="3879" y="1267"/>
                </a:lnTo>
                <a:lnTo>
                  <a:pt x="3879" y="1267"/>
                </a:lnTo>
                <a:lnTo>
                  <a:pt x="3887" y="1267"/>
                </a:lnTo>
                <a:lnTo>
                  <a:pt x="3887" y="1258"/>
                </a:lnTo>
                <a:lnTo>
                  <a:pt x="3887" y="1249"/>
                </a:lnTo>
                <a:lnTo>
                  <a:pt x="3887" y="1241"/>
                </a:lnTo>
                <a:lnTo>
                  <a:pt x="3887" y="1232"/>
                </a:lnTo>
                <a:lnTo>
                  <a:pt x="3887" y="1223"/>
                </a:lnTo>
                <a:lnTo>
                  <a:pt x="3887" y="1223"/>
                </a:lnTo>
                <a:lnTo>
                  <a:pt x="3887" y="1223"/>
                </a:lnTo>
                <a:lnTo>
                  <a:pt x="3887" y="1215"/>
                </a:lnTo>
                <a:lnTo>
                  <a:pt x="3887" y="1206"/>
                </a:lnTo>
                <a:lnTo>
                  <a:pt x="3887" y="1197"/>
                </a:lnTo>
                <a:lnTo>
                  <a:pt x="3887" y="1197"/>
                </a:lnTo>
                <a:lnTo>
                  <a:pt x="3887" y="1189"/>
                </a:lnTo>
                <a:lnTo>
                  <a:pt x="3887" y="1189"/>
                </a:lnTo>
                <a:lnTo>
                  <a:pt x="3887" y="1189"/>
                </a:lnTo>
                <a:lnTo>
                  <a:pt x="3887" y="1180"/>
                </a:lnTo>
                <a:lnTo>
                  <a:pt x="3887" y="1171"/>
                </a:lnTo>
                <a:lnTo>
                  <a:pt x="3887" y="1163"/>
                </a:lnTo>
                <a:lnTo>
                  <a:pt x="3887" y="1163"/>
                </a:lnTo>
                <a:lnTo>
                  <a:pt x="3896" y="1154"/>
                </a:lnTo>
                <a:lnTo>
                  <a:pt x="3896" y="1145"/>
                </a:lnTo>
                <a:lnTo>
                  <a:pt x="3896" y="1145"/>
                </a:lnTo>
                <a:lnTo>
                  <a:pt x="3896" y="1137"/>
                </a:lnTo>
                <a:lnTo>
                  <a:pt x="3896" y="1137"/>
                </a:lnTo>
                <a:lnTo>
                  <a:pt x="3896" y="1119"/>
                </a:lnTo>
                <a:lnTo>
                  <a:pt x="3896" y="1111"/>
                </a:lnTo>
                <a:lnTo>
                  <a:pt x="3896" y="1111"/>
                </a:lnTo>
                <a:lnTo>
                  <a:pt x="3896" y="1111"/>
                </a:lnTo>
                <a:lnTo>
                  <a:pt x="3896" y="1111"/>
                </a:lnTo>
                <a:lnTo>
                  <a:pt x="3896" y="1102"/>
                </a:lnTo>
                <a:lnTo>
                  <a:pt x="3896" y="1093"/>
                </a:lnTo>
                <a:lnTo>
                  <a:pt x="3896" y="1093"/>
                </a:lnTo>
                <a:lnTo>
                  <a:pt x="3896" y="1093"/>
                </a:lnTo>
                <a:lnTo>
                  <a:pt x="3896" y="1085"/>
                </a:lnTo>
                <a:lnTo>
                  <a:pt x="3896" y="1085"/>
                </a:lnTo>
                <a:lnTo>
                  <a:pt x="3896" y="1085"/>
                </a:lnTo>
                <a:lnTo>
                  <a:pt x="3896" y="1085"/>
                </a:lnTo>
                <a:lnTo>
                  <a:pt x="3905" y="1076"/>
                </a:lnTo>
                <a:lnTo>
                  <a:pt x="3905" y="1067"/>
                </a:lnTo>
                <a:lnTo>
                  <a:pt x="3905" y="1058"/>
                </a:lnTo>
                <a:lnTo>
                  <a:pt x="3905" y="1050"/>
                </a:lnTo>
                <a:lnTo>
                  <a:pt x="3905" y="1050"/>
                </a:lnTo>
                <a:lnTo>
                  <a:pt x="3905" y="1041"/>
                </a:lnTo>
                <a:lnTo>
                  <a:pt x="3905" y="1032"/>
                </a:lnTo>
                <a:lnTo>
                  <a:pt x="3905" y="1032"/>
                </a:lnTo>
                <a:lnTo>
                  <a:pt x="3905" y="1032"/>
                </a:lnTo>
                <a:lnTo>
                  <a:pt x="3905" y="1032"/>
                </a:lnTo>
                <a:lnTo>
                  <a:pt x="3905" y="1032"/>
                </a:lnTo>
                <a:lnTo>
                  <a:pt x="3905" y="1032"/>
                </a:lnTo>
                <a:lnTo>
                  <a:pt x="3905" y="1032"/>
                </a:lnTo>
                <a:lnTo>
                  <a:pt x="3905" y="1024"/>
                </a:lnTo>
                <a:lnTo>
                  <a:pt x="3905" y="1015"/>
                </a:lnTo>
                <a:lnTo>
                  <a:pt x="3905" y="1006"/>
                </a:lnTo>
                <a:lnTo>
                  <a:pt x="3905" y="1006"/>
                </a:lnTo>
                <a:lnTo>
                  <a:pt x="3905" y="998"/>
                </a:lnTo>
                <a:lnTo>
                  <a:pt x="3913" y="998"/>
                </a:lnTo>
                <a:lnTo>
                  <a:pt x="3913" y="998"/>
                </a:lnTo>
                <a:lnTo>
                  <a:pt x="3913" y="998"/>
                </a:lnTo>
                <a:lnTo>
                  <a:pt x="3913" y="989"/>
                </a:lnTo>
                <a:lnTo>
                  <a:pt x="3913" y="989"/>
                </a:lnTo>
                <a:lnTo>
                  <a:pt x="3913" y="980"/>
                </a:lnTo>
                <a:lnTo>
                  <a:pt x="3913" y="972"/>
                </a:lnTo>
                <a:lnTo>
                  <a:pt x="3913" y="972"/>
                </a:lnTo>
                <a:lnTo>
                  <a:pt x="3913" y="972"/>
                </a:lnTo>
                <a:lnTo>
                  <a:pt x="3913" y="972"/>
                </a:lnTo>
                <a:lnTo>
                  <a:pt x="3913" y="963"/>
                </a:lnTo>
                <a:lnTo>
                  <a:pt x="3913" y="963"/>
                </a:lnTo>
                <a:lnTo>
                  <a:pt x="3913" y="954"/>
                </a:lnTo>
                <a:lnTo>
                  <a:pt x="3913" y="946"/>
                </a:lnTo>
                <a:lnTo>
                  <a:pt x="3913" y="946"/>
                </a:lnTo>
                <a:lnTo>
                  <a:pt x="3913" y="946"/>
                </a:lnTo>
                <a:lnTo>
                  <a:pt x="3913" y="937"/>
                </a:lnTo>
                <a:lnTo>
                  <a:pt x="3913" y="928"/>
                </a:lnTo>
                <a:lnTo>
                  <a:pt x="3922" y="920"/>
                </a:lnTo>
                <a:lnTo>
                  <a:pt x="3922" y="920"/>
                </a:lnTo>
                <a:lnTo>
                  <a:pt x="3922" y="911"/>
                </a:lnTo>
                <a:lnTo>
                  <a:pt x="3922" y="911"/>
                </a:lnTo>
                <a:lnTo>
                  <a:pt x="3922" y="911"/>
                </a:lnTo>
                <a:lnTo>
                  <a:pt x="3922" y="902"/>
                </a:lnTo>
                <a:lnTo>
                  <a:pt x="3922" y="894"/>
                </a:lnTo>
                <a:lnTo>
                  <a:pt x="3922" y="894"/>
                </a:lnTo>
                <a:lnTo>
                  <a:pt x="3922" y="885"/>
                </a:lnTo>
                <a:lnTo>
                  <a:pt x="3922" y="876"/>
                </a:lnTo>
                <a:lnTo>
                  <a:pt x="3922" y="876"/>
                </a:lnTo>
                <a:lnTo>
                  <a:pt x="3922" y="876"/>
                </a:lnTo>
                <a:lnTo>
                  <a:pt x="3922" y="876"/>
                </a:lnTo>
                <a:lnTo>
                  <a:pt x="3922" y="868"/>
                </a:lnTo>
                <a:lnTo>
                  <a:pt x="3922" y="868"/>
                </a:lnTo>
                <a:lnTo>
                  <a:pt x="3922" y="868"/>
                </a:lnTo>
                <a:lnTo>
                  <a:pt x="3922" y="876"/>
                </a:lnTo>
                <a:lnTo>
                  <a:pt x="3922" y="876"/>
                </a:lnTo>
                <a:lnTo>
                  <a:pt x="3922" y="876"/>
                </a:lnTo>
                <a:lnTo>
                  <a:pt x="3931" y="868"/>
                </a:lnTo>
                <a:lnTo>
                  <a:pt x="3931" y="859"/>
                </a:lnTo>
                <a:lnTo>
                  <a:pt x="3931" y="859"/>
                </a:lnTo>
                <a:lnTo>
                  <a:pt x="3931" y="868"/>
                </a:lnTo>
                <a:lnTo>
                  <a:pt x="3931" y="868"/>
                </a:lnTo>
                <a:lnTo>
                  <a:pt x="3931" y="868"/>
                </a:lnTo>
                <a:lnTo>
                  <a:pt x="3931" y="868"/>
                </a:lnTo>
                <a:lnTo>
                  <a:pt x="3931" y="859"/>
                </a:lnTo>
                <a:lnTo>
                  <a:pt x="3931" y="859"/>
                </a:lnTo>
                <a:lnTo>
                  <a:pt x="3931" y="850"/>
                </a:lnTo>
                <a:lnTo>
                  <a:pt x="3931" y="841"/>
                </a:lnTo>
                <a:lnTo>
                  <a:pt x="3931" y="841"/>
                </a:lnTo>
                <a:lnTo>
                  <a:pt x="3931" y="833"/>
                </a:lnTo>
                <a:lnTo>
                  <a:pt x="3931" y="824"/>
                </a:lnTo>
                <a:lnTo>
                  <a:pt x="3931" y="824"/>
                </a:lnTo>
                <a:lnTo>
                  <a:pt x="3931" y="833"/>
                </a:lnTo>
                <a:lnTo>
                  <a:pt x="3931" y="833"/>
                </a:lnTo>
                <a:lnTo>
                  <a:pt x="3931" y="824"/>
                </a:lnTo>
                <a:lnTo>
                  <a:pt x="3940" y="815"/>
                </a:lnTo>
                <a:lnTo>
                  <a:pt x="3940" y="807"/>
                </a:lnTo>
                <a:lnTo>
                  <a:pt x="3940" y="807"/>
                </a:lnTo>
                <a:lnTo>
                  <a:pt x="3940" y="798"/>
                </a:lnTo>
                <a:lnTo>
                  <a:pt x="3940" y="798"/>
                </a:lnTo>
                <a:lnTo>
                  <a:pt x="3940" y="798"/>
                </a:lnTo>
                <a:lnTo>
                  <a:pt x="3940" y="798"/>
                </a:lnTo>
                <a:lnTo>
                  <a:pt x="3940" y="789"/>
                </a:lnTo>
                <a:lnTo>
                  <a:pt x="3940" y="798"/>
                </a:lnTo>
                <a:lnTo>
                  <a:pt x="3940" y="798"/>
                </a:lnTo>
                <a:lnTo>
                  <a:pt x="3940" y="781"/>
                </a:lnTo>
                <a:lnTo>
                  <a:pt x="3940" y="772"/>
                </a:lnTo>
                <a:lnTo>
                  <a:pt x="3940" y="772"/>
                </a:lnTo>
                <a:lnTo>
                  <a:pt x="3940" y="772"/>
                </a:lnTo>
                <a:lnTo>
                  <a:pt x="3940" y="763"/>
                </a:lnTo>
                <a:lnTo>
                  <a:pt x="3940" y="755"/>
                </a:lnTo>
                <a:lnTo>
                  <a:pt x="3940" y="746"/>
                </a:lnTo>
                <a:lnTo>
                  <a:pt x="3940" y="729"/>
                </a:lnTo>
                <a:lnTo>
                  <a:pt x="3948" y="720"/>
                </a:lnTo>
                <a:lnTo>
                  <a:pt x="3948" y="711"/>
                </a:lnTo>
                <a:lnTo>
                  <a:pt x="3948" y="694"/>
                </a:lnTo>
                <a:lnTo>
                  <a:pt x="3948" y="677"/>
                </a:lnTo>
                <a:lnTo>
                  <a:pt x="3948" y="677"/>
                </a:lnTo>
                <a:lnTo>
                  <a:pt x="3948" y="668"/>
                </a:lnTo>
                <a:lnTo>
                  <a:pt x="3948" y="659"/>
                </a:lnTo>
                <a:lnTo>
                  <a:pt x="3948" y="642"/>
                </a:lnTo>
                <a:lnTo>
                  <a:pt x="3948" y="616"/>
                </a:lnTo>
                <a:lnTo>
                  <a:pt x="3948" y="598"/>
                </a:lnTo>
                <a:lnTo>
                  <a:pt x="3948" y="572"/>
                </a:lnTo>
                <a:lnTo>
                  <a:pt x="3948" y="564"/>
                </a:lnTo>
                <a:lnTo>
                  <a:pt x="3948" y="564"/>
                </a:lnTo>
                <a:lnTo>
                  <a:pt x="3948" y="546"/>
                </a:lnTo>
                <a:lnTo>
                  <a:pt x="3948" y="520"/>
                </a:lnTo>
                <a:lnTo>
                  <a:pt x="3948" y="503"/>
                </a:lnTo>
                <a:lnTo>
                  <a:pt x="3948" y="486"/>
                </a:lnTo>
                <a:lnTo>
                  <a:pt x="3948" y="468"/>
                </a:lnTo>
                <a:lnTo>
                  <a:pt x="3948" y="468"/>
                </a:lnTo>
                <a:lnTo>
                  <a:pt x="3957" y="460"/>
                </a:lnTo>
                <a:lnTo>
                  <a:pt x="3957" y="451"/>
                </a:lnTo>
                <a:lnTo>
                  <a:pt x="3957" y="434"/>
                </a:lnTo>
                <a:lnTo>
                  <a:pt x="3957" y="416"/>
                </a:lnTo>
                <a:lnTo>
                  <a:pt x="3957" y="399"/>
                </a:lnTo>
                <a:lnTo>
                  <a:pt x="3957" y="390"/>
                </a:lnTo>
                <a:lnTo>
                  <a:pt x="3957" y="381"/>
                </a:lnTo>
                <a:lnTo>
                  <a:pt x="3957" y="364"/>
                </a:lnTo>
                <a:lnTo>
                  <a:pt x="3957" y="347"/>
                </a:lnTo>
                <a:lnTo>
                  <a:pt x="3957" y="347"/>
                </a:lnTo>
                <a:lnTo>
                  <a:pt x="3957" y="338"/>
                </a:lnTo>
                <a:lnTo>
                  <a:pt x="3957" y="338"/>
                </a:lnTo>
                <a:lnTo>
                  <a:pt x="3957" y="338"/>
                </a:lnTo>
                <a:lnTo>
                  <a:pt x="3957" y="347"/>
                </a:lnTo>
                <a:lnTo>
                  <a:pt x="3957" y="347"/>
                </a:lnTo>
                <a:lnTo>
                  <a:pt x="3957" y="347"/>
                </a:lnTo>
                <a:lnTo>
                  <a:pt x="3957" y="338"/>
                </a:lnTo>
                <a:lnTo>
                  <a:pt x="3957" y="329"/>
                </a:lnTo>
                <a:lnTo>
                  <a:pt x="3966" y="321"/>
                </a:lnTo>
                <a:lnTo>
                  <a:pt x="3966" y="312"/>
                </a:lnTo>
                <a:lnTo>
                  <a:pt x="3966" y="295"/>
                </a:lnTo>
                <a:lnTo>
                  <a:pt x="3966" y="295"/>
                </a:lnTo>
                <a:lnTo>
                  <a:pt x="3966" y="295"/>
                </a:lnTo>
                <a:lnTo>
                  <a:pt x="3966" y="295"/>
                </a:lnTo>
                <a:lnTo>
                  <a:pt x="3966" y="286"/>
                </a:lnTo>
                <a:lnTo>
                  <a:pt x="3966" y="277"/>
                </a:lnTo>
                <a:lnTo>
                  <a:pt x="3966" y="269"/>
                </a:lnTo>
                <a:lnTo>
                  <a:pt x="3966" y="269"/>
                </a:lnTo>
                <a:lnTo>
                  <a:pt x="3966" y="260"/>
                </a:lnTo>
                <a:lnTo>
                  <a:pt x="3966" y="251"/>
                </a:lnTo>
                <a:lnTo>
                  <a:pt x="3966" y="251"/>
                </a:lnTo>
                <a:lnTo>
                  <a:pt x="3966" y="251"/>
                </a:lnTo>
                <a:lnTo>
                  <a:pt x="3966" y="251"/>
                </a:lnTo>
                <a:lnTo>
                  <a:pt x="3966" y="260"/>
                </a:lnTo>
                <a:lnTo>
                  <a:pt x="3966" y="269"/>
                </a:lnTo>
                <a:lnTo>
                  <a:pt x="3966" y="269"/>
                </a:lnTo>
                <a:lnTo>
                  <a:pt x="3975" y="269"/>
                </a:lnTo>
                <a:lnTo>
                  <a:pt x="3975" y="277"/>
                </a:lnTo>
                <a:lnTo>
                  <a:pt x="3975" y="277"/>
                </a:lnTo>
                <a:lnTo>
                  <a:pt x="3975" y="277"/>
                </a:lnTo>
                <a:lnTo>
                  <a:pt x="3975" y="269"/>
                </a:lnTo>
                <a:lnTo>
                  <a:pt x="3975" y="269"/>
                </a:lnTo>
                <a:lnTo>
                  <a:pt x="3975" y="269"/>
                </a:lnTo>
                <a:lnTo>
                  <a:pt x="3975" y="269"/>
                </a:lnTo>
                <a:lnTo>
                  <a:pt x="3975" y="269"/>
                </a:lnTo>
                <a:lnTo>
                  <a:pt x="3975" y="269"/>
                </a:lnTo>
                <a:lnTo>
                  <a:pt x="3975" y="269"/>
                </a:lnTo>
                <a:lnTo>
                  <a:pt x="3975" y="260"/>
                </a:lnTo>
                <a:lnTo>
                  <a:pt x="3975" y="251"/>
                </a:lnTo>
                <a:lnTo>
                  <a:pt x="3975" y="260"/>
                </a:lnTo>
                <a:lnTo>
                  <a:pt x="3975" y="251"/>
                </a:lnTo>
                <a:lnTo>
                  <a:pt x="3975" y="251"/>
                </a:lnTo>
                <a:lnTo>
                  <a:pt x="3975" y="251"/>
                </a:lnTo>
                <a:lnTo>
                  <a:pt x="3975" y="243"/>
                </a:lnTo>
                <a:lnTo>
                  <a:pt x="3983" y="243"/>
                </a:lnTo>
                <a:lnTo>
                  <a:pt x="3983" y="243"/>
                </a:lnTo>
                <a:lnTo>
                  <a:pt x="3983" y="243"/>
                </a:lnTo>
                <a:lnTo>
                  <a:pt x="3983" y="234"/>
                </a:lnTo>
                <a:lnTo>
                  <a:pt x="3983" y="234"/>
                </a:lnTo>
                <a:lnTo>
                  <a:pt x="3983" y="234"/>
                </a:lnTo>
                <a:lnTo>
                  <a:pt x="3983" y="243"/>
                </a:lnTo>
                <a:lnTo>
                  <a:pt x="3983" y="243"/>
                </a:lnTo>
                <a:lnTo>
                  <a:pt x="3983" y="243"/>
                </a:lnTo>
                <a:lnTo>
                  <a:pt x="3983" y="243"/>
                </a:lnTo>
                <a:lnTo>
                  <a:pt x="3983" y="243"/>
                </a:lnTo>
                <a:lnTo>
                  <a:pt x="3983" y="243"/>
                </a:lnTo>
                <a:lnTo>
                  <a:pt x="3983" y="243"/>
                </a:lnTo>
                <a:lnTo>
                  <a:pt x="3983" y="243"/>
                </a:lnTo>
                <a:lnTo>
                  <a:pt x="3983" y="251"/>
                </a:lnTo>
                <a:lnTo>
                  <a:pt x="3983" y="251"/>
                </a:lnTo>
                <a:lnTo>
                  <a:pt x="3983" y="260"/>
                </a:lnTo>
                <a:lnTo>
                  <a:pt x="3983" y="260"/>
                </a:lnTo>
                <a:lnTo>
                  <a:pt x="3983" y="260"/>
                </a:lnTo>
                <a:lnTo>
                  <a:pt x="3992" y="260"/>
                </a:lnTo>
                <a:lnTo>
                  <a:pt x="3992" y="260"/>
                </a:lnTo>
                <a:lnTo>
                  <a:pt x="3992" y="260"/>
                </a:lnTo>
                <a:lnTo>
                  <a:pt x="3992" y="251"/>
                </a:lnTo>
                <a:lnTo>
                  <a:pt x="3992" y="243"/>
                </a:lnTo>
                <a:lnTo>
                  <a:pt x="3992" y="234"/>
                </a:lnTo>
                <a:lnTo>
                  <a:pt x="3992" y="225"/>
                </a:lnTo>
                <a:lnTo>
                  <a:pt x="3992" y="225"/>
                </a:lnTo>
                <a:lnTo>
                  <a:pt x="3992" y="217"/>
                </a:lnTo>
                <a:lnTo>
                  <a:pt x="3992" y="217"/>
                </a:lnTo>
                <a:lnTo>
                  <a:pt x="3992" y="208"/>
                </a:lnTo>
                <a:lnTo>
                  <a:pt x="3992" y="208"/>
                </a:lnTo>
                <a:lnTo>
                  <a:pt x="3992" y="208"/>
                </a:lnTo>
                <a:lnTo>
                  <a:pt x="3992" y="208"/>
                </a:lnTo>
                <a:lnTo>
                  <a:pt x="3992" y="191"/>
                </a:lnTo>
                <a:lnTo>
                  <a:pt x="3992" y="173"/>
                </a:lnTo>
                <a:lnTo>
                  <a:pt x="3992" y="164"/>
                </a:lnTo>
                <a:lnTo>
                  <a:pt x="3992" y="164"/>
                </a:lnTo>
                <a:lnTo>
                  <a:pt x="4001" y="156"/>
                </a:lnTo>
                <a:lnTo>
                  <a:pt x="4001" y="147"/>
                </a:lnTo>
                <a:lnTo>
                  <a:pt x="4001" y="138"/>
                </a:lnTo>
                <a:lnTo>
                  <a:pt x="4001" y="138"/>
                </a:lnTo>
                <a:lnTo>
                  <a:pt x="4001" y="121"/>
                </a:lnTo>
                <a:lnTo>
                  <a:pt x="4001" y="112"/>
                </a:lnTo>
                <a:lnTo>
                  <a:pt x="4001" y="95"/>
                </a:lnTo>
                <a:lnTo>
                  <a:pt x="4001" y="86"/>
                </a:lnTo>
                <a:lnTo>
                  <a:pt x="4001" y="78"/>
                </a:lnTo>
                <a:lnTo>
                  <a:pt x="4001" y="60"/>
                </a:lnTo>
                <a:lnTo>
                  <a:pt x="4001" y="43"/>
                </a:lnTo>
                <a:lnTo>
                  <a:pt x="4001" y="26"/>
                </a:lnTo>
                <a:lnTo>
                  <a:pt x="4001" y="17"/>
                </a:lnTo>
                <a:lnTo>
                  <a:pt x="4001" y="8"/>
                </a:lnTo>
                <a:lnTo>
                  <a:pt x="4001" y="0"/>
                </a:lnTo>
                <a:lnTo>
                  <a:pt x="4001" y="0"/>
                </a:lnTo>
                <a:lnTo>
                  <a:pt x="4001" y="0"/>
                </a:lnTo>
                <a:lnTo>
                  <a:pt x="4001" y="8"/>
                </a:lnTo>
                <a:lnTo>
                  <a:pt x="4010" y="8"/>
                </a:lnTo>
                <a:lnTo>
                  <a:pt x="4010" y="8"/>
                </a:lnTo>
                <a:lnTo>
                  <a:pt x="4010" y="17"/>
                </a:lnTo>
                <a:lnTo>
                  <a:pt x="4010" y="17"/>
                </a:lnTo>
                <a:lnTo>
                  <a:pt x="4010" y="26"/>
                </a:lnTo>
                <a:lnTo>
                  <a:pt x="4010" y="26"/>
                </a:lnTo>
                <a:lnTo>
                  <a:pt x="4010" y="34"/>
                </a:lnTo>
                <a:lnTo>
                  <a:pt x="4010" y="34"/>
                </a:lnTo>
                <a:lnTo>
                  <a:pt x="4010" y="43"/>
                </a:lnTo>
                <a:lnTo>
                  <a:pt x="4010" y="43"/>
                </a:lnTo>
                <a:lnTo>
                  <a:pt x="4010" y="52"/>
                </a:lnTo>
                <a:lnTo>
                  <a:pt x="4010" y="43"/>
                </a:lnTo>
                <a:lnTo>
                  <a:pt x="4010" y="43"/>
                </a:lnTo>
                <a:lnTo>
                  <a:pt x="4010" y="43"/>
                </a:lnTo>
                <a:lnTo>
                  <a:pt x="4010" y="43"/>
                </a:lnTo>
                <a:lnTo>
                  <a:pt x="4010" y="43"/>
                </a:lnTo>
                <a:lnTo>
                  <a:pt x="4010" y="52"/>
                </a:lnTo>
                <a:lnTo>
                  <a:pt x="4010" y="52"/>
                </a:lnTo>
                <a:lnTo>
                  <a:pt x="4010" y="52"/>
                </a:lnTo>
                <a:lnTo>
                  <a:pt x="4018" y="60"/>
                </a:lnTo>
                <a:lnTo>
                  <a:pt x="4018" y="60"/>
                </a:lnTo>
                <a:lnTo>
                  <a:pt x="4018" y="60"/>
                </a:lnTo>
                <a:lnTo>
                  <a:pt x="4018" y="60"/>
                </a:lnTo>
                <a:lnTo>
                  <a:pt x="4018" y="60"/>
                </a:lnTo>
                <a:lnTo>
                  <a:pt x="4018" y="69"/>
                </a:lnTo>
                <a:lnTo>
                  <a:pt x="4018" y="60"/>
                </a:lnTo>
                <a:lnTo>
                  <a:pt x="4018" y="60"/>
                </a:lnTo>
                <a:lnTo>
                  <a:pt x="4018" y="60"/>
                </a:lnTo>
                <a:lnTo>
                  <a:pt x="4018" y="52"/>
                </a:lnTo>
                <a:lnTo>
                  <a:pt x="4018" y="52"/>
                </a:lnTo>
                <a:lnTo>
                  <a:pt x="4018" y="52"/>
                </a:lnTo>
                <a:lnTo>
                  <a:pt x="4018" y="52"/>
                </a:lnTo>
                <a:lnTo>
                  <a:pt x="4018" y="52"/>
                </a:lnTo>
                <a:lnTo>
                  <a:pt x="4018" y="43"/>
                </a:lnTo>
                <a:lnTo>
                  <a:pt x="4018" y="52"/>
                </a:lnTo>
                <a:lnTo>
                  <a:pt x="4018" y="52"/>
                </a:lnTo>
                <a:lnTo>
                  <a:pt x="4018" y="43"/>
                </a:lnTo>
                <a:lnTo>
                  <a:pt x="4027" y="52"/>
                </a:lnTo>
                <a:lnTo>
                  <a:pt x="4027" y="43"/>
                </a:lnTo>
                <a:lnTo>
                  <a:pt x="4027" y="43"/>
                </a:lnTo>
                <a:lnTo>
                  <a:pt x="4027" y="52"/>
                </a:lnTo>
                <a:lnTo>
                  <a:pt x="4027" y="52"/>
                </a:lnTo>
                <a:lnTo>
                  <a:pt x="4027" y="52"/>
                </a:lnTo>
                <a:lnTo>
                  <a:pt x="4027" y="52"/>
                </a:lnTo>
                <a:lnTo>
                  <a:pt x="4027" y="52"/>
                </a:lnTo>
                <a:lnTo>
                  <a:pt x="4027" y="52"/>
                </a:lnTo>
                <a:lnTo>
                  <a:pt x="4027" y="43"/>
                </a:lnTo>
                <a:lnTo>
                  <a:pt x="4027" y="43"/>
                </a:lnTo>
                <a:lnTo>
                  <a:pt x="4027" y="43"/>
                </a:lnTo>
                <a:lnTo>
                  <a:pt x="4027" y="52"/>
                </a:lnTo>
                <a:lnTo>
                  <a:pt x="4027" y="52"/>
                </a:lnTo>
                <a:lnTo>
                  <a:pt x="4027" y="52"/>
                </a:lnTo>
                <a:lnTo>
                  <a:pt x="4027" y="52"/>
                </a:lnTo>
                <a:lnTo>
                  <a:pt x="4027" y="52"/>
                </a:lnTo>
                <a:lnTo>
                  <a:pt x="4027" y="52"/>
                </a:lnTo>
                <a:lnTo>
                  <a:pt x="4036" y="52"/>
                </a:lnTo>
                <a:lnTo>
                  <a:pt x="4036" y="52"/>
                </a:lnTo>
                <a:lnTo>
                  <a:pt x="4036" y="52"/>
                </a:lnTo>
                <a:lnTo>
                  <a:pt x="4036" y="52"/>
                </a:lnTo>
                <a:lnTo>
                  <a:pt x="4036" y="52"/>
                </a:lnTo>
                <a:lnTo>
                  <a:pt x="4036" y="52"/>
                </a:lnTo>
                <a:lnTo>
                  <a:pt x="4036" y="52"/>
                </a:lnTo>
                <a:lnTo>
                  <a:pt x="4036" y="52"/>
                </a:lnTo>
                <a:lnTo>
                  <a:pt x="4036" y="52"/>
                </a:lnTo>
                <a:lnTo>
                  <a:pt x="4036" y="52"/>
                </a:lnTo>
                <a:lnTo>
                  <a:pt x="4036" y="60"/>
                </a:lnTo>
                <a:lnTo>
                  <a:pt x="4036" y="60"/>
                </a:lnTo>
                <a:lnTo>
                  <a:pt x="4036" y="60"/>
                </a:lnTo>
                <a:lnTo>
                  <a:pt x="4036" y="60"/>
                </a:lnTo>
                <a:lnTo>
                  <a:pt x="4036" y="69"/>
                </a:lnTo>
                <a:lnTo>
                  <a:pt x="4036" y="69"/>
                </a:lnTo>
                <a:lnTo>
                  <a:pt x="4036" y="78"/>
                </a:lnTo>
                <a:lnTo>
                  <a:pt x="4036" y="86"/>
                </a:lnTo>
                <a:lnTo>
                  <a:pt x="4045" y="86"/>
                </a:lnTo>
                <a:lnTo>
                  <a:pt x="4045" y="86"/>
                </a:lnTo>
                <a:lnTo>
                  <a:pt x="4045" y="95"/>
                </a:lnTo>
                <a:lnTo>
                  <a:pt x="4045" y="104"/>
                </a:lnTo>
                <a:lnTo>
                  <a:pt x="4045" y="104"/>
                </a:lnTo>
                <a:lnTo>
                  <a:pt x="4045" y="104"/>
                </a:lnTo>
                <a:lnTo>
                  <a:pt x="4045" y="104"/>
                </a:lnTo>
                <a:lnTo>
                  <a:pt x="4045" y="112"/>
                </a:lnTo>
                <a:lnTo>
                  <a:pt x="4045" y="112"/>
                </a:lnTo>
                <a:lnTo>
                  <a:pt x="4045" y="121"/>
                </a:lnTo>
                <a:lnTo>
                  <a:pt x="4045" y="121"/>
                </a:lnTo>
                <a:lnTo>
                  <a:pt x="4045" y="130"/>
                </a:lnTo>
                <a:lnTo>
                  <a:pt x="4045" y="130"/>
                </a:lnTo>
                <a:lnTo>
                  <a:pt x="4045" y="138"/>
                </a:lnTo>
                <a:lnTo>
                  <a:pt x="4045" y="138"/>
                </a:lnTo>
                <a:lnTo>
                  <a:pt x="4045" y="130"/>
                </a:lnTo>
                <a:lnTo>
                  <a:pt x="4045" y="138"/>
                </a:lnTo>
                <a:lnTo>
                  <a:pt x="4045" y="138"/>
                </a:lnTo>
                <a:lnTo>
                  <a:pt x="4045" y="147"/>
                </a:lnTo>
                <a:lnTo>
                  <a:pt x="4053" y="156"/>
                </a:lnTo>
                <a:lnTo>
                  <a:pt x="4053" y="164"/>
                </a:lnTo>
                <a:lnTo>
                  <a:pt x="4053" y="164"/>
                </a:lnTo>
                <a:lnTo>
                  <a:pt x="4053" y="164"/>
                </a:lnTo>
                <a:lnTo>
                  <a:pt x="4053" y="164"/>
                </a:lnTo>
                <a:lnTo>
                  <a:pt x="4053" y="173"/>
                </a:lnTo>
                <a:lnTo>
                  <a:pt x="4053" y="173"/>
                </a:lnTo>
                <a:lnTo>
                  <a:pt x="4053" y="182"/>
                </a:lnTo>
                <a:lnTo>
                  <a:pt x="4053" y="191"/>
                </a:lnTo>
                <a:lnTo>
                  <a:pt x="4053" y="191"/>
                </a:lnTo>
                <a:lnTo>
                  <a:pt x="4053" y="199"/>
                </a:lnTo>
                <a:lnTo>
                  <a:pt x="4053" y="199"/>
                </a:lnTo>
                <a:lnTo>
                  <a:pt x="4053" y="199"/>
                </a:lnTo>
                <a:lnTo>
                  <a:pt x="4053" y="199"/>
                </a:lnTo>
                <a:lnTo>
                  <a:pt x="4053" y="208"/>
                </a:lnTo>
                <a:lnTo>
                  <a:pt x="4053" y="208"/>
                </a:lnTo>
                <a:lnTo>
                  <a:pt x="4053" y="208"/>
                </a:lnTo>
                <a:lnTo>
                  <a:pt x="4053" y="208"/>
                </a:lnTo>
                <a:lnTo>
                  <a:pt x="4062" y="208"/>
                </a:lnTo>
                <a:lnTo>
                  <a:pt x="4062" y="217"/>
                </a:lnTo>
                <a:lnTo>
                  <a:pt x="4062" y="225"/>
                </a:lnTo>
                <a:lnTo>
                  <a:pt x="4062" y="234"/>
                </a:lnTo>
                <a:lnTo>
                  <a:pt x="4062" y="243"/>
                </a:lnTo>
                <a:lnTo>
                  <a:pt x="4062" y="243"/>
                </a:lnTo>
                <a:lnTo>
                  <a:pt x="4062" y="243"/>
                </a:lnTo>
                <a:lnTo>
                  <a:pt x="4062" y="243"/>
                </a:lnTo>
                <a:lnTo>
                  <a:pt x="4062" y="243"/>
                </a:lnTo>
                <a:lnTo>
                  <a:pt x="4062" y="251"/>
                </a:lnTo>
                <a:lnTo>
                  <a:pt x="4062" y="251"/>
                </a:lnTo>
                <a:lnTo>
                  <a:pt x="4062" y="260"/>
                </a:lnTo>
                <a:lnTo>
                  <a:pt x="4062" y="260"/>
                </a:lnTo>
                <a:lnTo>
                  <a:pt x="4062" y="260"/>
                </a:lnTo>
                <a:lnTo>
                  <a:pt x="4062" y="260"/>
                </a:lnTo>
                <a:lnTo>
                  <a:pt x="4062" y="269"/>
                </a:lnTo>
                <a:lnTo>
                  <a:pt x="4062" y="269"/>
                </a:lnTo>
                <a:lnTo>
                  <a:pt x="4062" y="277"/>
                </a:lnTo>
                <a:lnTo>
                  <a:pt x="4071" y="286"/>
                </a:lnTo>
                <a:lnTo>
                  <a:pt x="4071" y="286"/>
                </a:lnTo>
                <a:lnTo>
                  <a:pt x="4071" y="295"/>
                </a:lnTo>
                <a:lnTo>
                  <a:pt x="4071" y="295"/>
                </a:lnTo>
                <a:lnTo>
                  <a:pt x="4071" y="295"/>
                </a:lnTo>
                <a:lnTo>
                  <a:pt x="4071" y="303"/>
                </a:lnTo>
                <a:lnTo>
                  <a:pt x="4071" y="312"/>
                </a:lnTo>
                <a:lnTo>
                  <a:pt x="4071" y="312"/>
                </a:lnTo>
                <a:lnTo>
                  <a:pt x="4071" y="312"/>
                </a:lnTo>
                <a:lnTo>
                  <a:pt x="4071" y="312"/>
                </a:lnTo>
                <a:lnTo>
                  <a:pt x="4071" y="321"/>
                </a:lnTo>
                <a:lnTo>
                  <a:pt x="4071" y="329"/>
                </a:lnTo>
                <a:lnTo>
                  <a:pt x="4071" y="329"/>
                </a:lnTo>
                <a:lnTo>
                  <a:pt x="4071" y="329"/>
                </a:lnTo>
                <a:lnTo>
                  <a:pt x="4071" y="338"/>
                </a:lnTo>
                <a:lnTo>
                  <a:pt x="4071" y="338"/>
                </a:lnTo>
                <a:lnTo>
                  <a:pt x="4071" y="338"/>
                </a:lnTo>
                <a:lnTo>
                  <a:pt x="4071" y="338"/>
                </a:lnTo>
                <a:lnTo>
                  <a:pt x="4071" y="355"/>
                </a:lnTo>
                <a:lnTo>
                  <a:pt x="4079" y="364"/>
                </a:lnTo>
                <a:lnTo>
                  <a:pt x="4079" y="373"/>
                </a:lnTo>
                <a:lnTo>
                  <a:pt x="4079" y="381"/>
                </a:lnTo>
                <a:lnTo>
                  <a:pt x="4079" y="381"/>
                </a:lnTo>
                <a:lnTo>
                  <a:pt x="4079" y="390"/>
                </a:lnTo>
                <a:lnTo>
                  <a:pt x="4079" y="399"/>
                </a:lnTo>
                <a:lnTo>
                  <a:pt x="4079" y="399"/>
                </a:lnTo>
                <a:lnTo>
                  <a:pt x="4079" y="408"/>
                </a:lnTo>
                <a:lnTo>
                  <a:pt x="4079" y="408"/>
                </a:lnTo>
                <a:lnTo>
                  <a:pt x="4079" y="408"/>
                </a:lnTo>
                <a:lnTo>
                  <a:pt x="4079" y="408"/>
                </a:lnTo>
                <a:lnTo>
                  <a:pt x="4079" y="416"/>
                </a:lnTo>
                <a:lnTo>
                  <a:pt x="4079" y="425"/>
                </a:lnTo>
                <a:lnTo>
                  <a:pt x="4079" y="434"/>
                </a:lnTo>
                <a:lnTo>
                  <a:pt x="4079" y="442"/>
                </a:lnTo>
                <a:lnTo>
                  <a:pt x="4079" y="451"/>
                </a:lnTo>
                <a:lnTo>
                  <a:pt x="4079" y="451"/>
                </a:lnTo>
                <a:lnTo>
                  <a:pt x="4079" y="460"/>
                </a:lnTo>
                <a:lnTo>
                  <a:pt x="4088" y="460"/>
                </a:lnTo>
                <a:lnTo>
                  <a:pt x="4088" y="460"/>
                </a:lnTo>
                <a:lnTo>
                  <a:pt x="4088" y="460"/>
                </a:lnTo>
                <a:lnTo>
                  <a:pt x="4088" y="468"/>
                </a:lnTo>
                <a:lnTo>
                  <a:pt x="4088" y="477"/>
                </a:lnTo>
                <a:lnTo>
                  <a:pt x="4088" y="486"/>
                </a:lnTo>
                <a:lnTo>
                  <a:pt x="4088" y="486"/>
                </a:lnTo>
                <a:lnTo>
                  <a:pt x="4088" y="486"/>
                </a:lnTo>
                <a:lnTo>
                  <a:pt x="4088" y="486"/>
                </a:lnTo>
                <a:lnTo>
                  <a:pt x="4088" y="486"/>
                </a:lnTo>
                <a:lnTo>
                  <a:pt x="4088" y="494"/>
                </a:lnTo>
                <a:lnTo>
                  <a:pt x="4088" y="494"/>
                </a:lnTo>
                <a:lnTo>
                  <a:pt x="4088" y="503"/>
                </a:lnTo>
                <a:lnTo>
                  <a:pt x="4088" y="503"/>
                </a:lnTo>
                <a:lnTo>
                  <a:pt x="4088" y="494"/>
                </a:lnTo>
                <a:lnTo>
                  <a:pt x="4088" y="503"/>
                </a:lnTo>
                <a:lnTo>
                  <a:pt x="4088" y="512"/>
                </a:lnTo>
                <a:lnTo>
                  <a:pt x="4088" y="520"/>
                </a:lnTo>
                <a:lnTo>
                  <a:pt x="4097" y="520"/>
                </a:lnTo>
                <a:lnTo>
                  <a:pt x="4097" y="529"/>
                </a:lnTo>
                <a:lnTo>
                  <a:pt x="4097" y="529"/>
                </a:lnTo>
                <a:lnTo>
                  <a:pt x="4097" y="529"/>
                </a:lnTo>
                <a:lnTo>
                  <a:pt x="4097" y="538"/>
                </a:lnTo>
                <a:lnTo>
                  <a:pt x="4097" y="538"/>
                </a:lnTo>
                <a:lnTo>
                  <a:pt x="4097" y="546"/>
                </a:lnTo>
                <a:lnTo>
                  <a:pt x="4097" y="546"/>
                </a:lnTo>
                <a:lnTo>
                  <a:pt x="4097" y="555"/>
                </a:lnTo>
                <a:lnTo>
                  <a:pt x="4097" y="564"/>
                </a:lnTo>
                <a:lnTo>
                  <a:pt x="4097" y="564"/>
                </a:lnTo>
                <a:lnTo>
                  <a:pt x="4097" y="564"/>
                </a:lnTo>
                <a:lnTo>
                  <a:pt x="4097" y="564"/>
                </a:lnTo>
                <a:lnTo>
                  <a:pt x="4097" y="572"/>
                </a:lnTo>
                <a:lnTo>
                  <a:pt x="4097" y="564"/>
                </a:lnTo>
                <a:lnTo>
                  <a:pt x="4097" y="564"/>
                </a:lnTo>
                <a:lnTo>
                  <a:pt x="4097" y="564"/>
                </a:lnTo>
                <a:lnTo>
                  <a:pt x="4097" y="564"/>
                </a:lnTo>
                <a:lnTo>
                  <a:pt x="4106" y="564"/>
                </a:lnTo>
                <a:lnTo>
                  <a:pt x="4106" y="572"/>
                </a:lnTo>
                <a:lnTo>
                  <a:pt x="4106" y="581"/>
                </a:lnTo>
                <a:lnTo>
                  <a:pt x="4106" y="572"/>
                </a:lnTo>
                <a:lnTo>
                  <a:pt x="4106" y="572"/>
                </a:lnTo>
                <a:lnTo>
                  <a:pt x="4106" y="572"/>
                </a:lnTo>
                <a:lnTo>
                  <a:pt x="4106" y="581"/>
                </a:lnTo>
                <a:lnTo>
                  <a:pt x="4106" y="590"/>
                </a:lnTo>
                <a:lnTo>
                  <a:pt x="4106" y="598"/>
                </a:lnTo>
                <a:lnTo>
                  <a:pt x="4106" y="598"/>
                </a:lnTo>
                <a:lnTo>
                  <a:pt x="4106" y="607"/>
                </a:lnTo>
                <a:lnTo>
                  <a:pt x="4106" y="616"/>
                </a:lnTo>
                <a:lnTo>
                  <a:pt x="4106" y="624"/>
                </a:lnTo>
                <a:lnTo>
                  <a:pt x="4106" y="633"/>
                </a:lnTo>
                <a:lnTo>
                  <a:pt x="4106" y="633"/>
                </a:lnTo>
                <a:lnTo>
                  <a:pt x="4106" y="633"/>
                </a:lnTo>
                <a:lnTo>
                  <a:pt x="4106" y="633"/>
                </a:lnTo>
                <a:lnTo>
                  <a:pt x="4106" y="642"/>
                </a:lnTo>
                <a:lnTo>
                  <a:pt x="4106" y="651"/>
                </a:lnTo>
                <a:lnTo>
                  <a:pt x="4114" y="659"/>
                </a:lnTo>
                <a:lnTo>
                  <a:pt x="4114" y="659"/>
                </a:lnTo>
                <a:lnTo>
                  <a:pt x="4114" y="668"/>
                </a:lnTo>
                <a:lnTo>
                  <a:pt x="4114" y="677"/>
                </a:lnTo>
                <a:lnTo>
                  <a:pt x="4114" y="677"/>
                </a:lnTo>
                <a:lnTo>
                  <a:pt x="4114" y="677"/>
                </a:lnTo>
                <a:lnTo>
                  <a:pt x="4114" y="685"/>
                </a:lnTo>
                <a:lnTo>
                  <a:pt x="4114" y="685"/>
                </a:lnTo>
                <a:lnTo>
                  <a:pt x="4114" y="685"/>
                </a:lnTo>
                <a:lnTo>
                  <a:pt x="4114" y="703"/>
                </a:lnTo>
                <a:lnTo>
                  <a:pt x="4114" y="711"/>
                </a:lnTo>
                <a:lnTo>
                  <a:pt x="4114" y="720"/>
                </a:lnTo>
                <a:lnTo>
                  <a:pt x="4114" y="720"/>
                </a:lnTo>
                <a:lnTo>
                  <a:pt x="4114" y="737"/>
                </a:lnTo>
                <a:lnTo>
                  <a:pt x="4114" y="746"/>
                </a:lnTo>
                <a:lnTo>
                  <a:pt x="4114" y="755"/>
                </a:lnTo>
                <a:lnTo>
                  <a:pt x="4114" y="772"/>
                </a:lnTo>
                <a:lnTo>
                  <a:pt x="4114" y="781"/>
                </a:lnTo>
                <a:lnTo>
                  <a:pt x="4123" y="798"/>
                </a:lnTo>
                <a:lnTo>
                  <a:pt x="4123" y="815"/>
                </a:lnTo>
                <a:lnTo>
                  <a:pt x="4123" y="833"/>
                </a:lnTo>
                <a:lnTo>
                  <a:pt x="4123" y="841"/>
                </a:lnTo>
                <a:lnTo>
                  <a:pt x="4123" y="841"/>
                </a:lnTo>
                <a:lnTo>
                  <a:pt x="4123" y="859"/>
                </a:lnTo>
                <a:lnTo>
                  <a:pt x="4123" y="876"/>
                </a:lnTo>
                <a:lnTo>
                  <a:pt x="4123" y="902"/>
                </a:lnTo>
                <a:lnTo>
                  <a:pt x="4123" y="920"/>
                </a:lnTo>
                <a:lnTo>
                  <a:pt x="4123" y="946"/>
                </a:lnTo>
                <a:lnTo>
                  <a:pt x="4123" y="954"/>
                </a:lnTo>
                <a:lnTo>
                  <a:pt x="4123" y="963"/>
                </a:lnTo>
                <a:lnTo>
                  <a:pt x="4123" y="980"/>
                </a:lnTo>
                <a:lnTo>
                  <a:pt x="4123" y="1006"/>
                </a:lnTo>
                <a:lnTo>
                  <a:pt x="4123" y="1024"/>
                </a:lnTo>
                <a:lnTo>
                  <a:pt x="4123" y="1041"/>
                </a:lnTo>
                <a:lnTo>
                  <a:pt x="4123" y="1058"/>
                </a:lnTo>
                <a:lnTo>
                  <a:pt x="4123" y="1067"/>
                </a:lnTo>
                <a:lnTo>
                  <a:pt x="4132" y="1076"/>
                </a:lnTo>
                <a:lnTo>
                  <a:pt x="4132" y="1093"/>
                </a:lnTo>
                <a:lnTo>
                  <a:pt x="4132" y="1111"/>
                </a:lnTo>
                <a:lnTo>
                  <a:pt x="4132" y="1137"/>
                </a:lnTo>
                <a:lnTo>
                  <a:pt x="4132" y="1154"/>
                </a:lnTo>
                <a:lnTo>
                  <a:pt x="4132" y="1163"/>
                </a:lnTo>
                <a:lnTo>
                  <a:pt x="4132" y="1180"/>
                </a:lnTo>
                <a:lnTo>
                  <a:pt x="4132" y="1206"/>
                </a:lnTo>
                <a:lnTo>
                  <a:pt x="4132" y="1223"/>
                </a:lnTo>
                <a:lnTo>
                  <a:pt x="4132" y="1232"/>
                </a:lnTo>
                <a:lnTo>
                  <a:pt x="4132" y="1241"/>
                </a:lnTo>
                <a:lnTo>
                  <a:pt x="4132" y="1249"/>
                </a:lnTo>
                <a:lnTo>
                  <a:pt x="4132" y="1249"/>
                </a:lnTo>
                <a:lnTo>
                  <a:pt x="4132" y="1249"/>
                </a:lnTo>
                <a:lnTo>
                  <a:pt x="4132" y="1258"/>
                </a:lnTo>
                <a:lnTo>
                  <a:pt x="4132" y="1258"/>
                </a:lnTo>
                <a:lnTo>
                  <a:pt x="4132" y="1275"/>
                </a:lnTo>
                <a:lnTo>
                  <a:pt x="4132" y="1293"/>
                </a:lnTo>
                <a:lnTo>
                  <a:pt x="4132" y="1302"/>
                </a:lnTo>
                <a:lnTo>
                  <a:pt x="4141" y="1319"/>
                </a:lnTo>
                <a:lnTo>
                  <a:pt x="4141" y="1336"/>
                </a:lnTo>
                <a:lnTo>
                  <a:pt x="4141" y="1345"/>
                </a:lnTo>
                <a:lnTo>
                  <a:pt x="4141" y="1345"/>
                </a:lnTo>
                <a:lnTo>
                  <a:pt x="4141" y="1354"/>
                </a:lnTo>
                <a:lnTo>
                  <a:pt x="4141" y="1362"/>
                </a:lnTo>
                <a:lnTo>
                  <a:pt x="4141" y="1380"/>
                </a:lnTo>
                <a:lnTo>
                  <a:pt x="4141" y="1388"/>
                </a:lnTo>
                <a:lnTo>
                  <a:pt x="4141" y="1397"/>
                </a:lnTo>
                <a:lnTo>
                  <a:pt x="4141" y="1406"/>
                </a:lnTo>
                <a:lnTo>
                  <a:pt x="4141" y="1414"/>
                </a:lnTo>
                <a:lnTo>
                  <a:pt x="4141" y="1423"/>
                </a:lnTo>
                <a:lnTo>
                  <a:pt x="4141" y="1423"/>
                </a:lnTo>
                <a:lnTo>
                  <a:pt x="4141" y="1423"/>
                </a:lnTo>
                <a:lnTo>
                  <a:pt x="4141" y="1423"/>
                </a:lnTo>
                <a:lnTo>
                  <a:pt x="4141" y="1423"/>
                </a:lnTo>
                <a:lnTo>
                  <a:pt x="4141" y="1423"/>
                </a:lnTo>
                <a:lnTo>
                  <a:pt x="4141" y="1423"/>
                </a:lnTo>
                <a:lnTo>
                  <a:pt x="4149" y="1423"/>
                </a:lnTo>
                <a:lnTo>
                  <a:pt x="4149" y="1432"/>
                </a:lnTo>
                <a:lnTo>
                  <a:pt x="4149" y="1440"/>
                </a:lnTo>
                <a:lnTo>
                  <a:pt x="4149" y="1449"/>
                </a:lnTo>
                <a:lnTo>
                  <a:pt x="4149" y="1449"/>
                </a:lnTo>
                <a:lnTo>
                  <a:pt x="4149" y="1449"/>
                </a:lnTo>
                <a:lnTo>
                  <a:pt x="4149" y="1449"/>
                </a:lnTo>
                <a:lnTo>
                  <a:pt x="4149" y="1458"/>
                </a:lnTo>
                <a:lnTo>
                  <a:pt x="4149" y="1458"/>
                </a:lnTo>
                <a:lnTo>
                  <a:pt x="4149" y="1466"/>
                </a:lnTo>
                <a:lnTo>
                  <a:pt x="4149" y="1475"/>
                </a:lnTo>
                <a:lnTo>
                  <a:pt x="4149" y="1475"/>
                </a:lnTo>
                <a:lnTo>
                  <a:pt x="4149" y="1475"/>
                </a:lnTo>
                <a:lnTo>
                  <a:pt x="4149" y="1475"/>
                </a:lnTo>
                <a:lnTo>
                  <a:pt x="4149" y="1475"/>
                </a:lnTo>
                <a:lnTo>
                  <a:pt x="4149" y="1484"/>
                </a:lnTo>
                <a:lnTo>
                  <a:pt x="4149" y="1484"/>
                </a:lnTo>
                <a:lnTo>
                  <a:pt x="4149" y="1484"/>
                </a:lnTo>
                <a:lnTo>
                  <a:pt x="4158" y="1484"/>
                </a:lnTo>
                <a:lnTo>
                  <a:pt x="4158" y="1484"/>
                </a:lnTo>
                <a:lnTo>
                  <a:pt x="4158" y="1484"/>
                </a:lnTo>
                <a:lnTo>
                  <a:pt x="4158" y="1484"/>
                </a:lnTo>
                <a:lnTo>
                  <a:pt x="4158" y="1484"/>
                </a:lnTo>
                <a:lnTo>
                  <a:pt x="4158" y="1484"/>
                </a:lnTo>
                <a:lnTo>
                  <a:pt x="4158" y="1484"/>
                </a:lnTo>
                <a:lnTo>
                  <a:pt x="4158" y="1484"/>
                </a:lnTo>
                <a:lnTo>
                  <a:pt x="4158" y="1484"/>
                </a:lnTo>
                <a:lnTo>
                  <a:pt x="4158" y="1484"/>
                </a:lnTo>
                <a:lnTo>
                  <a:pt x="4158" y="1484"/>
                </a:lnTo>
                <a:lnTo>
                  <a:pt x="4158" y="1475"/>
                </a:lnTo>
                <a:lnTo>
                  <a:pt x="4158" y="1475"/>
                </a:lnTo>
                <a:lnTo>
                  <a:pt x="4158" y="1475"/>
                </a:lnTo>
                <a:lnTo>
                  <a:pt x="4158" y="1466"/>
                </a:lnTo>
                <a:lnTo>
                  <a:pt x="4158" y="1466"/>
                </a:lnTo>
                <a:lnTo>
                  <a:pt x="4158" y="1466"/>
                </a:lnTo>
                <a:lnTo>
                  <a:pt x="4158" y="1466"/>
                </a:lnTo>
                <a:lnTo>
                  <a:pt x="4167" y="1458"/>
                </a:lnTo>
                <a:lnTo>
                  <a:pt x="4167" y="1458"/>
                </a:lnTo>
                <a:lnTo>
                  <a:pt x="4167" y="1458"/>
                </a:lnTo>
                <a:lnTo>
                  <a:pt x="4167" y="1458"/>
                </a:lnTo>
                <a:lnTo>
                  <a:pt x="4167" y="1466"/>
                </a:lnTo>
                <a:lnTo>
                  <a:pt x="4167" y="1475"/>
                </a:lnTo>
                <a:lnTo>
                  <a:pt x="4167" y="1475"/>
                </a:lnTo>
                <a:lnTo>
                  <a:pt x="4167" y="1484"/>
                </a:lnTo>
                <a:lnTo>
                  <a:pt x="4167" y="1492"/>
                </a:lnTo>
                <a:lnTo>
                  <a:pt x="4167" y="1501"/>
                </a:lnTo>
                <a:lnTo>
                  <a:pt x="4167" y="1510"/>
                </a:lnTo>
                <a:lnTo>
                  <a:pt x="4167" y="1510"/>
                </a:lnTo>
                <a:lnTo>
                  <a:pt x="4167" y="1518"/>
                </a:lnTo>
                <a:lnTo>
                  <a:pt x="4167" y="1536"/>
                </a:lnTo>
                <a:lnTo>
                  <a:pt x="4167" y="1545"/>
                </a:lnTo>
                <a:lnTo>
                  <a:pt x="4167" y="1562"/>
                </a:lnTo>
                <a:lnTo>
                  <a:pt x="4167" y="1571"/>
                </a:lnTo>
                <a:lnTo>
                  <a:pt x="4167" y="1588"/>
                </a:lnTo>
                <a:lnTo>
                  <a:pt x="4167" y="1588"/>
                </a:lnTo>
                <a:lnTo>
                  <a:pt x="4176" y="1597"/>
                </a:lnTo>
                <a:lnTo>
                  <a:pt x="4176" y="1605"/>
                </a:lnTo>
                <a:lnTo>
                  <a:pt x="4176" y="1623"/>
                </a:lnTo>
                <a:lnTo>
                  <a:pt x="4176" y="1640"/>
                </a:lnTo>
                <a:lnTo>
                  <a:pt x="4176" y="1649"/>
                </a:lnTo>
                <a:lnTo>
                  <a:pt x="4176" y="1666"/>
                </a:lnTo>
                <a:lnTo>
                  <a:pt x="4176" y="1683"/>
                </a:lnTo>
                <a:lnTo>
                  <a:pt x="4176" y="1692"/>
                </a:lnTo>
                <a:lnTo>
                  <a:pt x="4176" y="1718"/>
                </a:lnTo>
                <a:lnTo>
                  <a:pt x="4176" y="1735"/>
                </a:lnTo>
                <a:lnTo>
                  <a:pt x="4176" y="1753"/>
                </a:lnTo>
                <a:lnTo>
                  <a:pt x="4176" y="1762"/>
                </a:lnTo>
                <a:lnTo>
                  <a:pt x="4176" y="1779"/>
                </a:lnTo>
                <a:lnTo>
                  <a:pt x="4176" y="1788"/>
                </a:lnTo>
                <a:lnTo>
                  <a:pt x="4176" y="1796"/>
                </a:lnTo>
                <a:lnTo>
                  <a:pt x="4176" y="1796"/>
                </a:lnTo>
                <a:lnTo>
                  <a:pt x="4176" y="1814"/>
                </a:lnTo>
                <a:lnTo>
                  <a:pt x="4176" y="1822"/>
                </a:lnTo>
                <a:lnTo>
                  <a:pt x="4184" y="1831"/>
                </a:lnTo>
                <a:lnTo>
                  <a:pt x="4184" y="1831"/>
                </a:lnTo>
                <a:lnTo>
                  <a:pt x="4184" y="1831"/>
                </a:lnTo>
                <a:lnTo>
                  <a:pt x="4184" y="1831"/>
                </a:lnTo>
                <a:lnTo>
                  <a:pt x="4184" y="1840"/>
                </a:lnTo>
                <a:lnTo>
                  <a:pt x="4184" y="1840"/>
                </a:lnTo>
                <a:lnTo>
                  <a:pt x="4184" y="1840"/>
                </a:lnTo>
                <a:lnTo>
                  <a:pt x="4184" y="1840"/>
                </a:lnTo>
                <a:lnTo>
                  <a:pt x="4184" y="1840"/>
                </a:lnTo>
                <a:lnTo>
                  <a:pt x="4184" y="1831"/>
                </a:lnTo>
                <a:lnTo>
                  <a:pt x="4184" y="1840"/>
                </a:lnTo>
                <a:lnTo>
                  <a:pt x="4184" y="1840"/>
                </a:lnTo>
                <a:lnTo>
                  <a:pt x="4184" y="1840"/>
                </a:lnTo>
                <a:lnTo>
                  <a:pt x="4184" y="1840"/>
                </a:lnTo>
                <a:lnTo>
                  <a:pt x="4184" y="1840"/>
                </a:lnTo>
                <a:lnTo>
                  <a:pt x="4184" y="1840"/>
                </a:lnTo>
                <a:lnTo>
                  <a:pt x="4184" y="1840"/>
                </a:lnTo>
                <a:lnTo>
                  <a:pt x="4184" y="1840"/>
                </a:lnTo>
                <a:lnTo>
                  <a:pt x="4193" y="1848"/>
                </a:lnTo>
                <a:lnTo>
                  <a:pt x="4193" y="1840"/>
                </a:lnTo>
                <a:lnTo>
                  <a:pt x="4193" y="1840"/>
                </a:lnTo>
                <a:lnTo>
                  <a:pt x="4193" y="1840"/>
                </a:lnTo>
                <a:lnTo>
                  <a:pt x="4193" y="1840"/>
                </a:lnTo>
                <a:lnTo>
                  <a:pt x="4193" y="1840"/>
                </a:lnTo>
                <a:lnTo>
                  <a:pt x="4193" y="1840"/>
                </a:lnTo>
                <a:lnTo>
                  <a:pt x="4193" y="1840"/>
                </a:lnTo>
                <a:lnTo>
                  <a:pt x="4193" y="1840"/>
                </a:lnTo>
                <a:lnTo>
                  <a:pt x="4193" y="1848"/>
                </a:lnTo>
                <a:lnTo>
                  <a:pt x="4193" y="1848"/>
                </a:lnTo>
                <a:lnTo>
                  <a:pt x="4193" y="1857"/>
                </a:lnTo>
                <a:lnTo>
                  <a:pt x="4193" y="1857"/>
                </a:lnTo>
                <a:lnTo>
                  <a:pt x="4193" y="1866"/>
                </a:lnTo>
                <a:lnTo>
                  <a:pt x="4193" y="1866"/>
                </a:lnTo>
                <a:lnTo>
                  <a:pt x="4193" y="1866"/>
                </a:lnTo>
                <a:lnTo>
                  <a:pt x="4193" y="1866"/>
                </a:lnTo>
                <a:lnTo>
                  <a:pt x="4193" y="1874"/>
                </a:lnTo>
                <a:lnTo>
                  <a:pt x="4193" y="1874"/>
                </a:lnTo>
                <a:lnTo>
                  <a:pt x="4202" y="1874"/>
                </a:lnTo>
                <a:lnTo>
                  <a:pt x="4202" y="1874"/>
                </a:lnTo>
                <a:lnTo>
                  <a:pt x="4202" y="1883"/>
                </a:lnTo>
                <a:lnTo>
                  <a:pt x="4202" y="1883"/>
                </a:lnTo>
                <a:lnTo>
                  <a:pt x="4202" y="1892"/>
                </a:lnTo>
                <a:lnTo>
                  <a:pt x="4202" y="1892"/>
                </a:lnTo>
                <a:lnTo>
                  <a:pt x="4202" y="1900"/>
                </a:lnTo>
                <a:lnTo>
                  <a:pt x="4202" y="1900"/>
                </a:lnTo>
                <a:lnTo>
                  <a:pt x="4202" y="1909"/>
                </a:lnTo>
                <a:lnTo>
                  <a:pt x="4202" y="1909"/>
                </a:lnTo>
                <a:lnTo>
                  <a:pt x="4202" y="1909"/>
                </a:lnTo>
                <a:lnTo>
                  <a:pt x="4202" y="1900"/>
                </a:lnTo>
                <a:lnTo>
                  <a:pt x="4202" y="1900"/>
                </a:lnTo>
                <a:lnTo>
                  <a:pt x="4202" y="1900"/>
                </a:lnTo>
                <a:lnTo>
                  <a:pt x="4202" y="1900"/>
                </a:lnTo>
                <a:lnTo>
                  <a:pt x="4202" y="1900"/>
                </a:lnTo>
                <a:lnTo>
                  <a:pt x="4202" y="1909"/>
                </a:lnTo>
                <a:lnTo>
                  <a:pt x="4202" y="1909"/>
                </a:lnTo>
                <a:lnTo>
                  <a:pt x="4210" y="1909"/>
                </a:lnTo>
                <a:lnTo>
                  <a:pt x="4210" y="1909"/>
                </a:lnTo>
                <a:lnTo>
                  <a:pt x="4210" y="1909"/>
                </a:lnTo>
                <a:lnTo>
                  <a:pt x="4210" y="1909"/>
                </a:lnTo>
                <a:lnTo>
                  <a:pt x="4210" y="1909"/>
                </a:lnTo>
                <a:lnTo>
                  <a:pt x="4210" y="1918"/>
                </a:lnTo>
                <a:lnTo>
                  <a:pt x="4210" y="1918"/>
                </a:lnTo>
                <a:lnTo>
                  <a:pt x="4210" y="1926"/>
                </a:lnTo>
                <a:lnTo>
                  <a:pt x="4210" y="1926"/>
                </a:lnTo>
                <a:lnTo>
                  <a:pt x="4210" y="1926"/>
                </a:lnTo>
                <a:lnTo>
                  <a:pt x="4210" y="1926"/>
                </a:lnTo>
                <a:lnTo>
                  <a:pt x="4210" y="1926"/>
                </a:lnTo>
                <a:lnTo>
                  <a:pt x="4210" y="1935"/>
                </a:lnTo>
                <a:lnTo>
                  <a:pt x="4210" y="1935"/>
                </a:lnTo>
                <a:lnTo>
                  <a:pt x="4210" y="1935"/>
                </a:lnTo>
                <a:lnTo>
                  <a:pt x="4210" y="1935"/>
                </a:lnTo>
                <a:lnTo>
                  <a:pt x="4210" y="1935"/>
                </a:lnTo>
                <a:lnTo>
                  <a:pt x="4210" y="1944"/>
                </a:lnTo>
                <a:lnTo>
                  <a:pt x="4219" y="1944"/>
                </a:lnTo>
                <a:lnTo>
                  <a:pt x="4219" y="1944"/>
                </a:lnTo>
                <a:lnTo>
                  <a:pt x="4219" y="1952"/>
                </a:lnTo>
                <a:lnTo>
                  <a:pt x="4219" y="1952"/>
                </a:lnTo>
                <a:lnTo>
                  <a:pt x="4219" y="1952"/>
                </a:lnTo>
                <a:lnTo>
                  <a:pt x="4219" y="1961"/>
                </a:lnTo>
                <a:lnTo>
                  <a:pt x="4219" y="1961"/>
                </a:lnTo>
                <a:lnTo>
                  <a:pt x="4219" y="1961"/>
                </a:lnTo>
                <a:lnTo>
                  <a:pt x="4219" y="1961"/>
                </a:lnTo>
                <a:lnTo>
                  <a:pt x="4219" y="1961"/>
                </a:lnTo>
                <a:lnTo>
                  <a:pt x="4219" y="1961"/>
                </a:lnTo>
                <a:lnTo>
                  <a:pt x="4219" y="1970"/>
                </a:lnTo>
                <a:lnTo>
                  <a:pt x="4219" y="1970"/>
                </a:lnTo>
                <a:lnTo>
                  <a:pt x="4219" y="1970"/>
                </a:lnTo>
                <a:lnTo>
                  <a:pt x="4219" y="1970"/>
                </a:lnTo>
                <a:lnTo>
                  <a:pt x="4219" y="1970"/>
                </a:lnTo>
                <a:lnTo>
                  <a:pt x="4219" y="1970"/>
                </a:lnTo>
                <a:lnTo>
                  <a:pt x="4219" y="1970"/>
                </a:lnTo>
                <a:lnTo>
                  <a:pt x="4228" y="1970"/>
                </a:lnTo>
                <a:lnTo>
                  <a:pt x="4228" y="1970"/>
                </a:lnTo>
                <a:lnTo>
                  <a:pt x="4228" y="1970"/>
                </a:lnTo>
                <a:lnTo>
                  <a:pt x="4228" y="1970"/>
                </a:lnTo>
                <a:lnTo>
                  <a:pt x="4228" y="1979"/>
                </a:lnTo>
                <a:lnTo>
                  <a:pt x="4228" y="1979"/>
                </a:lnTo>
                <a:lnTo>
                  <a:pt x="4228" y="1979"/>
                </a:lnTo>
                <a:lnTo>
                  <a:pt x="4228" y="1987"/>
                </a:lnTo>
                <a:lnTo>
                  <a:pt x="4228" y="1987"/>
                </a:lnTo>
                <a:lnTo>
                  <a:pt x="4228" y="1987"/>
                </a:lnTo>
                <a:lnTo>
                  <a:pt x="4228" y="1987"/>
                </a:lnTo>
                <a:lnTo>
                  <a:pt x="4228" y="1996"/>
                </a:lnTo>
                <a:lnTo>
                  <a:pt x="4228" y="1996"/>
                </a:lnTo>
                <a:lnTo>
                  <a:pt x="4228" y="1996"/>
                </a:lnTo>
                <a:lnTo>
                  <a:pt x="4228" y="2005"/>
                </a:lnTo>
                <a:lnTo>
                  <a:pt x="4228" y="2005"/>
                </a:lnTo>
                <a:lnTo>
                  <a:pt x="4228" y="2013"/>
                </a:lnTo>
                <a:lnTo>
                  <a:pt x="4228" y="2013"/>
                </a:lnTo>
                <a:lnTo>
                  <a:pt x="4228" y="2013"/>
                </a:lnTo>
                <a:lnTo>
                  <a:pt x="4237" y="2013"/>
                </a:lnTo>
                <a:lnTo>
                  <a:pt x="4237" y="2013"/>
                </a:lnTo>
                <a:lnTo>
                  <a:pt x="4237" y="2022"/>
                </a:lnTo>
                <a:lnTo>
                  <a:pt x="4237" y="2022"/>
                </a:lnTo>
              </a:path>
            </a:pathLst>
          </a:custGeom>
          <a:noFill/>
          <a:ln w="38100" cap="rnd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41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1" grpId="0"/>
      <p:bldP spid="2" grpId="0" animBg="1"/>
      <p:bldP spid="8325" grpId="0" animBg="1"/>
      <p:bldP spid="8324" grpId="0" animBg="1"/>
      <p:bldP spid="8323" grpId="0" animBg="1"/>
      <p:bldP spid="83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4" descr="HoumøllerConsulting cirkl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73279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51" name="Rectangle 91"/>
          <p:cNvSpPr>
            <a:spLocks noGrp="1" noChangeArrowheads="1"/>
          </p:cNvSpPr>
          <p:nvPr>
            <p:ph type="title"/>
          </p:nvPr>
        </p:nvSpPr>
        <p:spPr>
          <a:xfrm>
            <a:off x="0" y="595313"/>
            <a:ext cx="9906000" cy="1143000"/>
          </a:xfrm>
        </p:spPr>
        <p:txBody>
          <a:bodyPr/>
          <a:lstStyle/>
          <a:p>
            <a:r>
              <a:rPr lang="en-GB" sz="4500" dirty="0"/>
              <a:t>Thank you for your attention!</a:t>
            </a:r>
          </a:p>
        </p:txBody>
      </p:sp>
      <p:sp>
        <p:nvSpPr>
          <p:cNvPr id="206853" name="Pladsholder til dias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762000"/>
            <a:fld id="{6592CB76-0D76-474A-8A2A-7366BEAA1443}" type="slidenum">
              <a:rPr lang="en-GB" smtClean="0"/>
              <a:pPr defTabSz="762000"/>
              <a:t>6</a:t>
            </a:fld>
            <a:endParaRPr lang="en-GB" dirty="0"/>
          </a:p>
        </p:txBody>
      </p:sp>
      <p:sp>
        <p:nvSpPr>
          <p:cNvPr id="206854" name="Tekstboks 98"/>
          <p:cNvSpPr txBox="1">
            <a:spLocks noChangeArrowheads="1"/>
          </p:cNvSpPr>
          <p:nvPr/>
        </p:nvSpPr>
        <p:spPr bwMode="auto">
          <a:xfrm>
            <a:off x="114436" y="2598738"/>
            <a:ext cx="9459641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000" dirty="0">
                <a:solidFill>
                  <a:srgbClr val="000000"/>
                </a:solidFill>
              </a:rPr>
              <a:t>Anders Plejdrup Houmøller</a:t>
            </a:r>
          </a:p>
          <a:p>
            <a:pPr algn="ctr"/>
            <a:r>
              <a:rPr lang="en-GB" sz="4000" i="1" dirty="0">
                <a:solidFill>
                  <a:srgbClr val="000000"/>
                </a:solidFill>
              </a:rPr>
              <a:t>Houmoller Consulting</a:t>
            </a:r>
          </a:p>
          <a:p>
            <a:pPr algn="ctr"/>
            <a:r>
              <a:rPr lang="en-GB" sz="4000" dirty="0">
                <a:solidFill>
                  <a:srgbClr val="000000"/>
                </a:solidFill>
              </a:rPr>
              <a:t>Tel. +45  28 11 23 00</a:t>
            </a:r>
          </a:p>
          <a:p>
            <a:pPr algn="ctr"/>
            <a:r>
              <a:rPr lang="en-GB" sz="4000" dirty="0"/>
              <a:t>anders@houmollerconsulting.dk</a:t>
            </a:r>
          </a:p>
          <a:p>
            <a:pPr algn="ctr"/>
            <a:r>
              <a:rPr lang="en-GB" sz="4000" dirty="0">
                <a:solidFill>
                  <a:srgbClr val="000000"/>
                </a:solidFill>
              </a:rPr>
              <a:t>www.houmollerconsulting.dk</a:t>
            </a:r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4B1FE86-E09D-19D9-8C83-DA032E018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13 April 2024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tandarddesign">
  <a:themeElements>
    <a:clrScheme name="">
      <a:dk1>
        <a:srgbClr val="000000"/>
      </a:dk1>
      <a:lt1>
        <a:srgbClr val="99FFFF"/>
      </a:lt1>
      <a:dk2>
        <a:srgbClr val="999933"/>
      </a:dk2>
      <a:lt2>
        <a:srgbClr val="808000"/>
      </a:lt2>
      <a:accent1>
        <a:srgbClr val="339933"/>
      </a:accent1>
      <a:accent2>
        <a:srgbClr val="800000"/>
      </a:accent2>
      <a:accent3>
        <a:srgbClr val="CA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12010</TotalTime>
  <Words>515</Words>
  <Application>Microsoft Office PowerPoint</Application>
  <PresentationFormat>A4-papir (210 x 297 mm)</PresentationFormat>
  <Paragraphs>161</Paragraphs>
  <Slides>6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1" baseType="lpstr">
      <vt:lpstr>Courier New</vt:lpstr>
      <vt:lpstr>Times New Roman</vt:lpstr>
      <vt:lpstr>Verdana</vt:lpstr>
      <vt:lpstr>Wingdings</vt:lpstr>
      <vt:lpstr>Standarddesign</vt:lpstr>
      <vt:lpstr>Introduction Anders Plejdrup Houmøller CEO, Houmoller Consulting</vt:lpstr>
      <vt:lpstr>The Nordic System Price – 1</vt:lpstr>
      <vt:lpstr>The Nordic System Price – 2</vt:lpstr>
      <vt:lpstr>The Nordic System Price</vt:lpstr>
      <vt:lpstr>The Nordic System Price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Ingen diastitel</dc:title>
  <dc:creator>APH</dc:creator>
  <cp:lastModifiedBy>Anders Plejdrup Houmøller</cp:lastModifiedBy>
  <cp:revision>1816</cp:revision>
  <cp:lastPrinted>2001-03-05T16:13:52Z</cp:lastPrinted>
  <dcterms:created xsi:type="dcterms:W3CDTF">1998-01-18T15:08:52Z</dcterms:created>
  <dcterms:modified xsi:type="dcterms:W3CDTF">2024-04-13T16:44:51Z</dcterms:modified>
</cp:coreProperties>
</file>