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059" r:id="rId2"/>
    <p:sldId id="1789" r:id="rId3"/>
    <p:sldId id="746" r:id="rId4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5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CC"/>
    <a:srgbClr val="FFFFFF"/>
    <a:srgbClr val="4D4D4D"/>
    <a:srgbClr val="5F5F5F"/>
    <a:srgbClr val="FF0000"/>
    <a:srgbClr val="008000"/>
    <a:srgbClr val="0000FF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B72A2-987D-4E32-8827-56C6BE9E95DA}" v="80" dt="2024-04-13T19:10:04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24" autoAdjust="0"/>
  </p:normalViewPr>
  <p:slideViewPr>
    <p:cSldViewPr snapToGrid="0">
      <p:cViewPr>
        <p:scale>
          <a:sx n="66" d="100"/>
          <a:sy n="66" d="100"/>
        </p:scale>
        <p:origin x="2816" y="516"/>
      </p:cViewPr>
      <p:guideLst>
        <p:guide orient="horz" pos="3475"/>
        <p:guide pos="56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624" y="5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lejdrup Houmøller" userId="6c18fd073f0ef680" providerId="LiveId" clId="{D13B72A2-987D-4E32-8827-56C6BE9E95DA}"/>
    <pc:docChg chg="custSel addSld delSld modSld">
      <pc:chgData name="Anders Plejdrup Houmøller" userId="6c18fd073f0ef680" providerId="LiveId" clId="{D13B72A2-987D-4E32-8827-56C6BE9E95DA}" dt="2024-04-13T19:10:04.308" v="555" actId="6549"/>
      <pc:docMkLst>
        <pc:docMk/>
      </pc:docMkLst>
      <pc:sldChg chg="addSp delSp modSp add mod delAnim modAnim">
        <pc:chgData name="Anders Plejdrup Houmøller" userId="6c18fd073f0ef680" providerId="LiveId" clId="{D13B72A2-987D-4E32-8827-56C6BE9E95DA}" dt="2024-04-13T19:10:04.308" v="555" actId="6549"/>
        <pc:sldMkLst>
          <pc:docMk/>
          <pc:sldMk cId="1594867255" sldId="1789"/>
        </pc:sldMkLst>
        <pc:spChg chg="add mod">
          <ac:chgData name="Anders Plejdrup Houmøller" userId="6c18fd073f0ef680" providerId="LiveId" clId="{D13B72A2-987D-4E32-8827-56C6BE9E95DA}" dt="2024-04-13T19:10:04.308" v="555" actId="6549"/>
          <ac:spMkLst>
            <pc:docMk/>
            <pc:sldMk cId="1594867255" sldId="1789"/>
            <ac:spMk id="2" creationId="{764788B5-27ED-4EF8-BCC8-9639FF0C88D8}"/>
          </ac:spMkLst>
        </pc:spChg>
        <pc:spChg chg="add mod">
          <ac:chgData name="Anders Plejdrup Houmøller" userId="6c18fd073f0ef680" providerId="LiveId" clId="{D13B72A2-987D-4E32-8827-56C6BE9E95DA}" dt="2024-04-13T19:02:29.867" v="391" actId="465"/>
          <ac:spMkLst>
            <pc:docMk/>
            <pc:sldMk cId="1594867255" sldId="1789"/>
            <ac:spMk id="4" creationId="{089BC8A4-AB18-DAA8-5881-C2A752DF627A}"/>
          </ac:spMkLst>
        </pc:spChg>
        <pc:spChg chg="add mod">
          <ac:chgData name="Anders Plejdrup Houmøller" userId="6c18fd073f0ef680" providerId="LiveId" clId="{D13B72A2-987D-4E32-8827-56C6BE9E95DA}" dt="2024-04-13T19:02:04.940" v="384" actId="12788"/>
          <ac:spMkLst>
            <pc:docMk/>
            <pc:sldMk cId="1594867255" sldId="1789"/>
            <ac:spMk id="5" creationId="{9CE5CD41-5666-3FD5-1444-B6E85B336307}"/>
          </ac:spMkLst>
        </pc:spChg>
        <pc:spChg chg="add mod">
          <ac:chgData name="Anders Plejdrup Houmøller" userId="6c18fd073f0ef680" providerId="LiveId" clId="{D13B72A2-987D-4E32-8827-56C6BE9E95DA}" dt="2024-04-13T19:02:19.968" v="390" actId="1035"/>
          <ac:spMkLst>
            <pc:docMk/>
            <pc:sldMk cId="1594867255" sldId="1789"/>
            <ac:spMk id="6" creationId="{30744FF5-6914-E698-3776-E8F1FE39885D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" creationId="{EC6661D6-1E83-3820-B795-4673E03235D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" creationId="{8819343C-0638-AD7E-C350-6EB4395BDEE9}"/>
          </ac:spMkLst>
        </pc:spChg>
        <pc:spChg chg="mod">
          <ac:chgData name="Anders Plejdrup Houmøller" userId="6c18fd073f0ef680" providerId="LiveId" clId="{D13B72A2-987D-4E32-8827-56C6BE9E95DA}" dt="2024-04-13T19:05:27.212" v="456"/>
          <ac:spMkLst>
            <pc:docMk/>
            <pc:sldMk cId="1594867255" sldId="1789"/>
            <ac:spMk id="10" creationId="{6AB3D600-A2B0-BD52-F5F3-CD8A5E5F2132}"/>
          </ac:spMkLst>
        </pc:spChg>
        <pc:spChg chg="mod">
          <ac:chgData name="Anders Plejdrup Houmøller" userId="6c18fd073f0ef680" providerId="LiveId" clId="{D13B72A2-987D-4E32-8827-56C6BE9E95DA}" dt="2024-04-13T19:05:27.212" v="456"/>
          <ac:spMkLst>
            <pc:docMk/>
            <pc:sldMk cId="1594867255" sldId="1789"/>
            <ac:spMk id="11" creationId="{B1171E25-D728-D0A3-892B-BE165B7AFCA7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4" creationId="{065DF0C3-A91F-3BDA-7F62-6761318AC6C3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5" creationId="{F1696E5F-E6D0-C0E2-CD8D-B7B0AB8B7D28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6" creationId="{79FCBCCE-1976-4E3B-10BF-D19E9D5139E0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7" creationId="{1E591630-9BFA-FC3F-37F4-365CF3648AE3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8" creationId="{47446B8E-EC02-94D1-E3C7-54640E67CA31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19" creationId="{FCCEC174-5BA2-4D2D-17A9-7768563A9B7E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0" creationId="{64499351-224B-0617-E61A-F10FF2160CF9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1" creationId="{597CE9D7-BCE7-5852-05AC-E3C051FA8A5F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2" creationId="{EF2E45F2-4A3E-EA4C-2728-DEB171F12EF3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3" creationId="{471AD321-3118-ABD9-0F69-8FDDD220C0B8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4" creationId="{7FDA5518-378F-7AEF-E945-81E7C7CC0810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5" creationId="{BD8C2C30-34D4-9F66-9509-843391F1F3D8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6" creationId="{03636F35-8EF8-977D-707A-A355ED31D256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7" creationId="{F012E80A-0420-23F1-6434-7D94AA1C4B2D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28" creationId="{745198C6-658D-9A21-B096-0D50CA1DA00E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36" creationId="{F5370242-9BDB-EBA4-EE64-C1DBF5233745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38" creationId="{80808376-879C-2D9B-288B-34ADBFA0CB07}"/>
          </ac:spMkLst>
        </pc:spChg>
        <pc:spChg chg="mod">
          <ac:chgData name="Anders Plejdrup Houmøller" userId="6c18fd073f0ef680" providerId="LiveId" clId="{D13B72A2-987D-4E32-8827-56C6BE9E95DA}" dt="2024-04-13T18:57:48.612" v="190" actId="1037"/>
          <ac:spMkLst>
            <pc:docMk/>
            <pc:sldMk cId="1594867255" sldId="1789"/>
            <ac:spMk id="40" creationId="{1322AA06-ED7A-7E5E-9B21-20A2EE008854}"/>
          </ac:spMkLst>
        </pc:spChg>
        <pc:spChg chg="mod">
          <ac:chgData name="Anders Plejdrup Houmøller" userId="6c18fd073f0ef680" providerId="LiveId" clId="{D13B72A2-987D-4E32-8827-56C6BE9E95DA}" dt="2024-04-13T18:57:55.076" v="201" actId="1038"/>
          <ac:spMkLst>
            <pc:docMk/>
            <pc:sldMk cId="1594867255" sldId="1789"/>
            <ac:spMk id="48" creationId="{A87C7491-35B4-E937-9F58-2DAD18CB4BFF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2" creationId="{1D4FE3C5-87D4-16ED-7947-D63D4D057EF6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3" creationId="{7476DC45-812B-D353-F4DD-6B6556A21BC0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4" creationId="{34E1B716-CDD4-00DA-02EC-CDD3811E6F3F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5" creationId="{3BB11FE6-51A9-8CA4-6C36-5711CDFB74D4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6" creationId="{C30ABD7D-BB22-420D-0546-72660F558E89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7" creationId="{85E7AADE-3AD8-2A67-BE4E-ADE75970AC6C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58" creationId="{7CD2911D-FFC8-E62B-D0E5-A2AEAF73E021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61" creationId="{F64CCCBD-E555-9BD1-1CFE-ADDBF236451D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62" creationId="{0967D6A4-99B2-42AF-A092-ADB72F7BD65F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63" creationId="{3914452A-2A71-6CC3-FC1D-88CEB26D001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73" creationId="{0DBA5957-A13C-F735-C78B-FF67A46811A3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74" creationId="{DEE06FB4-5B4E-21C7-035C-857CA7506EE9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75" creationId="{7ED27810-B351-C883-E8F4-C8866F771BC8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79" creationId="{303CC1AA-9651-F4C6-3D62-38085F54CC9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1" creationId="{4E6695F2-07C8-480B-6531-06C9E9542ED7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2" creationId="{FA4D1A78-D6D5-DCF8-229D-2FAE53BBC56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3" creationId="{81C49663-06B2-EA6D-7189-0E72CAFF7DA3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4" creationId="{372B0D11-7EFE-8396-81ED-8444115B77C9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5" creationId="{3E6953ED-8A8E-A730-C1AA-BF8A0C868A2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6" creationId="{146E7D00-BC68-E71C-4ED4-E3078DA3F32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7" creationId="{439ABCD1-C33D-A4E9-63F6-049A4F7375FC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8" creationId="{C2D8837A-C745-FB0F-ED9D-9B903EBEE3AB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89" creationId="{00642713-0FA8-B2CC-460B-7C517FC59F9C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0" creationId="{4C5D09E4-2686-51BE-7720-3A0F0AFFF8F2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1" creationId="{F6E2951D-0355-3CD0-68D5-B5DFFAEE89F9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2" creationId="{9C3F4A56-CA54-3736-8399-0527EA94F2A7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3" creationId="{89DCB537-E8B2-C5FF-7034-4D1C396E39C3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4" creationId="{A4D9E968-F959-1569-DFD3-3A31737148E8}"/>
          </ac:spMkLst>
        </pc:spChg>
        <pc:spChg chg="mod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95" creationId="{688B2442-B93B-1AD0-AE2F-5F665C3537D0}"/>
          </ac:spMkLst>
        </pc:spChg>
        <pc:spChg chg="mod topLvl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101" creationId="{71A55D2A-3FC3-FCF4-BD34-F7B65663441B}"/>
          </ac:spMkLst>
        </pc:spChg>
        <pc:spChg chg="mod topLvl">
          <ac:chgData name="Anders Plejdrup Houmøller" userId="6c18fd073f0ef680" providerId="LiveId" clId="{D13B72A2-987D-4E32-8827-56C6BE9E95DA}" dt="2024-04-13T18:59:25.671" v="205" actId="165"/>
          <ac:spMkLst>
            <pc:docMk/>
            <pc:sldMk cId="1594867255" sldId="1789"/>
            <ac:spMk id="102" creationId="{90308AE6-CA90-2EE3-EBBE-CDB1F7B5CCEF}"/>
          </ac:spMkLst>
        </pc:spChg>
        <pc:spChg chg="del mod">
          <ac:chgData name="Anders Plejdrup Houmøller" userId="6c18fd073f0ef680" providerId="LiveId" clId="{D13B72A2-987D-4E32-8827-56C6BE9E95DA}" dt="2024-04-13T18:55:07.902" v="6" actId="21"/>
          <ac:spMkLst>
            <pc:docMk/>
            <pc:sldMk cId="1594867255" sldId="1789"/>
            <ac:spMk id="106" creationId="{239C3945-5194-59D1-5281-E55F67FE56F5}"/>
          </ac:spMkLst>
        </pc:spChg>
        <pc:spChg chg="del mod">
          <ac:chgData name="Anders Plejdrup Houmøller" userId="6c18fd073f0ef680" providerId="LiveId" clId="{D13B72A2-987D-4E32-8827-56C6BE9E95DA}" dt="2024-04-13T18:55:07.902" v="6" actId="21"/>
          <ac:spMkLst>
            <pc:docMk/>
            <pc:sldMk cId="1594867255" sldId="1789"/>
            <ac:spMk id="107" creationId="{F9726FDE-A7D0-FC28-21A4-A3250E8D4028}"/>
          </ac:spMkLst>
        </pc:spChg>
        <pc:spChg chg="del mod">
          <ac:chgData name="Anders Plejdrup Houmøller" userId="6c18fd073f0ef680" providerId="LiveId" clId="{D13B72A2-987D-4E32-8827-56C6BE9E95DA}" dt="2024-04-13T18:55:07.902" v="6" actId="21"/>
          <ac:spMkLst>
            <pc:docMk/>
            <pc:sldMk cId="1594867255" sldId="1789"/>
            <ac:spMk id="159" creationId="{B6FD1B8F-4B56-4BAD-9279-40C61A54B0C5}"/>
          </ac:spMkLst>
        </pc:spChg>
        <pc:spChg chg="mod">
          <ac:chgData name="Anders Plejdrup Houmøller" userId="6c18fd073f0ef680" providerId="LiveId" clId="{D13B72A2-987D-4E32-8827-56C6BE9E95DA}" dt="2024-04-13T18:59:10.735" v="204" actId="14100"/>
          <ac:spMkLst>
            <pc:docMk/>
            <pc:sldMk cId="1594867255" sldId="1789"/>
            <ac:spMk id="163" creationId="{DCC88334-2DE6-4BA3-8DBB-62EFADB9601A}"/>
          </ac:spMkLst>
        </pc:spChg>
        <pc:spChg chg="del">
          <ac:chgData name="Anders Plejdrup Houmøller" userId="6c18fd073f0ef680" providerId="LiveId" clId="{D13B72A2-987D-4E32-8827-56C6BE9E95DA}" dt="2024-04-13T18:55:27.680" v="130" actId="21"/>
          <ac:spMkLst>
            <pc:docMk/>
            <pc:sldMk cId="1594867255" sldId="1789"/>
            <ac:spMk id="164" creationId="{764788B5-27ED-4EF8-BCC8-9639FF0C88D8}"/>
          </ac:spMkLst>
        </pc:spChg>
        <pc:spChg chg="mod">
          <ac:chgData name="Anders Plejdrup Houmøller" userId="6c18fd073f0ef680" providerId="LiveId" clId="{D13B72A2-987D-4E32-8827-56C6BE9E95DA}" dt="2024-04-13T19:02:04.940" v="384" actId="12788"/>
          <ac:spMkLst>
            <pc:docMk/>
            <pc:sldMk cId="1594867255" sldId="1789"/>
            <ac:spMk id="2054" creationId="{C561FAAA-4BA9-4444-ADBD-2B4E5BB2804A}"/>
          </ac:spMkLst>
        </pc:spChg>
        <pc:grpChg chg="add del mod">
          <ac:chgData name="Anders Plejdrup Houmøller" userId="6c18fd073f0ef680" providerId="LiveId" clId="{D13B72A2-987D-4E32-8827-56C6BE9E95DA}" dt="2024-04-13T18:59:25.671" v="205" actId="165"/>
          <ac:grpSpMkLst>
            <pc:docMk/>
            <pc:sldMk cId="1594867255" sldId="1789"/>
            <ac:grpSpMk id="3" creationId="{F6063AB6-353A-4D05-CCDA-D2B3095AE6E4}"/>
          </ac:grpSpMkLst>
        </pc:grpChg>
        <pc:grpChg chg="add mod">
          <ac:chgData name="Anders Plejdrup Houmøller" userId="6c18fd073f0ef680" providerId="LiveId" clId="{D13B72A2-987D-4E32-8827-56C6BE9E95DA}" dt="2024-04-13T19:06:22.071" v="546" actId="164"/>
          <ac:grpSpMkLst>
            <pc:docMk/>
            <pc:sldMk cId="1594867255" sldId="1789"/>
            <ac:grpSpMk id="7" creationId="{780D67A5-E085-DCC5-D75B-F3E5D14313C2}"/>
          </ac:grpSpMkLst>
        </pc:grpChg>
        <pc:grpChg chg="add mod">
          <ac:chgData name="Anders Plejdrup Houmøller" userId="6c18fd073f0ef680" providerId="LiveId" clId="{D13B72A2-987D-4E32-8827-56C6BE9E95DA}" dt="2024-04-13T19:06:22.071" v="546" actId="164"/>
          <ac:grpSpMkLst>
            <pc:docMk/>
            <pc:sldMk cId="1594867255" sldId="1789"/>
            <ac:grpSpMk id="13" creationId="{2AD3A50D-FD70-B14F-ACB6-E42BC536FE17}"/>
          </ac:grpSpMkLst>
        </pc:grpChg>
        <pc:grpChg chg="mod">
          <ac:chgData name="Anders Plejdrup Houmøller" userId="6c18fd073f0ef680" providerId="LiveId" clId="{D13B72A2-987D-4E32-8827-56C6BE9E95DA}" dt="2024-04-13T18:57:48.612" v="190" actId="1037"/>
          <ac:grpSpMkLst>
            <pc:docMk/>
            <pc:sldMk cId="1594867255" sldId="1789"/>
            <ac:grpSpMk id="46" creationId="{E543BC0A-74DA-7E5A-A4FC-0B2CC657AB7E}"/>
          </ac:grpSpMkLst>
        </pc:grpChg>
        <pc:grpChg chg="mod">
          <ac:chgData name="Anders Plejdrup Houmøller" userId="6c18fd073f0ef680" providerId="LiveId" clId="{D13B72A2-987D-4E32-8827-56C6BE9E95DA}" dt="2024-04-13T18:57:48.612" v="190" actId="1037"/>
          <ac:grpSpMkLst>
            <pc:docMk/>
            <pc:sldMk cId="1594867255" sldId="1789"/>
            <ac:grpSpMk id="50" creationId="{AA2AAF65-50C2-8864-FA8E-E85FFAE12CA6}"/>
          </ac:grpSpMkLst>
        </pc:grpChg>
        <pc:grpChg chg="mod">
          <ac:chgData name="Anders Plejdrup Houmøller" userId="6c18fd073f0ef680" providerId="LiveId" clId="{D13B72A2-987D-4E32-8827-56C6BE9E95DA}" dt="2024-04-13T18:59:25.671" v="205" actId="165"/>
          <ac:grpSpMkLst>
            <pc:docMk/>
            <pc:sldMk cId="1594867255" sldId="1789"/>
            <ac:grpSpMk id="96" creationId="{576721FE-4839-DBAD-F5C5-9C78FD61A5ED}"/>
          </ac:grpSpMkLst>
        </pc:grpChg>
        <pc:grpChg chg="mod">
          <ac:chgData name="Anders Plejdrup Houmøller" userId="6c18fd073f0ef680" providerId="LiveId" clId="{D13B72A2-987D-4E32-8827-56C6BE9E95DA}" dt="2024-04-13T18:59:25.671" v="205" actId="165"/>
          <ac:grpSpMkLst>
            <pc:docMk/>
            <pc:sldMk cId="1594867255" sldId="1789"/>
            <ac:grpSpMk id="97" creationId="{AC9D502E-EB64-8F36-0427-F40BFF2E99C5}"/>
          </ac:grpSpMkLst>
        </pc:grpChg>
        <pc:grpChg chg="mod topLvl">
          <ac:chgData name="Anders Plejdrup Houmøller" userId="6c18fd073f0ef680" providerId="LiveId" clId="{D13B72A2-987D-4E32-8827-56C6BE9E95DA}" dt="2024-04-13T18:59:25.671" v="205" actId="165"/>
          <ac:grpSpMkLst>
            <pc:docMk/>
            <pc:sldMk cId="1594867255" sldId="1789"/>
            <ac:grpSpMk id="98" creationId="{E50EDE87-F407-A830-8ACF-1E15F2510FB3}"/>
          </ac:grpSpMkLst>
        </pc:grpChg>
        <pc:grpChg chg="del">
          <ac:chgData name="Anders Plejdrup Houmøller" userId="6c18fd073f0ef680" providerId="LiveId" clId="{D13B72A2-987D-4E32-8827-56C6BE9E95DA}" dt="2024-04-13T18:55:38.250" v="132" actId="21"/>
          <ac:grpSpMkLst>
            <pc:docMk/>
            <pc:sldMk cId="1594867255" sldId="1789"/>
            <ac:grpSpMk id="108" creationId="{B50D8E49-5641-FD29-FD73-ACDD3BE36600}"/>
          </ac:grpSpMkLst>
        </pc:grpChg>
        <pc:cxnChg chg="add mod">
          <ac:chgData name="Anders Plejdrup Houmøller" userId="6c18fd073f0ef680" providerId="LiveId" clId="{D13B72A2-987D-4E32-8827-56C6BE9E95DA}" dt="2024-04-13T19:06:22.071" v="546" actId="164"/>
          <ac:cxnSpMkLst>
            <pc:docMk/>
            <pc:sldMk cId="1594867255" sldId="1789"/>
            <ac:cxnSpMk id="12" creationId="{EF0B3D8C-3E53-863D-A311-61207B235F2D}"/>
          </ac:cxnSpMkLst>
        </pc:cxnChg>
      </pc:sldChg>
      <pc:sldChg chg="modSp mod">
        <pc:chgData name="Anders Plejdrup Houmøller" userId="6c18fd073f0ef680" providerId="LiveId" clId="{D13B72A2-987D-4E32-8827-56C6BE9E95DA}" dt="2024-04-13T19:08:50.216" v="553" actId="14100"/>
        <pc:sldMkLst>
          <pc:docMk/>
          <pc:sldMk cId="0" sldId="2059"/>
        </pc:sldMkLst>
        <pc:picChg chg="mod">
          <ac:chgData name="Anders Plejdrup Houmøller" userId="6c18fd073f0ef680" providerId="LiveId" clId="{D13B72A2-987D-4E32-8827-56C6BE9E95DA}" dt="2024-04-13T19:08:50.216" v="553" actId="14100"/>
          <ac:picMkLst>
            <pc:docMk/>
            <pc:sldMk cId="0" sldId="2059"/>
            <ac:picMk id="7" creationId="{79DF95B2-0030-4631-9F1F-6B6BDA5552B9}"/>
          </ac:picMkLst>
        </pc:picChg>
      </pc:sldChg>
      <pc:sldChg chg="addSp delSp modSp new del mod delAnim modAnim">
        <pc:chgData name="Anders Plejdrup Houmøller" userId="6c18fd073f0ef680" providerId="LiveId" clId="{D13B72A2-987D-4E32-8827-56C6BE9E95DA}" dt="2024-04-13T19:08:22.356" v="551" actId="47"/>
        <pc:sldMkLst>
          <pc:docMk/>
          <pc:sldMk cId="1624096899" sldId="2060"/>
        </pc:sldMkLst>
        <pc:spChg chg="add mod">
          <ac:chgData name="Anders Plejdrup Houmøller" userId="6c18fd073f0ef680" providerId="LiveId" clId="{D13B72A2-987D-4E32-8827-56C6BE9E95DA}" dt="2024-04-13T19:02:55.274" v="437" actId="1035"/>
          <ac:spMkLst>
            <pc:docMk/>
            <pc:sldMk cId="1624096899" sldId="2060"/>
            <ac:spMk id="106" creationId="{239C3945-5194-59D1-5281-E55F67FE56F5}"/>
          </ac:spMkLst>
        </pc:spChg>
        <pc:spChg chg="add mod">
          <ac:chgData name="Anders Plejdrup Houmøller" userId="6c18fd073f0ef680" providerId="LiveId" clId="{D13B72A2-987D-4E32-8827-56C6BE9E95DA}" dt="2024-04-13T19:02:55.274" v="437" actId="1035"/>
          <ac:spMkLst>
            <pc:docMk/>
            <pc:sldMk cId="1624096899" sldId="2060"/>
            <ac:spMk id="107" creationId="{F9726FDE-A7D0-FC28-21A4-A3250E8D4028}"/>
          </ac:spMkLst>
        </pc:spChg>
        <pc:spChg chg="mod topLvl">
          <ac:chgData name="Anders Plejdrup Houmøller" userId="6c18fd073f0ef680" providerId="LiveId" clId="{D13B72A2-987D-4E32-8827-56C6BE9E95DA}" dt="2024-04-13T19:03:54.023" v="444" actId="164"/>
          <ac:spMkLst>
            <pc:docMk/>
            <pc:sldMk cId="1624096899" sldId="2060"/>
            <ac:spMk id="112" creationId="{F4293F93-C433-DB06-8168-57C93C330391}"/>
          </ac:spMkLst>
        </pc:spChg>
        <pc:spChg chg="mod topLvl">
          <ac:chgData name="Anders Plejdrup Houmøller" userId="6c18fd073f0ef680" providerId="LiveId" clId="{D13B72A2-987D-4E32-8827-56C6BE9E95DA}" dt="2024-04-13T19:03:54.023" v="444" actId="164"/>
          <ac:spMkLst>
            <pc:docMk/>
            <pc:sldMk cId="1624096899" sldId="2060"/>
            <ac:spMk id="113" creationId="{7317C8A3-6A2A-E830-875B-38C40F512A40}"/>
          </ac:spMkLst>
        </pc:spChg>
        <pc:spChg chg="add mod">
          <ac:chgData name="Anders Plejdrup Houmøller" userId="6c18fd073f0ef680" providerId="LiveId" clId="{D13B72A2-987D-4E32-8827-56C6BE9E95DA}" dt="2024-04-13T19:02:50.477" v="416" actId="1035"/>
          <ac:spMkLst>
            <pc:docMk/>
            <pc:sldMk cId="1624096899" sldId="2060"/>
            <ac:spMk id="159" creationId="{B6FD1B8F-4B56-4BAD-9279-40C61A54B0C5}"/>
          </ac:spMkLst>
        </pc:spChg>
        <pc:spChg chg="add del mod">
          <ac:chgData name="Anders Plejdrup Houmøller" userId="6c18fd073f0ef680" providerId="LiveId" clId="{D13B72A2-987D-4E32-8827-56C6BE9E95DA}" dt="2024-04-13T18:56:10.534" v="136" actId="21"/>
          <ac:spMkLst>
            <pc:docMk/>
            <pc:sldMk cId="1624096899" sldId="2060"/>
            <ac:spMk id="164" creationId="{764788B5-27ED-4EF8-BCC8-9639FF0C88D8}"/>
          </ac:spMkLst>
        </pc:spChg>
        <pc:grpChg chg="add mod">
          <ac:chgData name="Anders Plejdrup Houmøller" userId="6c18fd073f0ef680" providerId="LiveId" clId="{D13B72A2-987D-4E32-8827-56C6BE9E95DA}" dt="2024-04-13T19:03:54.023" v="444" actId="164"/>
          <ac:grpSpMkLst>
            <pc:docMk/>
            <pc:sldMk cId="1624096899" sldId="2060"/>
            <ac:grpSpMk id="4" creationId="{957DEF03-BB9C-36EE-95A6-59E3EE3685FC}"/>
          </ac:grpSpMkLst>
        </pc:grpChg>
        <pc:grpChg chg="add del mod">
          <ac:chgData name="Anders Plejdrup Houmøller" userId="6c18fd073f0ef680" providerId="LiveId" clId="{D13B72A2-987D-4E32-8827-56C6BE9E95DA}" dt="2024-04-13T19:03:10.507" v="439" actId="165"/>
          <ac:grpSpMkLst>
            <pc:docMk/>
            <pc:sldMk cId="1624096899" sldId="2060"/>
            <ac:grpSpMk id="108" creationId="{B50D8E49-5641-FD29-FD73-ACDD3BE36600}"/>
          </ac:grpSpMkLst>
        </pc:grpChg>
        <pc:grpChg chg="del mod topLvl">
          <ac:chgData name="Anders Plejdrup Houmøller" userId="6c18fd073f0ef680" providerId="LiveId" clId="{D13B72A2-987D-4E32-8827-56C6BE9E95DA}" dt="2024-04-13T19:03:13.783" v="440" actId="165"/>
          <ac:grpSpMkLst>
            <pc:docMk/>
            <pc:sldMk cId="1624096899" sldId="2060"/>
            <ac:grpSpMk id="109" creationId="{ACA0F984-E8F7-4AE7-C17E-C28A5E50D75A}"/>
          </ac:grpSpMkLst>
        </pc:grpChg>
        <pc:cxnChg chg="mod topLvl">
          <ac:chgData name="Anders Plejdrup Houmøller" userId="6c18fd073f0ef680" providerId="LiveId" clId="{D13B72A2-987D-4E32-8827-56C6BE9E95DA}" dt="2024-04-13T19:03:10.507" v="439" actId="165"/>
          <ac:cxnSpMkLst>
            <pc:docMk/>
            <pc:sldMk cId="1624096899" sldId="2060"/>
            <ac:cxnSpMk id="111" creationId="{A7BAACE0-C63E-E9FF-9E0D-8EC2DEB0839E}"/>
          </ac:cxnSpMkLst>
        </pc:cxnChg>
      </pc:sldChg>
      <pc:sldChg chg="del">
        <pc:chgData name="Anders Plejdrup Houmøller" userId="6c18fd073f0ef680" providerId="LiveId" clId="{D13B72A2-987D-4E32-8827-56C6BE9E95DA}" dt="2024-04-13T17:53:14.775" v="1" actId="47"/>
        <pc:sldMkLst>
          <pc:docMk/>
          <pc:sldMk cId="4153191781" sldId="2098"/>
        </pc:sldMkLst>
      </pc:sldChg>
      <pc:sldChg chg="del">
        <pc:chgData name="Anders Plejdrup Houmøller" userId="6c18fd073f0ef680" providerId="LiveId" clId="{D13B72A2-987D-4E32-8827-56C6BE9E95DA}" dt="2024-04-13T17:53:14.775" v="1" actId="47"/>
        <pc:sldMkLst>
          <pc:docMk/>
          <pc:sldMk cId="1599147046" sldId="2099"/>
        </pc:sldMkLst>
      </pc:sldChg>
      <pc:sldChg chg="del">
        <pc:chgData name="Anders Plejdrup Houmøller" userId="6c18fd073f0ef680" providerId="LiveId" clId="{D13B72A2-987D-4E32-8827-56C6BE9E95DA}" dt="2024-04-13T17:53:14.775" v="1" actId="47"/>
        <pc:sldMkLst>
          <pc:docMk/>
          <pc:sldMk cId="951612328" sldId="2110"/>
        </pc:sldMkLst>
      </pc:sldChg>
      <pc:sldChg chg="del">
        <pc:chgData name="Anders Plejdrup Houmøller" userId="6c18fd073f0ef680" providerId="LiveId" clId="{D13B72A2-987D-4E32-8827-56C6BE9E95DA}" dt="2024-04-13T17:53:14.775" v="1" actId="47"/>
        <pc:sldMkLst>
          <pc:docMk/>
          <pc:sldMk cId="2725357771" sldId="21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3"/>
          </p:nvPr>
        </p:nvSpPr>
        <p:spPr>
          <a:xfrm>
            <a:off x="4020506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r">
              <a:defRPr sz="1200"/>
            </a:lvl1pPr>
          </a:lstStyle>
          <a:p>
            <a:fld id="{178BF5E1-5216-41DB-AB8F-45E1964B52A4}" type="slidenum">
              <a:rPr lang="en-GB" b="0" smtClean="0"/>
              <a:t>‹nr.›</a:t>
            </a:fld>
            <a:endParaRPr lang="en-GB" b="0" dirty="0"/>
          </a:p>
        </p:txBody>
      </p:sp>
      <p:sp>
        <p:nvSpPr>
          <p:cNvPr id="3" name="Pladsholder til sidehoved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lvl1pPr algn="l">
              <a:defRPr sz="1200"/>
            </a:lvl1pPr>
          </a:lstStyle>
          <a:p>
            <a:r>
              <a:rPr lang="en-GB" b="0" dirty="0"/>
              <a:t>Anders Plejdrup Houmøller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l">
              <a:defRPr sz="1200"/>
            </a:lvl1pPr>
          </a:lstStyle>
          <a:p>
            <a:r>
              <a:rPr lang="en-GB" b="0" dirty="0"/>
              <a:t>www.houmollerconsulting.dk</a:t>
            </a:r>
          </a:p>
        </p:txBody>
      </p:sp>
      <p:sp>
        <p:nvSpPr>
          <p:cNvPr id="5" name="Pladsholder til sidehoved 2">
            <a:extLst>
              <a:ext uri="{FF2B5EF4-FFF2-40B4-BE49-F238E27FC236}">
                <a16:creationId xmlns:a16="http://schemas.microsoft.com/office/drawing/2014/main" id="{5028DBB0-8573-484B-AAA8-6BA0CF4EB7BC}"/>
              </a:ext>
            </a:extLst>
          </p:cNvPr>
          <p:cNvSpPr txBox="1">
            <a:spLocks/>
          </p:cNvSpPr>
          <p:nvPr/>
        </p:nvSpPr>
        <p:spPr>
          <a:xfrm>
            <a:off x="3998952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0" dirty="0"/>
              <a:t>24-25 May 2023</a:t>
            </a:r>
          </a:p>
        </p:txBody>
      </p:sp>
    </p:spTree>
    <p:extLst>
      <p:ext uri="{BB962C8B-B14F-4D97-AF65-F5344CB8AC3E}">
        <p14:creationId xmlns:p14="http://schemas.microsoft.com/office/powerpoint/2010/main" val="156948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71525"/>
            <a:ext cx="5529262" cy="3827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9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39" tIns="49545" rIns="97439" bIns="49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5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A085-A8CA-4F7E-A07E-020DE78FE34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7B1D46-B8C6-41CD-9AAE-40535ABC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817D8-21B3-4827-B6AE-E5CA837240C7}" type="slidenum">
              <a:rPr lang="da-DK" altLang="en-US"/>
              <a:pPr/>
              <a:t>2</a:t>
            </a:fld>
            <a:endParaRPr lang="da-DK" altLang="en-US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2CB4BC0-8C13-47F7-8C0B-C7B163761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E35CEC-A3EE-4215-9032-6C405F923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16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0642"/>
            <a:fld id="{D07B4EA4-AA80-4C2E-B196-09E21B52DF88}" type="slidenum">
              <a:rPr lang="da-DK" smtClean="0"/>
              <a:pPr defTabSz="820642"/>
              <a:t>3</a:t>
            </a:fld>
            <a:endParaRPr lang="da-DK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742950" indent="-285750">
              <a:buSzPct val="100000"/>
              <a:buFont typeface="Wingdings" panose="05000000000000000000" pitchFamily="2" charset="2"/>
              <a:buChar char="q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5pPr marL="2057400" indent="-228600"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titeltypografien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 April 2024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F369-1B7C-43B8-8237-D0C70CA4477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3834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420100" cy="682906"/>
          </a:xfrm>
        </p:spPr>
        <p:txBody>
          <a:bodyPr/>
          <a:lstStyle/>
          <a:p>
            <a:r>
              <a:rPr lang="en-GB" sz="3000" dirty="0"/>
              <a:t>Introduction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9728" y="1357566"/>
            <a:ext cx="9707270" cy="3711865"/>
          </a:xfrm>
        </p:spPr>
        <p:txBody>
          <a:bodyPr/>
          <a:lstStyle/>
          <a:p>
            <a:r>
              <a:rPr lang="en-GB" sz="2200" dirty="0">
                <a:solidFill>
                  <a:srgbClr val="000000"/>
                </a:solidFill>
              </a:rPr>
              <a:t>This PowerPoint presentation is animated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</a:rPr>
              <a:t>It’s strongly recommended to run the animation when viewing the presentation.</a:t>
            </a:r>
          </a:p>
          <a:p>
            <a:r>
              <a:rPr lang="en-GB" sz="2200" dirty="0">
                <a:solidFill>
                  <a:srgbClr val="000000"/>
                </a:solidFill>
              </a:rPr>
              <a:t>On most computers, you can start the animation by pressing </a:t>
            </a:r>
            <a:r>
              <a:rPr lang="en-GB" sz="2200" i="1" u="sng" dirty="0">
                <a:solidFill>
                  <a:srgbClr val="000000"/>
                </a:solidFill>
              </a:rPr>
              <a:t>F5</a:t>
            </a:r>
            <a:r>
              <a:rPr lang="en-GB" sz="2200" i="1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</a:rPr>
              <a:t>Now the presentation moves one step forward, when you press </a:t>
            </a:r>
            <a:r>
              <a:rPr lang="en-GB" sz="2200" i="1" u="sng" dirty="0">
                <a:solidFill>
                  <a:srgbClr val="000000"/>
                </a:solidFill>
              </a:rPr>
              <a:t>Page Down</a:t>
            </a:r>
            <a:r>
              <a:rPr lang="en-GB" sz="2200" dirty="0">
                <a:solidFill>
                  <a:srgbClr val="000000"/>
                </a:solidFill>
              </a:rPr>
              <a:t>. It moves one step backward, when you press </a:t>
            </a:r>
            <a:r>
              <a:rPr lang="en-GB" sz="2200" i="1" u="sng" dirty="0">
                <a:solidFill>
                  <a:srgbClr val="000000"/>
                </a:solidFill>
              </a:rPr>
              <a:t>Page Up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DF95B2-0030-4631-9F1F-6B6BDA55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134" y="4620127"/>
            <a:ext cx="1457556" cy="124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C561FAAA-4BA9-4444-ADBD-2B4E5BB28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9747" y="8797"/>
            <a:ext cx="6588883" cy="513925"/>
          </a:xfrm>
        </p:spPr>
        <p:txBody>
          <a:bodyPr>
            <a:noAutofit/>
          </a:bodyPr>
          <a:lstStyle/>
          <a:p>
            <a:pPr algn="ctr"/>
            <a:r>
              <a:rPr lang="en-GB" altLang="en-US" sz="3000" dirty="0"/>
              <a:t>Hungarian spot prices</a:t>
            </a:r>
          </a:p>
        </p:txBody>
      </p: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AA2AAF65-50C2-8864-FA8E-E85FFAE12CA6}"/>
              </a:ext>
            </a:extLst>
          </p:cNvPr>
          <p:cNvGrpSpPr/>
          <p:nvPr/>
        </p:nvGrpSpPr>
        <p:grpSpPr>
          <a:xfrm>
            <a:off x="41991" y="449522"/>
            <a:ext cx="1260281" cy="5963787"/>
            <a:chOff x="143788" y="449521"/>
            <a:chExt cx="1260281" cy="5963787"/>
          </a:xfrm>
        </p:grpSpPr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E543BC0A-74DA-7E5A-A4FC-0B2CC657AB7E}"/>
                </a:ext>
              </a:extLst>
            </p:cNvPr>
            <p:cNvGrpSpPr/>
            <p:nvPr/>
          </p:nvGrpSpPr>
          <p:grpSpPr>
            <a:xfrm>
              <a:off x="190992" y="825504"/>
              <a:ext cx="548227" cy="5587804"/>
              <a:chOff x="171742" y="825504"/>
              <a:chExt cx="548227" cy="5587804"/>
            </a:xfrm>
          </p:grpSpPr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065DF0C3-A91F-3BDA-7F62-6761318AC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227" y="6105531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F1696E5F-E6D0-C0E2-CD8D-B7B0AB8B7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4" y="5786441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40</a:t>
                </a: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79FCBCCE-1976-4E3B-10BF-D19E9D513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4" y="548164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80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1E591630-9BFA-FC3F-37F4-365CF364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516255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120</a:t>
                </a: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47446B8E-EC02-94D1-E3C7-54640E67C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4859342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160</a:t>
                </a: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FCCEC174-5BA2-4D2D-17A9-7768563A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455454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200</a:t>
                </a: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64499351-224B-0617-E61A-F10FF216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4233865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240</a:t>
                </a:r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597CE9D7-BCE7-5852-05AC-E3C051FA8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3930656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280</a:t>
                </a: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EF2E45F2-4A3E-EA4C-2728-DEB171F12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3611565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320</a:t>
                </a: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471AD321-3118-ABD9-0F69-8FDDD220C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3305179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360</a:t>
                </a:r>
              </a:p>
            </p:txBody>
          </p: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7FDA5518-378F-7AEF-E945-81E7C7CC0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3001968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400</a:t>
                </a:r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BD8C2C30-34D4-9F66-9509-843391F1F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2681290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440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03636F35-8EF8-977D-707A-A355ED31D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2376492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480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012E80A-0420-23F1-6434-7D94AA1C4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207169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520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745198C6-658D-9A21-B096-0D50CA1DA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1754192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560</a:t>
                </a:r>
              </a:p>
            </p:txBody>
          </p:sp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F5370242-9BDB-EBA4-EE64-C1DBF5233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144939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600</a:t>
                </a: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80808376-879C-2D9B-288B-34ADBFA0C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1130303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640</a:t>
                </a:r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1322AA06-ED7A-7E5E-9B21-20A2EE008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42" y="82550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680</a:t>
                </a:r>
              </a:p>
            </p:txBody>
          </p:sp>
        </p:grpSp>
        <p:sp>
          <p:nvSpPr>
            <p:cNvPr id="48" name="Tekstboks 67">
              <a:extLst>
                <a:ext uri="{FF2B5EF4-FFF2-40B4-BE49-F238E27FC236}">
                  <a16:creationId xmlns:a16="http://schemas.microsoft.com/office/drawing/2014/main" id="{A87C7491-35B4-E937-9F58-2DAD18CB4BFF}"/>
                </a:ext>
              </a:extLst>
            </p:cNvPr>
            <p:cNvSpPr txBox="1"/>
            <p:nvPr/>
          </p:nvSpPr>
          <p:spPr>
            <a:xfrm>
              <a:off x="143788" y="449521"/>
              <a:ext cx="1260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a typeface="Verdana" panose="020B0604030504040204" pitchFamily="34" charset="0"/>
                </a:rPr>
                <a:t>€/MWh</a:t>
              </a:r>
            </a:p>
          </p:txBody>
        </p:sp>
      </p:grpSp>
      <p:sp>
        <p:nvSpPr>
          <p:cNvPr id="104" name="Pladsholder til slidenummer 103">
            <a:extLst>
              <a:ext uri="{FF2B5EF4-FFF2-40B4-BE49-F238E27FC236}">
                <a16:creationId xmlns:a16="http://schemas.microsoft.com/office/drawing/2014/main" id="{337956EB-0BA1-3B8E-59F9-6D752B7D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105" name="Pladsholder til dato 104">
            <a:extLst>
              <a:ext uri="{FF2B5EF4-FFF2-40B4-BE49-F238E27FC236}">
                <a16:creationId xmlns:a16="http://schemas.microsoft.com/office/drawing/2014/main" id="{C25C5CAE-156D-9CE4-4AE7-919D6F16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DCC88334-2DE6-4BA3-8DBB-62EFADB9601A}"/>
              </a:ext>
            </a:extLst>
          </p:cNvPr>
          <p:cNvSpPr/>
          <p:nvPr/>
        </p:nvSpPr>
        <p:spPr bwMode="auto">
          <a:xfrm>
            <a:off x="41991" y="6574076"/>
            <a:ext cx="1348669" cy="2679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846" dirty="0"/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2864EC86-C58F-46EA-8BE7-CC0B1A7A416E}"/>
              </a:ext>
            </a:extLst>
          </p:cNvPr>
          <p:cNvSpPr txBox="1"/>
          <p:nvPr/>
        </p:nvSpPr>
        <p:spPr>
          <a:xfrm>
            <a:off x="407021" y="6593339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HUPX</a:t>
            </a:r>
          </a:p>
        </p:txBody>
      </p:sp>
      <p:grpSp>
        <p:nvGrpSpPr>
          <p:cNvPr id="98" name="Gruppe 97">
            <a:extLst>
              <a:ext uri="{FF2B5EF4-FFF2-40B4-BE49-F238E27FC236}">
                <a16:creationId xmlns:a16="http://schemas.microsoft.com/office/drawing/2014/main" id="{E50EDE87-F407-A830-8ACF-1E15F2510FB3}"/>
              </a:ext>
            </a:extLst>
          </p:cNvPr>
          <p:cNvGrpSpPr/>
          <p:nvPr/>
        </p:nvGrpSpPr>
        <p:grpSpPr>
          <a:xfrm>
            <a:off x="722997" y="977570"/>
            <a:ext cx="9086686" cy="5720429"/>
            <a:chOff x="784225" y="977569"/>
            <a:chExt cx="8296464" cy="57204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C6661D6-1E83-3820-B795-4673E0323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225" y="977900"/>
              <a:ext cx="8294688" cy="4962525"/>
            </a:xfrm>
            <a:custGeom>
              <a:avLst/>
              <a:gdLst>
                <a:gd name="T0" fmla="*/ 0 w 5225"/>
                <a:gd name="T1" fmla="*/ 3126 h 3126"/>
                <a:gd name="T2" fmla="*/ 5225 w 5225"/>
                <a:gd name="T3" fmla="*/ 3126 h 3126"/>
                <a:gd name="T4" fmla="*/ 0 w 5225"/>
                <a:gd name="T5" fmla="*/ 2934 h 3126"/>
                <a:gd name="T6" fmla="*/ 5225 w 5225"/>
                <a:gd name="T7" fmla="*/ 2934 h 3126"/>
                <a:gd name="T8" fmla="*/ 0 w 5225"/>
                <a:gd name="T9" fmla="*/ 2733 h 3126"/>
                <a:gd name="T10" fmla="*/ 5225 w 5225"/>
                <a:gd name="T11" fmla="*/ 2733 h 3126"/>
                <a:gd name="T12" fmla="*/ 0 w 5225"/>
                <a:gd name="T13" fmla="*/ 2541 h 3126"/>
                <a:gd name="T14" fmla="*/ 5225 w 5225"/>
                <a:gd name="T15" fmla="*/ 2541 h 3126"/>
                <a:gd name="T16" fmla="*/ 0 w 5225"/>
                <a:gd name="T17" fmla="*/ 2349 h 3126"/>
                <a:gd name="T18" fmla="*/ 5225 w 5225"/>
                <a:gd name="T19" fmla="*/ 2349 h 3126"/>
                <a:gd name="T20" fmla="*/ 0 w 5225"/>
                <a:gd name="T21" fmla="*/ 2148 h 3126"/>
                <a:gd name="T22" fmla="*/ 5225 w 5225"/>
                <a:gd name="T23" fmla="*/ 2148 h 3126"/>
                <a:gd name="T24" fmla="*/ 0 w 5225"/>
                <a:gd name="T25" fmla="*/ 1956 h 3126"/>
                <a:gd name="T26" fmla="*/ 5225 w 5225"/>
                <a:gd name="T27" fmla="*/ 1956 h 3126"/>
                <a:gd name="T28" fmla="*/ 0 w 5225"/>
                <a:gd name="T29" fmla="*/ 1755 h 3126"/>
                <a:gd name="T30" fmla="*/ 5225 w 5225"/>
                <a:gd name="T31" fmla="*/ 1755 h 3126"/>
                <a:gd name="T32" fmla="*/ 0 w 5225"/>
                <a:gd name="T33" fmla="*/ 1563 h 3126"/>
                <a:gd name="T34" fmla="*/ 5225 w 5225"/>
                <a:gd name="T35" fmla="*/ 1563 h 3126"/>
                <a:gd name="T36" fmla="*/ 0 w 5225"/>
                <a:gd name="T37" fmla="*/ 1371 h 3126"/>
                <a:gd name="T38" fmla="*/ 5225 w 5225"/>
                <a:gd name="T39" fmla="*/ 1371 h 3126"/>
                <a:gd name="T40" fmla="*/ 0 w 5225"/>
                <a:gd name="T41" fmla="*/ 1170 h 3126"/>
                <a:gd name="T42" fmla="*/ 5225 w 5225"/>
                <a:gd name="T43" fmla="*/ 1170 h 3126"/>
                <a:gd name="T44" fmla="*/ 0 w 5225"/>
                <a:gd name="T45" fmla="*/ 978 h 3126"/>
                <a:gd name="T46" fmla="*/ 5225 w 5225"/>
                <a:gd name="T47" fmla="*/ 978 h 3126"/>
                <a:gd name="T48" fmla="*/ 0 w 5225"/>
                <a:gd name="T49" fmla="*/ 786 h 3126"/>
                <a:gd name="T50" fmla="*/ 5225 w 5225"/>
                <a:gd name="T51" fmla="*/ 786 h 3126"/>
                <a:gd name="T52" fmla="*/ 0 w 5225"/>
                <a:gd name="T53" fmla="*/ 585 h 3126"/>
                <a:gd name="T54" fmla="*/ 5225 w 5225"/>
                <a:gd name="T55" fmla="*/ 585 h 3126"/>
                <a:gd name="T56" fmla="*/ 0 w 5225"/>
                <a:gd name="T57" fmla="*/ 393 h 3126"/>
                <a:gd name="T58" fmla="*/ 5225 w 5225"/>
                <a:gd name="T59" fmla="*/ 393 h 3126"/>
                <a:gd name="T60" fmla="*/ 0 w 5225"/>
                <a:gd name="T61" fmla="*/ 192 h 3126"/>
                <a:gd name="T62" fmla="*/ 5225 w 5225"/>
                <a:gd name="T63" fmla="*/ 192 h 3126"/>
                <a:gd name="T64" fmla="*/ 0 w 5225"/>
                <a:gd name="T65" fmla="*/ 0 h 3126"/>
                <a:gd name="T66" fmla="*/ 5225 w 5225"/>
                <a:gd name="T67" fmla="*/ 0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5" h="3126">
                  <a:moveTo>
                    <a:pt x="0" y="3126"/>
                  </a:moveTo>
                  <a:lnTo>
                    <a:pt x="5225" y="3126"/>
                  </a:lnTo>
                  <a:moveTo>
                    <a:pt x="0" y="2934"/>
                  </a:moveTo>
                  <a:lnTo>
                    <a:pt x="5225" y="2934"/>
                  </a:lnTo>
                  <a:moveTo>
                    <a:pt x="0" y="2733"/>
                  </a:moveTo>
                  <a:lnTo>
                    <a:pt x="5225" y="2733"/>
                  </a:lnTo>
                  <a:moveTo>
                    <a:pt x="0" y="2541"/>
                  </a:moveTo>
                  <a:lnTo>
                    <a:pt x="5225" y="2541"/>
                  </a:lnTo>
                  <a:moveTo>
                    <a:pt x="0" y="2349"/>
                  </a:moveTo>
                  <a:lnTo>
                    <a:pt x="5225" y="2349"/>
                  </a:lnTo>
                  <a:moveTo>
                    <a:pt x="0" y="2148"/>
                  </a:moveTo>
                  <a:lnTo>
                    <a:pt x="5225" y="2148"/>
                  </a:lnTo>
                  <a:moveTo>
                    <a:pt x="0" y="1956"/>
                  </a:moveTo>
                  <a:lnTo>
                    <a:pt x="5225" y="1956"/>
                  </a:lnTo>
                  <a:moveTo>
                    <a:pt x="0" y="1755"/>
                  </a:moveTo>
                  <a:lnTo>
                    <a:pt x="5225" y="1755"/>
                  </a:lnTo>
                  <a:moveTo>
                    <a:pt x="0" y="1563"/>
                  </a:moveTo>
                  <a:lnTo>
                    <a:pt x="5225" y="1563"/>
                  </a:lnTo>
                  <a:moveTo>
                    <a:pt x="0" y="1371"/>
                  </a:moveTo>
                  <a:lnTo>
                    <a:pt x="5225" y="1371"/>
                  </a:lnTo>
                  <a:moveTo>
                    <a:pt x="0" y="1170"/>
                  </a:moveTo>
                  <a:lnTo>
                    <a:pt x="5225" y="1170"/>
                  </a:lnTo>
                  <a:moveTo>
                    <a:pt x="0" y="978"/>
                  </a:moveTo>
                  <a:lnTo>
                    <a:pt x="5225" y="978"/>
                  </a:lnTo>
                  <a:moveTo>
                    <a:pt x="0" y="786"/>
                  </a:moveTo>
                  <a:lnTo>
                    <a:pt x="5225" y="786"/>
                  </a:lnTo>
                  <a:moveTo>
                    <a:pt x="0" y="585"/>
                  </a:moveTo>
                  <a:lnTo>
                    <a:pt x="5225" y="585"/>
                  </a:lnTo>
                  <a:moveTo>
                    <a:pt x="0" y="393"/>
                  </a:moveTo>
                  <a:lnTo>
                    <a:pt x="5225" y="393"/>
                  </a:lnTo>
                  <a:moveTo>
                    <a:pt x="0" y="192"/>
                  </a:moveTo>
                  <a:lnTo>
                    <a:pt x="5225" y="192"/>
                  </a:lnTo>
                  <a:moveTo>
                    <a:pt x="0" y="0"/>
                  </a:moveTo>
                  <a:lnTo>
                    <a:pt x="5225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Line 25">
              <a:extLst>
                <a:ext uri="{FF2B5EF4-FFF2-40B4-BE49-F238E27FC236}">
                  <a16:creationId xmlns:a16="http://schemas.microsoft.com/office/drawing/2014/main" id="{1D4FE3C5-87D4-16ED-7947-D63D4D057E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6440511" y="3618082"/>
              <a:ext cx="528035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7476DC45-812B-D353-F4DD-6B6556A21B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-1854908" y="3617747"/>
              <a:ext cx="528035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Text Box 111">
              <a:extLst>
                <a:ext uri="{FF2B5EF4-FFF2-40B4-BE49-F238E27FC236}">
                  <a16:creationId xmlns:a16="http://schemas.microsoft.com/office/drawing/2014/main" id="{34E1B716-CDD4-00DA-02EC-CDD3811E6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348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12</a:t>
              </a:r>
            </a:p>
          </p:txBody>
        </p:sp>
        <p:sp>
          <p:nvSpPr>
            <p:cNvPr id="55" name="Text Box 111">
              <a:extLst>
                <a:ext uri="{FF2B5EF4-FFF2-40B4-BE49-F238E27FC236}">
                  <a16:creationId xmlns:a16="http://schemas.microsoft.com/office/drawing/2014/main" id="{3BB11FE6-51A9-8CA4-6C36-5711CDFB7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7620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13</a:t>
              </a:r>
            </a:p>
          </p:txBody>
        </p:sp>
        <p:sp>
          <p:nvSpPr>
            <p:cNvPr id="56" name="Text Box 111">
              <a:extLst>
                <a:ext uri="{FF2B5EF4-FFF2-40B4-BE49-F238E27FC236}">
                  <a16:creationId xmlns:a16="http://schemas.microsoft.com/office/drawing/2014/main" id="{C30ABD7D-BB22-420D-0546-72660F558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371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14</a:t>
              </a:r>
            </a:p>
          </p:txBody>
        </p:sp>
        <p:sp>
          <p:nvSpPr>
            <p:cNvPr id="57" name="Text Box 111">
              <a:extLst>
                <a:ext uri="{FF2B5EF4-FFF2-40B4-BE49-F238E27FC236}">
                  <a16:creationId xmlns:a16="http://schemas.microsoft.com/office/drawing/2014/main" id="{85E7AADE-3AD8-2A67-BE4E-ADE75970A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622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15</a:t>
              </a:r>
            </a:p>
          </p:txBody>
        </p:sp>
        <p:sp>
          <p:nvSpPr>
            <p:cNvPr id="58" name="Text Box 111">
              <a:extLst>
                <a:ext uri="{FF2B5EF4-FFF2-40B4-BE49-F238E27FC236}">
                  <a16:creationId xmlns:a16="http://schemas.microsoft.com/office/drawing/2014/main" id="{7CD2911D-FFC8-E62B-D0E5-A2AEAF73E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793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16</a:t>
              </a:r>
            </a:p>
          </p:txBody>
        </p:sp>
        <p:sp>
          <p:nvSpPr>
            <p:cNvPr id="61" name="Text Box 111">
              <a:extLst>
                <a:ext uri="{FF2B5EF4-FFF2-40B4-BE49-F238E27FC236}">
                  <a16:creationId xmlns:a16="http://schemas.microsoft.com/office/drawing/2014/main" id="{F64CCCBD-E555-9BD1-1CFE-ADDBF2364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320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17</a:t>
              </a:r>
            </a:p>
          </p:txBody>
        </p:sp>
        <p:sp>
          <p:nvSpPr>
            <p:cNvPr id="62" name="Text Box 111">
              <a:extLst>
                <a:ext uri="{FF2B5EF4-FFF2-40B4-BE49-F238E27FC236}">
                  <a16:creationId xmlns:a16="http://schemas.microsoft.com/office/drawing/2014/main" id="{0967D6A4-99B2-42AF-A092-ADB72F7BD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585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18</a:t>
              </a:r>
            </a:p>
          </p:txBody>
        </p:sp>
        <p:sp>
          <p:nvSpPr>
            <p:cNvPr id="63" name="Text Box 111">
              <a:extLst>
                <a:ext uri="{FF2B5EF4-FFF2-40B4-BE49-F238E27FC236}">
                  <a16:creationId xmlns:a16="http://schemas.microsoft.com/office/drawing/2014/main" id="{3914452A-2A71-6CC3-FC1D-88CEB26D0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690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19</a:t>
              </a:r>
            </a:p>
          </p:txBody>
        </p:sp>
        <p:sp>
          <p:nvSpPr>
            <p:cNvPr id="73" name="Text Box 111">
              <a:extLst>
                <a:ext uri="{FF2B5EF4-FFF2-40B4-BE49-F238E27FC236}">
                  <a16:creationId xmlns:a16="http://schemas.microsoft.com/office/drawing/2014/main" id="{0DBA5957-A13C-F735-C78B-FF67A4681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2363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74" name="Text Box 111">
              <a:extLst>
                <a:ext uri="{FF2B5EF4-FFF2-40B4-BE49-F238E27FC236}">
                  <a16:creationId xmlns:a16="http://schemas.microsoft.com/office/drawing/2014/main" id="{DEE06FB4-5B4E-21C7-035C-857CA7506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738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11</a:t>
              </a:r>
            </a:p>
          </p:txBody>
        </p:sp>
        <p:sp>
          <p:nvSpPr>
            <p:cNvPr id="75" name="Text Box 111">
              <a:extLst>
                <a:ext uri="{FF2B5EF4-FFF2-40B4-BE49-F238E27FC236}">
                  <a16:creationId xmlns:a16="http://schemas.microsoft.com/office/drawing/2014/main" id="{7ED27810-B351-C883-E8F4-C8866F771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205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21</a:t>
              </a:r>
            </a:p>
          </p:txBody>
        </p:sp>
        <p:sp>
          <p:nvSpPr>
            <p:cNvPr id="93" name="Text Box 111">
              <a:extLst>
                <a:ext uri="{FF2B5EF4-FFF2-40B4-BE49-F238E27FC236}">
                  <a16:creationId xmlns:a16="http://schemas.microsoft.com/office/drawing/2014/main" id="{89DCB537-E8B2-C5FF-7034-4D1C396E3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9800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22</a:t>
              </a:r>
            </a:p>
          </p:txBody>
        </p:sp>
        <p:grpSp>
          <p:nvGrpSpPr>
            <p:cNvPr id="97" name="Gruppe 96">
              <a:extLst>
                <a:ext uri="{FF2B5EF4-FFF2-40B4-BE49-F238E27FC236}">
                  <a16:creationId xmlns:a16="http://schemas.microsoft.com/office/drawing/2014/main" id="{AC9D502E-EB64-8F36-0427-F40BFF2E99C5}"/>
                </a:ext>
              </a:extLst>
            </p:cNvPr>
            <p:cNvGrpSpPr/>
            <p:nvPr/>
          </p:nvGrpSpPr>
          <p:grpSpPr>
            <a:xfrm>
              <a:off x="784225" y="6259513"/>
              <a:ext cx="8294688" cy="112911"/>
              <a:chOff x="784225" y="6259513"/>
              <a:chExt cx="8294688" cy="112911"/>
            </a:xfrm>
          </p:grpSpPr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8819343C-0638-AD7E-C350-6EB4395BD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225" y="6259513"/>
                <a:ext cx="8294688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" name="Line 90">
                <a:extLst>
                  <a:ext uri="{FF2B5EF4-FFF2-40B4-BE49-F238E27FC236}">
                    <a16:creationId xmlns:a16="http://schemas.microsoft.com/office/drawing/2014/main" id="{303CC1AA-9651-F4C6-3D62-38085F54C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6897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1" name="Line 90">
                <a:extLst>
                  <a:ext uri="{FF2B5EF4-FFF2-40B4-BE49-F238E27FC236}">
                    <a16:creationId xmlns:a16="http://schemas.microsoft.com/office/drawing/2014/main" id="{4E6695F2-07C8-480B-6531-06C9E9542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578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2" name="Line 90">
                <a:extLst>
                  <a:ext uri="{FF2B5EF4-FFF2-40B4-BE49-F238E27FC236}">
                    <a16:creationId xmlns:a16="http://schemas.microsoft.com/office/drawing/2014/main" id="{FA4D1A78-D6D5-DCF8-229D-2FAE53BBC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7755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3" name="Line 90">
                <a:extLst>
                  <a:ext uri="{FF2B5EF4-FFF2-40B4-BE49-F238E27FC236}">
                    <a16:creationId xmlns:a16="http://schemas.microsoft.com/office/drawing/2014/main" id="{81C49663-06B2-EA6D-7189-0E72CAFF7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0989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4" name="Line 90">
                <a:extLst>
                  <a:ext uri="{FF2B5EF4-FFF2-40B4-BE49-F238E27FC236}">
                    <a16:creationId xmlns:a16="http://schemas.microsoft.com/office/drawing/2014/main" id="{372B0D11-7EFE-8396-81ED-8444115B7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9741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5" name="Line 90">
                <a:extLst>
                  <a:ext uri="{FF2B5EF4-FFF2-40B4-BE49-F238E27FC236}">
                    <a16:creationId xmlns:a16="http://schemas.microsoft.com/office/drawing/2014/main" id="{3E6953ED-8A8E-A730-C1AA-BF8A0C868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49182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6" name="Line 90">
                <a:extLst>
                  <a:ext uri="{FF2B5EF4-FFF2-40B4-BE49-F238E27FC236}">
                    <a16:creationId xmlns:a16="http://schemas.microsoft.com/office/drawing/2014/main" id="{146E7D00-BC68-E71C-4ED4-E3078DA3F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62387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87" name="Line 90">
                <a:extLst>
                  <a:ext uri="{FF2B5EF4-FFF2-40B4-BE49-F238E27FC236}">
                    <a16:creationId xmlns:a16="http://schemas.microsoft.com/office/drawing/2014/main" id="{439ABCD1-C33D-A4E9-63F6-049A4F737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69442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sp>
            <p:nvSpPr>
              <p:cNvPr id="91" name="Line 90">
                <a:extLst>
                  <a:ext uri="{FF2B5EF4-FFF2-40B4-BE49-F238E27FC236}">
                    <a16:creationId xmlns:a16="http://schemas.microsoft.com/office/drawing/2014/main" id="{F6E2951D-0355-3CD0-68D5-B5DFFAEE8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0020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  <p:grpSp>
            <p:nvGrpSpPr>
              <p:cNvPr id="96" name="Gruppe 95">
                <a:extLst>
                  <a:ext uri="{FF2B5EF4-FFF2-40B4-BE49-F238E27FC236}">
                    <a16:creationId xmlns:a16="http://schemas.microsoft.com/office/drawing/2014/main" id="{576721FE-4839-DBAD-F5C5-9C78FD61A5ED}"/>
                  </a:ext>
                </a:extLst>
              </p:cNvPr>
              <p:cNvGrpSpPr/>
              <p:nvPr/>
            </p:nvGrpSpPr>
            <p:grpSpPr>
              <a:xfrm>
                <a:off x="7077768" y="6261299"/>
                <a:ext cx="1833901" cy="111125"/>
                <a:chOff x="7077768" y="6261299"/>
                <a:chExt cx="1833901" cy="111125"/>
              </a:xfrm>
            </p:grpSpPr>
            <p:sp>
              <p:nvSpPr>
                <p:cNvPr id="88" name="Line 90">
                  <a:extLst>
                    <a:ext uri="{FF2B5EF4-FFF2-40B4-BE49-F238E27FC236}">
                      <a16:creationId xmlns:a16="http://schemas.microsoft.com/office/drawing/2014/main" id="{C2D8837A-C745-FB0F-ED9D-9B903EBEE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77768" y="6261299"/>
                  <a:ext cx="0" cy="1111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2400" dirty="0"/>
                </a:p>
              </p:txBody>
            </p:sp>
            <p:sp>
              <p:nvSpPr>
                <p:cNvPr id="89" name="Line 90">
                  <a:extLst>
                    <a:ext uri="{FF2B5EF4-FFF2-40B4-BE49-F238E27FC236}">
                      <a16:creationId xmlns:a16="http://schemas.microsoft.com/office/drawing/2014/main" id="{00642713-0FA8-B2CC-460B-7C517FC59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92203" y="6261299"/>
                  <a:ext cx="0" cy="1111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2400" dirty="0"/>
                </a:p>
              </p:txBody>
            </p:sp>
            <p:sp>
              <p:nvSpPr>
                <p:cNvPr id="90" name="Line 90">
                  <a:extLst>
                    <a:ext uri="{FF2B5EF4-FFF2-40B4-BE49-F238E27FC236}">
                      <a16:creationId xmlns:a16="http://schemas.microsoft.com/office/drawing/2014/main" id="{4C5D09E4-2686-51BE-7720-3A0F0AFFF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295719" y="6261299"/>
                  <a:ext cx="0" cy="1111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2400" dirty="0"/>
                </a:p>
              </p:txBody>
            </p:sp>
            <p:sp>
              <p:nvSpPr>
                <p:cNvPr id="92" name="Line 90">
                  <a:extLst>
                    <a:ext uri="{FF2B5EF4-FFF2-40B4-BE49-F238E27FC236}">
                      <a16:creationId xmlns:a16="http://schemas.microsoft.com/office/drawing/2014/main" id="{9C3F4A56-CA54-3736-8399-0527EA94F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911669" y="6261299"/>
                  <a:ext cx="0" cy="1111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2400" dirty="0"/>
                </a:p>
              </p:txBody>
            </p:sp>
          </p:grpSp>
          <p:sp>
            <p:nvSpPr>
              <p:cNvPr id="94" name="Line 90">
                <a:extLst>
                  <a:ext uri="{FF2B5EF4-FFF2-40B4-BE49-F238E27FC236}">
                    <a16:creationId xmlns:a16="http://schemas.microsoft.com/office/drawing/2014/main" id="{A4D9E968-F959-1569-DFD3-3A3173714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2442" y="626129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 dirty="0"/>
              </a:p>
            </p:txBody>
          </p:sp>
        </p:grpSp>
        <p:sp>
          <p:nvSpPr>
            <p:cNvPr id="95" name="Text Box 111">
              <a:extLst>
                <a:ext uri="{FF2B5EF4-FFF2-40B4-BE49-F238E27FC236}">
                  <a16:creationId xmlns:a16="http://schemas.microsoft.com/office/drawing/2014/main" id="{688B2442-B93B-1AD0-AE2F-5F665C353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4918" y="6236333"/>
              <a:ext cx="6238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23</a:t>
              </a:r>
            </a:p>
          </p:txBody>
        </p:sp>
      </p:grpSp>
      <p:sp>
        <p:nvSpPr>
          <p:cNvPr id="102" name="Freeform 9">
            <a:extLst>
              <a:ext uri="{FF2B5EF4-FFF2-40B4-BE49-F238E27FC236}">
                <a16:creationId xmlns:a16="http://schemas.microsoft.com/office/drawing/2014/main" id="{90308AE6-CA90-2EE3-EBBE-CDB1F7B5CCEF}"/>
              </a:ext>
            </a:extLst>
          </p:cNvPr>
          <p:cNvSpPr>
            <a:spLocks/>
          </p:cNvSpPr>
          <p:nvPr/>
        </p:nvSpPr>
        <p:spPr bwMode="auto">
          <a:xfrm>
            <a:off x="1390660" y="4119564"/>
            <a:ext cx="8410123" cy="1871663"/>
          </a:xfrm>
          <a:custGeom>
            <a:avLst/>
            <a:gdLst>
              <a:gd name="T0" fmla="*/ 74 w 4837"/>
              <a:gd name="T1" fmla="*/ 1078 h 1179"/>
              <a:gd name="T2" fmla="*/ 148 w 4837"/>
              <a:gd name="T3" fmla="*/ 1069 h 1179"/>
              <a:gd name="T4" fmla="*/ 231 w 4837"/>
              <a:gd name="T5" fmla="*/ 1060 h 1179"/>
              <a:gd name="T6" fmla="*/ 305 w 4837"/>
              <a:gd name="T7" fmla="*/ 1069 h 1179"/>
              <a:gd name="T8" fmla="*/ 380 w 4837"/>
              <a:gd name="T9" fmla="*/ 1069 h 1179"/>
              <a:gd name="T10" fmla="*/ 462 w 4837"/>
              <a:gd name="T11" fmla="*/ 1078 h 1179"/>
              <a:gd name="T12" fmla="*/ 536 w 4837"/>
              <a:gd name="T13" fmla="*/ 1096 h 1179"/>
              <a:gd name="T14" fmla="*/ 611 w 4837"/>
              <a:gd name="T15" fmla="*/ 1115 h 1179"/>
              <a:gd name="T16" fmla="*/ 685 w 4837"/>
              <a:gd name="T17" fmla="*/ 1124 h 1179"/>
              <a:gd name="T18" fmla="*/ 768 w 4837"/>
              <a:gd name="T19" fmla="*/ 1142 h 1179"/>
              <a:gd name="T20" fmla="*/ 842 w 4837"/>
              <a:gd name="T21" fmla="*/ 1142 h 1179"/>
              <a:gd name="T22" fmla="*/ 916 w 4837"/>
              <a:gd name="T23" fmla="*/ 1133 h 1179"/>
              <a:gd name="T24" fmla="*/ 990 w 4837"/>
              <a:gd name="T25" fmla="*/ 1142 h 1179"/>
              <a:gd name="T26" fmla="*/ 1073 w 4837"/>
              <a:gd name="T27" fmla="*/ 1133 h 1179"/>
              <a:gd name="T28" fmla="*/ 1147 w 4837"/>
              <a:gd name="T29" fmla="*/ 1142 h 1179"/>
              <a:gd name="T30" fmla="*/ 1222 w 4837"/>
              <a:gd name="T31" fmla="*/ 1142 h 1179"/>
              <a:gd name="T32" fmla="*/ 1304 w 4837"/>
              <a:gd name="T33" fmla="*/ 1142 h 1179"/>
              <a:gd name="T34" fmla="*/ 1378 w 4837"/>
              <a:gd name="T35" fmla="*/ 1142 h 1179"/>
              <a:gd name="T36" fmla="*/ 1453 w 4837"/>
              <a:gd name="T37" fmla="*/ 1151 h 1179"/>
              <a:gd name="T38" fmla="*/ 1527 w 4837"/>
              <a:gd name="T39" fmla="*/ 1142 h 1179"/>
              <a:gd name="T40" fmla="*/ 1610 w 4837"/>
              <a:gd name="T41" fmla="*/ 1142 h 1179"/>
              <a:gd name="T42" fmla="*/ 1684 w 4837"/>
              <a:gd name="T43" fmla="*/ 1142 h 1179"/>
              <a:gd name="T44" fmla="*/ 1758 w 4837"/>
              <a:gd name="T45" fmla="*/ 1151 h 1179"/>
              <a:gd name="T46" fmla="*/ 1841 w 4837"/>
              <a:gd name="T47" fmla="*/ 1160 h 1179"/>
              <a:gd name="T48" fmla="*/ 1915 w 4837"/>
              <a:gd name="T49" fmla="*/ 1169 h 1179"/>
              <a:gd name="T50" fmla="*/ 1989 w 4837"/>
              <a:gd name="T51" fmla="*/ 1169 h 1179"/>
              <a:gd name="T52" fmla="*/ 2064 w 4837"/>
              <a:gd name="T53" fmla="*/ 1160 h 1179"/>
              <a:gd name="T54" fmla="*/ 2146 w 4837"/>
              <a:gd name="T55" fmla="*/ 1142 h 1179"/>
              <a:gd name="T56" fmla="*/ 2220 w 4837"/>
              <a:gd name="T57" fmla="*/ 1124 h 1179"/>
              <a:gd name="T58" fmla="*/ 2295 w 4837"/>
              <a:gd name="T59" fmla="*/ 1106 h 1179"/>
              <a:gd name="T60" fmla="*/ 2369 w 4837"/>
              <a:gd name="T61" fmla="*/ 1096 h 1179"/>
              <a:gd name="T62" fmla="*/ 2452 w 4837"/>
              <a:gd name="T63" fmla="*/ 1106 h 1179"/>
              <a:gd name="T64" fmla="*/ 2526 w 4837"/>
              <a:gd name="T65" fmla="*/ 1124 h 1179"/>
              <a:gd name="T66" fmla="*/ 2600 w 4837"/>
              <a:gd name="T67" fmla="*/ 1124 h 1179"/>
              <a:gd name="T68" fmla="*/ 2683 w 4837"/>
              <a:gd name="T69" fmla="*/ 1124 h 1179"/>
              <a:gd name="T70" fmla="*/ 2757 w 4837"/>
              <a:gd name="T71" fmla="*/ 1106 h 1179"/>
              <a:gd name="T72" fmla="*/ 2831 w 4837"/>
              <a:gd name="T73" fmla="*/ 1087 h 1179"/>
              <a:gd name="T74" fmla="*/ 2906 w 4837"/>
              <a:gd name="T75" fmla="*/ 1078 h 1179"/>
              <a:gd name="T76" fmla="*/ 2988 w 4837"/>
              <a:gd name="T77" fmla="*/ 1078 h 1179"/>
              <a:gd name="T78" fmla="*/ 3062 w 4837"/>
              <a:gd name="T79" fmla="*/ 1078 h 1179"/>
              <a:gd name="T80" fmla="*/ 3137 w 4837"/>
              <a:gd name="T81" fmla="*/ 1078 h 1179"/>
              <a:gd name="T82" fmla="*/ 3219 w 4837"/>
              <a:gd name="T83" fmla="*/ 1106 h 1179"/>
              <a:gd name="T84" fmla="*/ 3293 w 4837"/>
              <a:gd name="T85" fmla="*/ 1115 h 1179"/>
              <a:gd name="T86" fmla="*/ 3368 w 4837"/>
              <a:gd name="T87" fmla="*/ 1133 h 1179"/>
              <a:gd name="T88" fmla="*/ 3442 w 4837"/>
              <a:gd name="T89" fmla="*/ 1151 h 1179"/>
              <a:gd name="T90" fmla="*/ 3525 w 4837"/>
              <a:gd name="T91" fmla="*/ 1160 h 1179"/>
              <a:gd name="T92" fmla="*/ 3599 w 4837"/>
              <a:gd name="T93" fmla="*/ 1151 h 1179"/>
              <a:gd name="T94" fmla="*/ 3673 w 4837"/>
              <a:gd name="T95" fmla="*/ 1133 h 1179"/>
              <a:gd name="T96" fmla="*/ 3756 w 4837"/>
              <a:gd name="T97" fmla="*/ 1096 h 1179"/>
              <a:gd name="T98" fmla="*/ 3830 w 4837"/>
              <a:gd name="T99" fmla="*/ 1042 h 1179"/>
              <a:gd name="T100" fmla="*/ 3904 w 4837"/>
              <a:gd name="T101" fmla="*/ 914 h 1179"/>
              <a:gd name="T102" fmla="*/ 3979 w 4837"/>
              <a:gd name="T103" fmla="*/ 749 h 1179"/>
              <a:gd name="T104" fmla="*/ 4061 w 4837"/>
              <a:gd name="T105" fmla="*/ 576 h 1179"/>
              <a:gd name="T106" fmla="*/ 4135 w 4837"/>
              <a:gd name="T107" fmla="*/ 438 h 1179"/>
              <a:gd name="T108" fmla="*/ 4210 w 4837"/>
              <a:gd name="T109" fmla="*/ 155 h 1179"/>
              <a:gd name="T110" fmla="*/ 4284 w 4837"/>
              <a:gd name="T111" fmla="*/ 27 h 1179"/>
              <a:gd name="T112" fmla="*/ 4367 w 4837"/>
              <a:gd name="T113" fmla="*/ 27 h 1179"/>
              <a:gd name="T114" fmla="*/ 4441 w 4837"/>
              <a:gd name="T115" fmla="*/ 137 h 1179"/>
              <a:gd name="T116" fmla="*/ 4515 w 4837"/>
              <a:gd name="T117" fmla="*/ 228 h 1179"/>
              <a:gd name="T118" fmla="*/ 4598 w 4837"/>
              <a:gd name="T119" fmla="*/ 521 h 1179"/>
              <a:gd name="T120" fmla="*/ 4672 w 4837"/>
              <a:gd name="T121" fmla="*/ 713 h 1179"/>
              <a:gd name="T122" fmla="*/ 4746 w 4837"/>
              <a:gd name="T123" fmla="*/ 831 h 1179"/>
              <a:gd name="T124" fmla="*/ 4821 w 4837"/>
              <a:gd name="T125" fmla="*/ 895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7" h="1179">
                <a:moveTo>
                  <a:pt x="0" y="1096"/>
                </a:moveTo>
                <a:lnTo>
                  <a:pt x="0" y="1096"/>
                </a:lnTo>
                <a:lnTo>
                  <a:pt x="0" y="1087"/>
                </a:lnTo>
                <a:lnTo>
                  <a:pt x="0" y="1087"/>
                </a:lnTo>
                <a:lnTo>
                  <a:pt x="0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8" y="1087"/>
                </a:lnTo>
                <a:lnTo>
                  <a:pt x="16" y="1087"/>
                </a:lnTo>
                <a:lnTo>
                  <a:pt x="16" y="1087"/>
                </a:lnTo>
                <a:lnTo>
                  <a:pt x="16" y="1087"/>
                </a:lnTo>
                <a:lnTo>
                  <a:pt x="16" y="1087"/>
                </a:lnTo>
                <a:lnTo>
                  <a:pt x="16" y="1087"/>
                </a:lnTo>
                <a:lnTo>
                  <a:pt x="16" y="1087"/>
                </a:lnTo>
                <a:lnTo>
                  <a:pt x="16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25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33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1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49" y="1087"/>
                </a:lnTo>
                <a:lnTo>
                  <a:pt x="58" y="1087"/>
                </a:lnTo>
                <a:lnTo>
                  <a:pt x="58" y="1087"/>
                </a:lnTo>
                <a:lnTo>
                  <a:pt x="58" y="1087"/>
                </a:lnTo>
                <a:lnTo>
                  <a:pt x="58" y="1078"/>
                </a:lnTo>
                <a:lnTo>
                  <a:pt x="58" y="1078"/>
                </a:lnTo>
                <a:lnTo>
                  <a:pt x="58" y="1078"/>
                </a:lnTo>
                <a:lnTo>
                  <a:pt x="58" y="1078"/>
                </a:lnTo>
                <a:lnTo>
                  <a:pt x="58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66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74" y="1078"/>
                </a:lnTo>
                <a:lnTo>
                  <a:pt x="82" y="1078"/>
                </a:lnTo>
                <a:lnTo>
                  <a:pt x="82" y="1078"/>
                </a:lnTo>
                <a:lnTo>
                  <a:pt x="82" y="1078"/>
                </a:lnTo>
                <a:lnTo>
                  <a:pt x="82" y="1078"/>
                </a:lnTo>
                <a:lnTo>
                  <a:pt x="82" y="1078"/>
                </a:lnTo>
                <a:lnTo>
                  <a:pt x="82" y="1078"/>
                </a:lnTo>
                <a:lnTo>
                  <a:pt x="82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1" y="1078"/>
                </a:lnTo>
                <a:lnTo>
                  <a:pt x="99" y="1078"/>
                </a:lnTo>
                <a:lnTo>
                  <a:pt x="99" y="1078"/>
                </a:lnTo>
                <a:lnTo>
                  <a:pt x="99" y="1078"/>
                </a:lnTo>
                <a:lnTo>
                  <a:pt x="99" y="1078"/>
                </a:lnTo>
                <a:lnTo>
                  <a:pt x="99" y="1078"/>
                </a:lnTo>
                <a:lnTo>
                  <a:pt x="99" y="1078"/>
                </a:lnTo>
                <a:lnTo>
                  <a:pt x="99" y="1069"/>
                </a:lnTo>
                <a:lnTo>
                  <a:pt x="99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07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15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24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32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0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48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57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65" y="1069"/>
                </a:lnTo>
                <a:lnTo>
                  <a:pt x="173" y="1069"/>
                </a:lnTo>
                <a:lnTo>
                  <a:pt x="173" y="1069"/>
                </a:lnTo>
                <a:lnTo>
                  <a:pt x="173" y="1069"/>
                </a:lnTo>
                <a:lnTo>
                  <a:pt x="173" y="1060"/>
                </a:lnTo>
                <a:lnTo>
                  <a:pt x="173" y="1060"/>
                </a:lnTo>
                <a:lnTo>
                  <a:pt x="173" y="1060"/>
                </a:lnTo>
                <a:lnTo>
                  <a:pt x="173" y="1060"/>
                </a:lnTo>
                <a:lnTo>
                  <a:pt x="173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81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0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198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06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14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23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1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39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47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56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64" y="1060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72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1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89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297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05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14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22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0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38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47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55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63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71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0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88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396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69"/>
                </a:lnTo>
                <a:lnTo>
                  <a:pt x="404" y="1078"/>
                </a:lnTo>
                <a:lnTo>
                  <a:pt x="413" y="1078"/>
                </a:lnTo>
                <a:lnTo>
                  <a:pt x="413" y="1069"/>
                </a:lnTo>
                <a:lnTo>
                  <a:pt x="413" y="1078"/>
                </a:lnTo>
                <a:lnTo>
                  <a:pt x="413" y="1078"/>
                </a:lnTo>
                <a:lnTo>
                  <a:pt x="413" y="1078"/>
                </a:lnTo>
                <a:lnTo>
                  <a:pt x="413" y="1078"/>
                </a:lnTo>
                <a:lnTo>
                  <a:pt x="413" y="1078"/>
                </a:lnTo>
                <a:lnTo>
                  <a:pt x="413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1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29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37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46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54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78"/>
                </a:lnTo>
                <a:lnTo>
                  <a:pt x="462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0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79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87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495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87"/>
                </a:lnTo>
                <a:lnTo>
                  <a:pt x="503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12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0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28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36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45" y="1096"/>
                </a:lnTo>
                <a:lnTo>
                  <a:pt x="553" y="1096"/>
                </a:lnTo>
                <a:lnTo>
                  <a:pt x="553" y="1096"/>
                </a:lnTo>
                <a:lnTo>
                  <a:pt x="553" y="1096"/>
                </a:lnTo>
                <a:lnTo>
                  <a:pt x="553" y="1096"/>
                </a:lnTo>
                <a:lnTo>
                  <a:pt x="553" y="1106"/>
                </a:lnTo>
                <a:lnTo>
                  <a:pt x="553" y="1106"/>
                </a:lnTo>
                <a:lnTo>
                  <a:pt x="553" y="1106"/>
                </a:lnTo>
                <a:lnTo>
                  <a:pt x="553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1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69" y="1106"/>
                </a:lnTo>
                <a:lnTo>
                  <a:pt x="578" y="1106"/>
                </a:lnTo>
                <a:lnTo>
                  <a:pt x="578" y="1106"/>
                </a:lnTo>
                <a:lnTo>
                  <a:pt x="578" y="1106"/>
                </a:lnTo>
                <a:lnTo>
                  <a:pt x="578" y="1106"/>
                </a:lnTo>
                <a:lnTo>
                  <a:pt x="578" y="1106"/>
                </a:lnTo>
                <a:lnTo>
                  <a:pt x="578" y="1106"/>
                </a:lnTo>
                <a:lnTo>
                  <a:pt x="578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86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594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02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1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19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27" y="1115"/>
                </a:lnTo>
                <a:lnTo>
                  <a:pt x="635" y="1115"/>
                </a:lnTo>
                <a:lnTo>
                  <a:pt x="635" y="1115"/>
                </a:lnTo>
                <a:lnTo>
                  <a:pt x="635" y="1124"/>
                </a:lnTo>
                <a:lnTo>
                  <a:pt x="635" y="1124"/>
                </a:lnTo>
                <a:lnTo>
                  <a:pt x="635" y="1124"/>
                </a:lnTo>
                <a:lnTo>
                  <a:pt x="635" y="1124"/>
                </a:lnTo>
                <a:lnTo>
                  <a:pt x="635" y="1124"/>
                </a:lnTo>
                <a:lnTo>
                  <a:pt x="635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44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52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0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68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77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85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693" y="1124"/>
                </a:lnTo>
                <a:lnTo>
                  <a:pt x="702" y="1124"/>
                </a:lnTo>
                <a:lnTo>
                  <a:pt x="702" y="1124"/>
                </a:lnTo>
                <a:lnTo>
                  <a:pt x="702" y="1124"/>
                </a:lnTo>
                <a:lnTo>
                  <a:pt x="702" y="1133"/>
                </a:lnTo>
                <a:lnTo>
                  <a:pt x="702" y="1133"/>
                </a:lnTo>
                <a:lnTo>
                  <a:pt x="702" y="1133"/>
                </a:lnTo>
                <a:lnTo>
                  <a:pt x="702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0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18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26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35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43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1" y="1133"/>
                </a:lnTo>
                <a:lnTo>
                  <a:pt x="759" y="1133"/>
                </a:lnTo>
                <a:lnTo>
                  <a:pt x="759" y="1133"/>
                </a:lnTo>
                <a:lnTo>
                  <a:pt x="759" y="1142"/>
                </a:lnTo>
                <a:lnTo>
                  <a:pt x="759" y="1142"/>
                </a:lnTo>
                <a:lnTo>
                  <a:pt x="759" y="1142"/>
                </a:lnTo>
                <a:lnTo>
                  <a:pt x="759" y="1142"/>
                </a:lnTo>
                <a:lnTo>
                  <a:pt x="759" y="1142"/>
                </a:lnTo>
                <a:lnTo>
                  <a:pt x="759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68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76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84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792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1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09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17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25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34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42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0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58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67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75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83" y="1142"/>
                </a:lnTo>
                <a:lnTo>
                  <a:pt x="891" y="1142"/>
                </a:lnTo>
                <a:lnTo>
                  <a:pt x="891" y="1142"/>
                </a:lnTo>
                <a:lnTo>
                  <a:pt x="891" y="1142"/>
                </a:lnTo>
                <a:lnTo>
                  <a:pt x="891" y="1133"/>
                </a:lnTo>
                <a:lnTo>
                  <a:pt x="891" y="1133"/>
                </a:lnTo>
                <a:lnTo>
                  <a:pt x="891" y="1133"/>
                </a:lnTo>
                <a:lnTo>
                  <a:pt x="891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0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08" y="1133"/>
                </a:lnTo>
                <a:lnTo>
                  <a:pt x="916" y="1133"/>
                </a:lnTo>
                <a:lnTo>
                  <a:pt x="916" y="1142"/>
                </a:lnTo>
                <a:lnTo>
                  <a:pt x="916" y="1142"/>
                </a:lnTo>
                <a:lnTo>
                  <a:pt x="916" y="1142"/>
                </a:lnTo>
                <a:lnTo>
                  <a:pt x="916" y="1133"/>
                </a:lnTo>
                <a:lnTo>
                  <a:pt x="916" y="1133"/>
                </a:lnTo>
                <a:lnTo>
                  <a:pt x="916" y="1142"/>
                </a:lnTo>
                <a:lnTo>
                  <a:pt x="916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24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33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1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49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57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66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74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82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0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999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07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15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23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32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0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48" y="1142"/>
                </a:lnTo>
                <a:lnTo>
                  <a:pt x="1056" y="1142"/>
                </a:lnTo>
                <a:lnTo>
                  <a:pt x="1056" y="1142"/>
                </a:lnTo>
                <a:lnTo>
                  <a:pt x="1056" y="1142"/>
                </a:lnTo>
                <a:lnTo>
                  <a:pt x="1056" y="1142"/>
                </a:lnTo>
                <a:lnTo>
                  <a:pt x="1056" y="1133"/>
                </a:lnTo>
                <a:lnTo>
                  <a:pt x="1056" y="1133"/>
                </a:lnTo>
                <a:lnTo>
                  <a:pt x="1056" y="1133"/>
                </a:lnTo>
                <a:lnTo>
                  <a:pt x="1056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65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73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1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89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098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06" y="1133"/>
                </a:lnTo>
                <a:lnTo>
                  <a:pt x="1114" y="1133"/>
                </a:lnTo>
                <a:lnTo>
                  <a:pt x="1114" y="1133"/>
                </a:lnTo>
                <a:lnTo>
                  <a:pt x="1114" y="1133"/>
                </a:lnTo>
                <a:lnTo>
                  <a:pt x="1114" y="1133"/>
                </a:lnTo>
                <a:lnTo>
                  <a:pt x="1114" y="1142"/>
                </a:lnTo>
                <a:lnTo>
                  <a:pt x="1114" y="1142"/>
                </a:lnTo>
                <a:lnTo>
                  <a:pt x="1114" y="1142"/>
                </a:lnTo>
                <a:lnTo>
                  <a:pt x="1114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23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1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39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47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56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64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72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0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89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197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05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13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22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0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38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46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55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63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1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79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88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296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04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12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1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29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37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45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54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62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0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78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87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395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03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11" y="1142"/>
                </a:lnTo>
                <a:lnTo>
                  <a:pt x="1420" y="1142"/>
                </a:lnTo>
                <a:lnTo>
                  <a:pt x="1420" y="1151"/>
                </a:lnTo>
                <a:lnTo>
                  <a:pt x="1420" y="1151"/>
                </a:lnTo>
                <a:lnTo>
                  <a:pt x="1420" y="1151"/>
                </a:lnTo>
                <a:lnTo>
                  <a:pt x="1420" y="1151"/>
                </a:lnTo>
                <a:lnTo>
                  <a:pt x="1420" y="1151"/>
                </a:lnTo>
                <a:lnTo>
                  <a:pt x="1420" y="1151"/>
                </a:lnTo>
                <a:lnTo>
                  <a:pt x="1420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28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36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44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53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1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69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77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86" y="1151"/>
                </a:lnTo>
                <a:lnTo>
                  <a:pt x="1494" y="1151"/>
                </a:lnTo>
                <a:lnTo>
                  <a:pt x="1494" y="1142"/>
                </a:lnTo>
                <a:lnTo>
                  <a:pt x="1494" y="1142"/>
                </a:lnTo>
                <a:lnTo>
                  <a:pt x="1494" y="1142"/>
                </a:lnTo>
                <a:lnTo>
                  <a:pt x="1494" y="1142"/>
                </a:lnTo>
                <a:lnTo>
                  <a:pt x="1494" y="1142"/>
                </a:lnTo>
                <a:lnTo>
                  <a:pt x="1494" y="1142"/>
                </a:lnTo>
                <a:lnTo>
                  <a:pt x="1494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02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0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19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27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35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43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52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0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68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77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85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593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01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0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18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26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34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43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1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59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67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76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84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692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0" y="1142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09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17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25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33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42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0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58" y="1151"/>
                </a:lnTo>
                <a:lnTo>
                  <a:pt x="1766" y="1151"/>
                </a:lnTo>
                <a:lnTo>
                  <a:pt x="1766" y="1160"/>
                </a:lnTo>
                <a:lnTo>
                  <a:pt x="1766" y="1160"/>
                </a:lnTo>
                <a:lnTo>
                  <a:pt x="1766" y="1160"/>
                </a:lnTo>
                <a:lnTo>
                  <a:pt x="1766" y="1160"/>
                </a:lnTo>
                <a:lnTo>
                  <a:pt x="1766" y="1160"/>
                </a:lnTo>
                <a:lnTo>
                  <a:pt x="1766" y="1160"/>
                </a:lnTo>
                <a:lnTo>
                  <a:pt x="1766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75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83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1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799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08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16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24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32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1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49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57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65" y="1160"/>
                </a:lnTo>
                <a:lnTo>
                  <a:pt x="1874" y="1160"/>
                </a:lnTo>
                <a:lnTo>
                  <a:pt x="1874" y="1160"/>
                </a:lnTo>
                <a:lnTo>
                  <a:pt x="1874" y="1160"/>
                </a:lnTo>
                <a:lnTo>
                  <a:pt x="1874" y="1160"/>
                </a:lnTo>
                <a:lnTo>
                  <a:pt x="1874" y="1160"/>
                </a:lnTo>
                <a:lnTo>
                  <a:pt x="1874" y="1169"/>
                </a:lnTo>
                <a:lnTo>
                  <a:pt x="1874" y="1169"/>
                </a:lnTo>
                <a:lnTo>
                  <a:pt x="1874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82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0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898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07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15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23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31" y="1169"/>
                </a:lnTo>
                <a:lnTo>
                  <a:pt x="1940" y="1169"/>
                </a:lnTo>
                <a:lnTo>
                  <a:pt x="1940" y="1169"/>
                </a:lnTo>
                <a:lnTo>
                  <a:pt x="1940" y="1169"/>
                </a:lnTo>
                <a:lnTo>
                  <a:pt x="1940" y="1169"/>
                </a:lnTo>
                <a:lnTo>
                  <a:pt x="1940" y="1179"/>
                </a:lnTo>
                <a:lnTo>
                  <a:pt x="1940" y="1179"/>
                </a:lnTo>
                <a:lnTo>
                  <a:pt x="1940" y="1179"/>
                </a:lnTo>
                <a:lnTo>
                  <a:pt x="1940" y="1179"/>
                </a:lnTo>
                <a:lnTo>
                  <a:pt x="1948" y="1169"/>
                </a:lnTo>
                <a:lnTo>
                  <a:pt x="1948" y="1179"/>
                </a:lnTo>
                <a:lnTo>
                  <a:pt x="1948" y="1179"/>
                </a:lnTo>
                <a:lnTo>
                  <a:pt x="1948" y="1179"/>
                </a:lnTo>
                <a:lnTo>
                  <a:pt x="1948" y="1179"/>
                </a:lnTo>
                <a:lnTo>
                  <a:pt x="1948" y="1179"/>
                </a:lnTo>
                <a:lnTo>
                  <a:pt x="1948" y="1169"/>
                </a:lnTo>
                <a:lnTo>
                  <a:pt x="1956" y="1169"/>
                </a:lnTo>
                <a:lnTo>
                  <a:pt x="1956" y="1179"/>
                </a:lnTo>
                <a:lnTo>
                  <a:pt x="1956" y="1169"/>
                </a:lnTo>
                <a:lnTo>
                  <a:pt x="1956" y="1169"/>
                </a:lnTo>
                <a:lnTo>
                  <a:pt x="1956" y="1179"/>
                </a:lnTo>
                <a:lnTo>
                  <a:pt x="1956" y="1179"/>
                </a:lnTo>
                <a:lnTo>
                  <a:pt x="1956" y="1169"/>
                </a:lnTo>
                <a:lnTo>
                  <a:pt x="1956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64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73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1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89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1998" y="1169"/>
                </a:lnTo>
                <a:lnTo>
                  <a:pt x="2006" y="1169"/>
                </a:lnTo>
                <a:lnTo>
                  <a:pt x="2006" y="1169"/>
                </a:lnTo>
                <a:lnTo>
                  <a:pt x="2006" y="1169"/>
                </a:lnTo>
                <a:lnTo>
                  <a:pt x="2006" y="1169"/>
                </a:lnTo>
                <a:lnTo>
                  <a:pt x="2006" y="1169"/>
                </a:lnTo>
                <a:lnTo>
                  <a:pt x="2006" y="1169"/>
                </a:lnTo>
                <a:lnTo>
                  <a:pt x="2006" y="1179"/>
                </a:lnTo>
                <a:lnTo>
                  <a:pt x="2014" y="1169"/>
                </a:lnTo>
                <a:lnTo>
                  <a:pt x="2014" y="1169"/>
                </a:lnTo>
                <a:lnTo>
                  <a:pt x="2014" y="1169"/>
                </a:lnTo>
                <a:lnTo>
                  <a:pt x="2014" y="1169"/>
                </a:lnTo>
                <a:lnTo>
                  <a:pt x="2014" y="1169"/>
                </a:lnTo>
                <a:lnTo>
                  <a:pt x="2014" y="1179"/>
                </a:lnTo>
                <a:lnTo>
                  <a:pt x="2014" y="1179"/>
                </a:lnTo>
                <a:lnTo>
                  <a:pt x="2014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22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1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39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47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55" y="1169"/>
                </a:lnTo>
                <a:lnTo>
                  <a:pt x="2064" y="1169"/>
                </a:lnTo>
                <a:lnTo>
                  <a:pt x="2064" y="1160"/>
                </a:lnTo>
                <a:lnTo>
                  <a:pt x="2064" y="1160"/>
                </a:lnTo>
                <a:lnTo>
                  <a:pt x="2064" y="1160"/>
                </a:lnTo>
                <a:lnTo>
                  <a:pt x="2064" y="1160"/>
                </a:lnTo>
                <a:lnTo>
                  <a:pt x="2064" y="1160"/>
                </a:lnTo>
                <a:lnTo>
                  <a:pt x="2064" y="1160"/>
                </a:lnTo>
                <a:lnTo>
                  <a:pt x="2064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72" y="1160"/>
                </a:lnTo>
                <a:lnTo>
                  <a:pt x="2080" y="1160"/>
                </a:lnTo>
                <a:lnTo>
                  <a:pt x="2080" y="1151"/>
                </a:lnTo>
                <a:lnTo>
                  <a:pt x="2080" y="1151"/>
                </a:lnTo>
                <a:lnTo>
                  <a:pt x="2080" y="1151"/>
                </a:lnTo>
                <a:lnTo>
                  <a:pt x="2080" y="1151"/>
                </a:lnTo>
                <a:lnTo>
                  <a:pt x="2080" y="1151"/>
                </a:lnTo>
                <a:lnTo>
                  <a:pt x="2080" y="1151"/>
                </a:lnTo>
                <a:lnTo>
                  <a:pt x="2080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88" y="1151"/>
                </a:lnTo>
                <a:lnTo>
                  <a:pt x="2097" y="1151"/>
                </a:lnTo>
                <a:lnTo>
                  <a:pt x="2097" y="1151"/>
                </a:lnTo>
                <a:lnTo>
                  <a:pt x="2097" y="1151"/>
                </a:lnTo>
                <a:lnTo>
                  <a:pt x="2097" y="1151"/>
                </a:lnTo>
                <a:lnTo>
                  <a:pt x="2097" y="1151"/>
                </a:lnTo>
                <a:lnTo>
                  <a:pt x="2097" y="1142"/>
                </a:lnTo>
                <a:lnTo>
                  <a:pt x="2097" y="1142"/>
                </a:lnTo>
                <a:lnTo>
                  <a:pt x="2097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05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13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21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0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38" y="1142"/>
                </a:lnTo>
                <a:lnTo>
                  <a:pt x="2146" y="1142"/>
                </a:lnTo>
                <a:lnTo>
                  <a:pt x="2146" y="1142"/>
                </a:lnTo>
                <a:lnTo>
                  <a:pt x="2146" y="1142"/>
                </a:lnTo>
                <a:lnTo>
                  <a:pt x="2146" y="1142"/>
                </a:lnTo>
                <a:lnTo>
                  <a:pt x="2146" y="1142"/>
                </a:lnTo>
                <a:lnTo>
                  <a:pt x="2146" y="1142"/>
                </a:lnTo>
                <a:lnTo>
                  <a:pt x="2146" y="1133"/>
                </a:lnTo>
                <a:lnTo>
                  <a:pt x="2146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54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63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1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79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87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196" y="1133"/>
                </a:lnTo>
                <a:lnTo>
                  <a:pt x="2204" y="1133"/>
                </a:lnTo>
                <a:lnTo>
                  <a:pt x="2204" y="1133"/>
                </a:lnTo>
                <a:lnTo>
                  <a:pt x="2204" y="1133"/>
                </a:lnTo>
                <a:lnTo>
                  <a:pt x="2204" y="1133"/>
                </a:lnTo>
                <a:lnTo>
                  <a:pt x="2204" y="1124"/>
                </a:lnTo>
                <a:lnTo>
                  <a:pt x="2204" y="1124"/>
                </a:lnTo>
                <a:lnTo>
                  <a:pt x="2204" y="1124"/>
                </a:lnTo>
                <a:lnTo>
                  <a:pt x="2204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12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0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29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37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45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53" y="1124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62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0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78" y="1115"/>
                </a:lnTo>
                <a:lnTo>
                  <a:pt x="2286" y="1115"/>
                </a:lnTo>
                <a:lnTo>
                  <a:pt x="2286" y="1115"/>
                </a:lnTo>
                <a:lnTo>
                  <a:pt x="2286" y="1115"/>
                </a:lnTo>
                <a:lnTo>
                  <a:pt x="2286" y="1106"/>
                </a:lnTo>
                <a:lnTo>
                  <a:pt x="2286" y="1106"/>
                </a:lnTo>
                <a:lnTo>
                  <a:pt x="2286" y="1106"/>
                </a:lnTo>
                <a:lnTo>
                  <a:pt x="2286" y="1106"/>
                </a:lnTo>
                <a:lnTo>
                  <a:pt x="2286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295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03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1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19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28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36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44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52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1" y="1106"/>
                </a:lnTo>
                <a:lnTo>
                  <a:pt x="2369" y="1106"/>
                </a:lnTo>
                <a:lnTo>
                  <a:pt x="2369" y="1106"/>
                </a:lnTo>
                <a:lnTo>
                  <a:pt x="2369" y="1106"/>
                </a:lnTo>
                <a:lnTo>
                  <a:pt x="2369" y="1106"/>
                </a:lnTo>
                <a:lnTo>
                  <a:pt x="2369" y="1096"/>
                </a:lnTo>
                <a:lnTo>
                  <a:pt x="2369" y="1096"/>
                </a:lnTo>
                <a:lnTo>
                  <a:pt x="2369" y="1096"/>
                </a:lnTo>
                <a:lnTo>
                  <a:pt x="2369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77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85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394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02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0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18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27" y="1096"/>
                </a:lnTo>
                <a:lnTo>
                  <a:pt x="2435" y="1096"/>
                </a:lnTo>
                <a:lnTo>
                  <a:pt x="2435" y="1096"/>
                </a:lnTo>
                <a:lnTo>
                  <a:pt x="2435" y="1096"/>
                </a:lnTo>
                <a:lnTo>
                  <a:pt x="2435" y="1096"/>
                </a:lnTo>
                <a:lnTo>
                  <a:pt x="2435" y="1096"/>
                </a:lnTo>
                <a:lnTo>
                  <a:pt x="2435" y="1106"/>
                </a:lnTo>
                <a:lnTo>
                  <a:pt x="2435" y="1106"/>
                </a:lnTo>
                <a:lnTo>
                  <a:pt x="2435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43" y="1106"/>
                </a:lnTo>
                <a:lnTo>
                  <a:pt x="2452" y="1106"/>
                </a:lnTo>
                <a:lnTo>
                  <a:pt x="2452" y="1106"/>
                </a:lnTo>
                <a:lnTo>
                  <a:pt x="2452" y="1106"/>
                </a:lnTo>
                <a:lnTo>
                  <a:pt x="2452" y="1106"/>
                </a:lnTo>
                <a:lnTo>
                  <a:pt x="2452" y="1115"/>
                </a:lnTo>
                <a:lnTo>
                  <a:pt x="2452" y="1115"/>
                </a:lnTo>
                <a:lnTo>
                  <a:pt x="2452" y="1115"/>
                </a:lnTo>
                <a:lnTo>
                  <a:pt x="2452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0" y="1115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68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76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85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493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1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09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18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26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34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42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1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59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67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75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84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592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0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08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17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25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33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41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0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58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66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74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83" y="1124"/>
                </a:lnTo>
                <a:lnTo>
                  <a:pt x="2691" y="1124"/>
                </a:lnTo>
                <a:lnTo>
                  <a:pt x="2691" y="1115"/>
                </a:lnTo>
                <a:lnTo>
                  <a:pt x="2691" y="1115"/>
                </a:lnTo>
                <a:lnTo>
                  <a:pt x="2691" y="1115"/>
                </a:lnTo>
                <a:lnTo>
                  <a:pt x="2691" y="1115"/>
                </a:lnTo>
                <a:lnTo>
                  <a:pt x="2691" y="1115"/>
                </a:lnTo>
                <a:lnTo>
                  <a:pt x="2691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699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07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16" y="1115"/>
                </a:lnTo>
                <a:lnTo>
                  <a:pt x="2724" y="1115"/>
                </a:lnTo>
                <a:lnTo>
                  <a:pt x="2724" y="1115"/>
                </a:lnTo>
                <a:lnTo>
                  <a:pt x="2724" y="1106"/>
                </a:lnTo>
                <a:lnTo>
                  <a:pt x="2724" y="1106"/>
                </a:lnTo>
                <a:lnTo>
                  <a:pt x="2724" y="1106"/>
                </a:lnTo>
                <a:lnTo>
                  <a:pt x="2724" y="1106"/>
                </a:lnTo>
                <a:lnTo>
                  <a:pt x="2724" y="1106"/>
                </a:lnTo>
                <a:lnTo>
                  <a:pt x="2724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32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0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49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57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65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73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82" y="1106"/>
                </a:lnTo>
                <a:lnTo>
                  <a:pt x="2790" y="1106"/>
                </a:lnTo>
                <a:lnTo>
                  <a:pt x="2790" y="1106"/>
                </a:lnTo>
                <a:lnTo>
                  <a:pt x="2790" y="1106"/>
                </a:lnTo>
                <a:lnTo>
                  <a:pt x="2790" y="1106"/>
                </a:lnTo>
                <a:lnTo>
                  <a:pt x="2790" y="1106"/>
                </a:lnTo>
                <a:lnTo>
                  <a:pt x="2790" y="1096"/>
                </a:lnTo>
                <a:lnTo>
                  <a:pt x="2790" y="1096"/>
                </a:lnTo>
                <a:lnTo>
                  <a:pt x="2790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798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06" y="1096"/>
                </a:lnTo>
                <a:lnTo>
                  <a:pt x="2815" y="1096"/>
                </a:lnTo>
                <a:lnTo>
                  <a:pt x="2815" y="1096"/>
                </a:lnTo>
                <a:lnTo>
                  <a:pt x="2815" y="1096"/>
                </a:lnTo>
                <a:lnTo>
                  <a:pt x="2815" y="1096"/>
                </a:lnTo>
                <a:lnTo>
                  <a:pt x="2815" y="1096"/>
                </a:lnTo>
                <a:lnTo>
                  <a:pt x="2815" y="1096"/>
                </a:lnTo>
                <a:lnTo>
                  <a:pt x="2815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23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87"/>
                </a:lnTo>
                <a:lnTo>
                  <a:pt x="2831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39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48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56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64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73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1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89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897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06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78"/>
                </a:lnTo>
                <a:lnTo>
                  <a:pt x="2914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22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0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39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47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55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63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72" y="1069"/>
                </a:lnTo>
                <a:lnTo>
                  <a:pt x="2980" y="1069"/>
                </a:lnTo>
                <a:lnTo>
                  <a:pt x="2980" y="1069"/>
                </a:lnTo>
                <a:lnTo>
                  <a:pt x="2980" y="1069"/>
                </a:lnTo>
                <a:lnTo>
                  <a:pt x="2980" y="1069"/>
                </a:lnTo>
                <a:lnTo>
                  <a:pt x="2980" y="1078"/>
                </a:lnTo>
                <a:lnTo>
                  <a:pt x="2980" y="1078"/>
                </a:lnTo>
                <a:lnTo>
                  <a:pt x="2980" y="1078"/>
                </a:lnTo>
                <a:lnTo>
                  <a:pt x="2980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88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2996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05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13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1" y="1078"/>
                </a:lnTo>
                <a:lnTo>
                  <a:pt x="3029" y="1078"/>
                </a:lnTo>
                <a:lnTo>
                  <a:pt x="3029" y="1078"/>
                </a:lnTo>
                <a:lnTo>
                  <a:pt x="3029" y="1078"/>
                </a:lnTo>
                <a:lnTo>
                  <a:pt x="3029" y="1078"/>
                </a:lnTo>
                <a:lnTo>
                  <a:pt x="3029" y="1078"/>
                </a:lnTo>
                <a:lnTo>
                  <a:pt x="3029" y="1069"/>
                </a:lnTo>
                <a:lnTo>
                  <a:pt x="3029" y="1069"/>
                </a:lnTo>
                <a:lnTo>
                  <a:pt x="3029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69"/>
                </a:lnTo>
                <a:lnTo>
                  <a:pt x="3038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46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54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62" y="1078"/>
                </a:lnTo>
                <a:lnTo>
                  <a:pt x="3071" y="1078"/>
                </a:lnTo>
                <a:lnTo>
                  <a:pt x="3071" y="1069"/>
                </a:lnTo>
                <a:lnTo>
                  <a:pt x="3071" y="1069"/>
                </a:lnTo>
                <a:lnTo>
                  <a:pt x="3071" y="1078"/>
                </a:lnTo>
                <a:lnTo>
                  <a:pt x="3071" y="1078"/>
                </a:lnTo>
                <a:lnTo>
                  <a:pt x="3071" y="1078"/>
                </a:lnTo>
                <a:lnTo>
                  <a:pt x="3071" y="1078"/>
                </a:lnTo>
                <a:lnTo>
                  <a:pt x="3071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79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87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095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04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12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0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28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37" y="1078"/>
                </a:lnTo>
                <a:lnTo>
                  <a:pt x="3145" y="1078"/>
                </a:lnTo>
                <a:lnTo>
                  <a:pt x="3145" y="1078"/>
                </a:lnTo>
                <a:lnTo>
                  <a:pt x="3145" y="1078"/>
                </a:lnTo>
                <a:lnTo>
                  <a:pt x="3145" y="1078"/>
                </a:lnTo>
                <a:lnTo>
                  <a:pt x="3145" y="1087"/>
                </a:lnTo>
                <a:lnTo>
                  <a:pt x="3145" y="1087"/>
                </a:lnTo>
                <a:lnTo>
                  <a:pt x="3145" y="1087"/>
                </a:lnTo>
                <a:lnTo>
                  <a:pt x="3145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53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61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0" y="1087"/>
                </a:lnTo>
                <a:lnTo>
                  <a:pt x="3178" y="1087"/>
                </a:lnTo>
                <a:lnTo>
                  <a:pt x="3178" y="1096"/>
                </a:lnTo>
                <a:lnTo>
                  <a:pt x="3178" y="1096"/>
                </a:lnTo>
                <a:lnTo>
                  <a:pt x="3178" y="1096"/>
                </a:lnTo>
                <a:lnTo>
                  <a:pt x="3178" y="1096"/>
                </a:lnTo>
                <a:lnTo>
                  <a:pt x="3178" y="1096"/>
                </a:lnTo>
                <a:lnTo>
                  <a:pt x="3178" y="1096"/>
                </a:lnTo>
                <a:lnTo>
                  <a:pt x="3178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86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194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096"/>
                </a:lnTo>
                <a:lnTo>
                  <a:pt x="3203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1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19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27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36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44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52" y="1106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0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69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77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85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293" y="1115"/>
                </a:lnTo>
                <a:lnTo>
                  <a:pt x="3302" y="1115"/>
                </a:lnTo>
                <a:lnTo>
                  <a:pt x="3302" y="1115"/>
                </a:lnTo>
                <a:lnTo>
                  <a:pt x="3302" y="1115"/>
                </a:lnTo>
                <a:lnTo>
                  <a:pt x="3302" y="1115"/>
                </a:lnTo>
                <a:lnTo>
                  <a:pt x="3302" y="1115"/>
                </a:lnTo>
                <a:lnTo>
                  <a:pt x="3302" y="1124"/>
                </a:lnTo>
                <a:lnTo>
                  <a:pt x="3302" y="1124"/>
                </a:lnTo>
                <a:lnTo>
                  <a:pt x="3302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0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18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27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35" y="1124"/>
                </a:lnTo>
                <a:lnTo>
                  <a:pt x="3343" y="1124"/>
                </a:lnTo>
                <a:lnTo>
                  <a:pt x="3343" y="1124"/>
                </a:lnTo>
                <a:lnTo>
                  <a:pt x="3343" y="1124"/>
                </a:lnTo>
                <a:lnTo>
                  <a:pt x="3343" y="1124"/>
                </a:lnTo>
                <a:lnTo>
                  <a:pt x="3343" y="1124"/>
                </a:lnTo>
                <a:lnTo>
                  <a:pt x="3343" y="1133"/>
                </a:lnTo>
                <a:lnTo>
                  <a:pt x="3343" y="1133"/>
                </a:lnTo>
                <a:lnTo>
                  <a:pt x="3343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51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0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68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76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84" y="1133"/>
                </a:lnTo>
                <a:lnTo>
                  <a:pt x="3393" y="1133"/>
                </a:lnTo>
                <a:lnTo>
                  <a:pt x="3393" y="1133"/>
                </a:lnTo>
                <a:lnTo>
                  <a:pt x="3393" y="1133"/>
                </a:lnTo>
                <a:lnTo>
                  <a:pt x="3393" y="1133"/>
                </a:lnTo>
                <a:lnTo>
                  <a:pt x="3393" y="1133"/>
                </a:lnTo>
                <a:lnTo>
                  <a:pt x="3393" y="1142"/>
                </a:lnTo>
                <a:lnTo>
                  <a:pt x="3393" y="1142"/>
                </a:lnTo>
                <a:lnTo>
                  <a:pt x="3393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1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09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17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26" y="1142"/>
                </a:lnTo>
                <a:lnTo>
                  <a:pt x="3434" y="1142"/>
                </a:lnTo>
                <a:lnTo>
                  <a:pt x="3434" y="1142"/>
                </a:lnTo>
                <a:lnTo>
                  <a:pt x="3434" y="1142"/>
                </a:lnTo>
                <a:lnTo>
                  <a:pt x="3434" y="1151"/>
                </a:lnTo>
                <a:lnTo>
                  <a:pt x="3434" y="1151"/>
                </a:lnTo>
                <a:lnTo>
                  <a:pt x="3434" y="1151"/>
                </a:lnTo>
                <a:lnTo>
                  <a:pt x="3434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42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0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59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67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75" y="1151"/>
                </a:lnTo>
                <a:lnTo>
                  <a:pt x="3483" y="1151"/>
                </a:lnTo>
                <a:lnTo>
                  <a:pt x="3483" y="1151"/>
                </a:lnTo>
                <a:lnTo>
                  <a:pt x="3483" y="1160"/>
                </a:lnTo>
                <a:lnTo>
                  <a:pt x="3483" y="1160"/>
                </a:lnTo>
                <a:lnTo>
                  <a:pt x="3483" y="1160"/>
                </a:lnTo>
                <a:lnTo>
                  <a:pt x="3483" y="1160"/>
                </a:lnTo>
                <a:lnTo>
                  <a:pt x="3483" y="1160"/>
                </a:lnTo>
                <a:lnTo>
                  <a:pt x="3483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492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0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08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16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25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33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1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49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58" y="1160"/>
                </a:lnTo>
                <a:lnTo>
                  <a:pt x="3566" y="1160"/>
                </a:lnTo>
                <a:lnTo>
                  <a:pt x="3566" y="1160"/>
                </a:lnTo>
                <a:lnTo>
                  <a:pt x="3566" y="1160"/>
                </a:lnTo>
                <a:lnTo>
                  <a:pt x="3566" y="1160"/>
                </a:lnTo>
                <a:lnTo>
                  <a:pt x="3566" y="1160"/>
                </a:lnTo>
                <a:lnTo>
                  <a:pt x="3566" y="1151"/>
                </a:lnTo>
                <a:lnTo>
                  <a:pt x="3566" y="1151"/>
                </a:lnTo>
                <a:lnTo>
                  <a:pt x="3566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74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82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1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599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07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15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24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32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0" y="1151"/>
                </a:lnTo>
                <a:lnTo>
                  <a:pt x="3648" y="1151"/>
                </a:lnTo>
                <a:lnTo>
                  <a:pt x="3648" y="1151"/>
                </a:lnTo>
                <a:lnTo>
                  <a:pt x="3648" y="1142"/>
                </a:lnTo>
                <a:lnTo>
                  <a:pt x="3648" y="1142"/>
                </a:lnTo>
                <a:lnTo>
                  <a:pt x="3648" y="1142"/>
                </a:lnTo>
                <a:lnTo>
                  <a:pt x="3648" y="1142"/>
                </a:lnTo>
                <a:lnTo>
                  <a:pt x="3648" y="1142"/>
                </a:lnTo>
                <a:lnTo>
                  <a:pt x="3648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57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65" y="1142"/>
                </a:lnTo>
                <a:lnTo>
                  <a:pt x="3673" y="1142"/>
                </a:lnTo>
                <a:lnTo>
                  <a:pt x="3673" y="1142"/>
                </a:lnTo>
                <a:lnTo>
                  <a:pt x="3673" y="1133"/>
                </a:lnTo>
                <a:lnTo>
                  <a:pt x="3673" y="1133"/>
                </a:lnTo>
                <a:lnTo>
                  <a:pt x="3673" y="1133"/>
                </a:lnTo>
                <a:lnTo>
                  <a:pt x="3673" y="1133"/>
                </a:lnTo>
                <a:lnTo>
                  <a:pt x="3673" y="1133"/>
                </a:lnTo>
                <a:lnTo>
                  <a:pt x="3673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81" y="1133"/>
                </a:lnTo>
                <a:lnTo>
                  <a:pt x="3690" y="1133"/>
                </a:lnTo>
                <a:lnTo>
                  <a:pt x="3690" y="1133"/>
                </a:lnTo>
                <a:lnTo>
                  <a:pt x="3690" y="1133"/>
                </a:lnTo>
                <a:lnTo>
                  <a:pt x="3690" y="1133"/>
                </a:lnTo>
                <a:lnTo>
                  <a:pt x="3690" y="1133"/>
                </a:lnTo>
                <a:lnTo>
                  <a:pt x="3690" y="1133"/>
                </a:lnTo>
                <a:lnTo>
                  <a:pt x="3690" y="1124"/>
                </a:lnTo>
                <a:lnTo>
                  <a:pt x="3690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698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06" y="1124"/>
                </a:lnTo>
                <a:lnTo>
                  <a:pt x="3714" y="1124"/>
                </a:lnTo>
                <a:lnTo>
                  <a:pt x="3714" y="1115"/>
                </a:lnTo>
                <a:lnTo>
                  <a:pt x="3714" y="1115"/>
                </a:lnTo>
                <a:lnTo>
                  <a:pt x="3714" y="1115"/>
                </a:lnTo>
                <a:lnTo>
                  <a:pt x="3714" y="1115"/>
                </a:lnTo>
                <a:lnTo>
                  <a:pt x="3714" y="1115"/>
                </a:lnTo>
                <a:lnTo>
                  <a:pt x="3714" y="1115"/>
                </a:lnTo>
                <a:lnTo>
                  <a:pt x="3714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23" y="1115"/>
                </a:lnTo>
                <a:lnTo>
                  <a:pt x="3731" y="1115"/>
                </a:lnTo>
                <a:lnTo>
                  <a:pt x="3731" y="1115"/>
                </a:lnTo>
                <a:lnTo>
                  <a:pt x="3731" y="1115"/>
                </a:lnTo>
                <a:lnTo>
                  <a:pt x="3731" y="1106"/>
                </a:lnTo>
                <a:lnTo>
                  <a:pt x="3731" y="1106"/>
                </a:lnTo>
                <a:lnTo>
                  <a:pt x="3731" y="1106"/>
                </a:lnTo>
                <a:lnTo>
                  <a:pt x="3731" y="1106"/>
                </a:lnTo>
                <a:lnTo>
                  <a:pt x="3731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39" y="1106"/>
                </a:lnTo>
                <a:lnTo>
                  <a:pt x="3748" y="1106"/>
                </a:lnTo>
                <a:lnTo>
                  <a:pt x="3748" y="1106"/>
                </a:lnTo>
                <a:lnTo>
                  <a:pt x="3748" y="1106"/>
                </a:lnTo>
                <a:lnTo>
                  <a:pt x="3748" y="1106"/>
                </a:lnTo>
                <a:lnTo>
                  <a:pt x="3748" y="1096"/>
                </a:lnTo>
                <a:lnTo>
                  <a:pt x="3748" y="1096"/>
                </a:lnTo>
                <a:lnTo>
                  <a:pt x="3748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56" y="1096"/>
                </a:lnTo>
                <a:lnTo>
                  <a:pt x="3764" y="1096"/>
                </a:lnTo>
                <a:lnTo>
                  <a:pt x="3764" y="1096"/>
                </a:lnTo>
                <a:lnTo>
                  <a:pt x="3764" y="1096"/>
                </a:lnTo>
                <a:lnTo>
                  <a:pt x="3764" y="1087"/>
                </a:lnTo>
                <a:lnTo>
                  <a:pt x="3764" y="1087"/>
                </a:lnTo>
                <a:lnTo>
                  <a:pt x="3764" y="1087"/>
                </a:lnTo>
                <a:lnTo>
                  <a:pt x="3764" y="1087"/>
                </a:lnTo>
                <a:lnTo>
                  <a:pt x="3764" y="1087"/>
                </a:lnTo>
                <a:lnTo>
                  <a:pt x="3772" y="1087"/>
                </a:lnTo>
                <a:lnTo>
                  <a:pt x="3772" y="1087"/>
                </a:lnTo>
                <a:lnTo>
                  <a:pt x="3772" y="1087"/>
                </a:lnTo>
                <a:lnTo>
                  <a:pt x="3772" y="1087"/>
                </a:lnTo>
                <a:lnTo>
                  <a:pt x="3772" y="1087"/>
                </a:lnTo>
                <a:lnTo>
                  <a:pt x="3772" y="1087"/>
                </a:lnTo>
                <a:lnTo>
                  <a:pt x="3772" y="1078"/>
                </a:lnTo>
                <a:lnTo>
                  <a:pt x="3772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1" y="1078"/>
                </a:lnTo>
                <a:lnTo>
                  <a:pt x="3789" y="1078"/>
                </a:lnTo>
                <a:lnTo>
                  <a:pt x="3789" y="1078"/>
                </a:lnTo>
                <a:lnTo>
                  <a:pt x="3789" y="1069"/>
                </a:lnTo>
                <a:lnTo>
                  <a:pt x="3789" y="1069"/>
                </a:lnTo>
                <a:lnTo>
                  <a:pt x="3789" y="1069"/>
                </a:lnTo>
                <a:lnTo>
                  <a:pt x="3789" y="1069"/>
                </a:lnTo>
                <a:lnTo>
                  <a:pt x="3789" y="1069"/>
                </a:lnTo>
                <a:lnTo>
                  <a:pt x="3789" y="1069"/>
                </a:lnTo>
                <a:lnTo>
                  <a:pt x="3797" y="1069"/>
                </a:lnTo>
                <a:lnTo>
                  <a:pt x="3797" y="1069"/>
                </a:lnTo>
                <a:lnTo>
                  <a:pt x="3797" y="1069"/>
                </a:lnTo>
                <a:lnTo>
                  <a:pt x="3797" y="1069"/>
                </a:lnTo>
                <a:lnTo>
                  <a:pt x="3797" y="1069"/>
                </a:lnTo>
                <a:lnTo>
                  <a:pt x="3797" y="1060"/>
                </a:lnTo>
                <a:lnTo>
                  <a:pt x="3797" y="1060"/>
                </a:lnTo>
                <a:lnTo>
                  <a:pt x="3797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05" y="1060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14" y="1051"/>
                </a:lnTo>
                <a:lnTo>
                  <a:pt x="3822" y="1051"/>
                </a:lnTo>
                <a:lnTo>
                  <a:pt x="3822" y="1042"/>
                </a:lnTo>
                <a:lnTo>
                  <a:pt x="3822" y="1042"/>
                </a:lnTo>
                <a:lnTo>
                  <a:pt x="3822" y="1042"/>
                </a:lnTo>
                <a:lnTo>
                  <a:pt x="3822" y="1042"/>
                </a:lnTo>
                <a:lnTo>
                  <a:pt x="3822" y="1042"/>
                </a:lnTo>
                <a:lnTo>
                  <a:pt x="3822" y="1042"/>
                </a:lnTo>
                <a:lnTo>
                  <a:pt x="3822" y="1042"/>
                </a:lnTo>
                <a:lnTo>
                  <a:pt x="3830" y="1042"/>
                </a:lnTo>
                <a:lnTo>
                  <a:pt x="3830" y="1042"/>
                </a:lnTo>
                <a:lnTo>
                  <a:pt x="3830" y="1042"/>
                </a:lnTo>
                <a:lnTo>
                  <a:pt x="3830" y="1032"/>
                </a:lnTo>
                <a:lnTo>
                  <a:pt x="3830" y="1032"/>
                </a:lnTo>
                <a:lnTo>
                  <a:pt x="3830" y="1032"/>
                </a:lnTo>
                <a:lnTo>
                  <a:pt x="3830" y="1032"/>
                </a:lnTo>
                <a:lnTo>
                  <a:pt x="3830" y="1032"/>
                </a:lnTo>
                <a:lnTo>
                  <a:pt x="3838" y="1032"/>
                </a:lnTo>
                <a:lnTo>
                  <a:pt x="3838" y="1032"/>
                </a:lnTo>
                <a:lnTo>
                  <a:pt x="3838" y="1032"/>
                </a:lnTo>
                <a:lnTo>
                  <a:pt x="3838" y="1032"/>
                </a:lnTo>
                <a:lnTo>
                  <a:pt x="3838" y="1032"/>
                </a:lnTo>
                <a:lnTo>
                  <a:pt x="3838" y="1023"/>
                </a:lnTo>
                <a:lnTo>
                  <a:pt x="3838" y="1023"/>
                </a:lnTo>
                <a:lnTo>
                  <a:pt x="3838" y="1023"/>
                </a:lnTo>
                <a:lnTo>
                  <a:pt x="3847" y="1023"/>
                </a:lnTo>
                <a:lnTo>
                  <a:pt x="3847" y="1023"/>
                </a:lnTo>
                <a:lnTo>
                  <a:pt x="3847" y="1023"/>
                </a:lnTo>
                <a:lnTo>
                  <a:pt x="3847" y="1023"/>
                </a:lnTo>
                <a:lnTo>
                  <a:pt x="3847" y="1023"/>
                </a:lnTo>
                <a:lnTo>
                  <a:pt x="3847" y="1014"/>
                </a:lnTo>
                <a:lnTo>
                  <a:pt x="3847" y="1014"/>
                </a:lnTo>
                <a:lnTo>
                  <a:pt x="3847" y="1014"/>
                </a:lnTo>
                <a:lnTo>
                  <a:pt x="3855" y="1014"/>
                </a:lnTo>
                <a:lnTo>
                  <a:pt x="3855" y="1014"/>
                </a:lnTo>
                <a:lnTo>
                  <a:pt x="3855" y="1014"/>
                </a:lnTo>
                <a:lnTo>
                  <a:pt x="3855" y="1014"/>
                </a:lnTo>
                <a:lnTo>
                  <a:pt x="3855" y="1005"/>
                </a:lnTo>
                <a:lnTo>
                  <a:pt x="3855" y="1005"/>
                </a:lnTo>
                <a:lnTo>
                  <a:pt x="3855" y="1005"/>
                </a:lnTo>
                <a:lnTo>
                  <a:pt x="3855" y="1005"/>
                </a:lnTo>
                <a:lnTo>
                  <a:pt x="3863" y="1005"/>
                </a:lnTo>
                <a:lnTo>
                  <a:pt x="3863" y="1005"/>
                </a:lnTo>
                <a:lnTo>
                  <a:pt x="3863" y="1005"/>
                </a:lnTo>
                <a:lnTo>
                  <a:pt x="3863" y="996"/>
                </a:lnTo>
                <a:lnTo>
                  <a:pt x="3863" y="996"/>
                </a:lnTo>
                <a:lnTo>
                  <a:pt x="3863" y="996"/>
                </a:lnTo>
                <a:lnTo>
                  <a:pt x="3863" y="996"/>
                </a:lnTo>
                <a:lnTo>
                  <a:pt x="3863" y="996"/>
                </a:lnTo>
                <a:lnTo>
                  <a:pt x="3871" y="996"/>
                </a:lnTo>
                <a:lnTo>
                  <a:pt x="3871" y="987"/>
                </a:lnTo>
                <a:lnTo>
                  <a:pt x="3871" y="987"/>
                </a:lnTo>
                <a:lnTo>
                  <a:pt x="3871" y="987"/>
                </a:lnTo>
                <a:lnTo>
                  <a:pt x="3871" y="987"/>
                </a:lnTo>
                <a:lnTo>
                  <a:pt x="3871" y="978"/>
                </a:lnTo>
                <a:lnTo>
                  <a:pt x="3871" y="978"/>
                </a:lnTo>
                <a:lnTo>
                  <a:pt x="3880" y="978"/>
                </a:lnTo>
                <a:lnTo>
                  <a:pt x="3880" y="978"/>
                </a:lnTo>
                <a:lnTo>
                  <a:pt x="3880" y="968"/>
                </a:lnTo>
                <a:lnTo>
                  <a:pt x="3880" y="968"/>
                </a:lnTo>
                <a:lnTo>
                  <a:pt x="3880" y="968"/>
                </a:lnTo>
                <a:lnTo>
                  <a:pt x="3880" y="968"/>
                </a:lnTo>
                <a:lnTo>
                  <a:pt x="3880" y="968"/>
                </a:lnTo>
                <a:lnTo>
                  <a:pt x="3880" y="959"/>
                </a:lnTo>
                <a:lnTo>
                  <a:pt x="3888" y="959"/>
                </a:lnTo>
                <a:lnTo>
                  <a:pt x="3888" y="959"/>
                </a:lnTo>
                <a:lnTo>
                  <a:pt x="3888" y="950"/>
                </a:lnTo>
                <a:lnTo>
                  <a:pt x="3888" y="950"/>
                </a:lnTo>
                <a:lnTo>
                  <a:pt x="3888" y="950"/>
                </a:lnTo>
                <a:lnTo>
                  <a:pt x="3888" y="950"/>
                </a:lnTo>
                <a:lnTo>
                  <a:pt x="3888" y="941"/>
                </a:lnTo>
                <a:lnTo>
                  <a:pt x="3888" y="941"/>
                </a:lnTo>
                <a:lnTo>
                  <a:pt x="3896" y="941"/>
                </a:lnTo>
                <a:lnTo>
                  <a:pt x="3896" y="941"/>
                </a:lnTo>
                <a:lnTo>
                  <a:pt x="3896" y="932"/>
                </a:lnTo>
                <a:lnTo>
                  <a:pt x="3896" y="932"/>
                </a:lnTo>
                <a:lnTo>
                  <a:pt x="3896" y="932"/>
                </a:lnTo>
                <a:lnTo>
                  <a:pt x="3896" y="932"/>
                </a:lnTo>
                <a:lnTo>
                  <a:pt x="3896" y="932"/>
                </a:lnTo>
                <a:lnTo>
                  <a:pt x="3896" y="923"/>
                </a:lnTo>
                <a:lnTo>
                  <a:pt x="3904" y="923"/>
                </a:lnTo>
                <a:lnTo>
                  <a:pt x="3904" y="923"/>
                </a:lnTo>
                <a:lnTo>
                  <a:pt x="3904" y="923"/>
                </a:lnTo>
                <a:lnTo>
                  <a:pt x="3904" y="923"/>
                </a:lnTo>
                <a:lnTo>
                  <a:pt x="3904" y="914"/>
                </a:lnTo>
                <a:lnTo>
                  <a:pt x="3904" y="914"/>
                </a:lnTo>
                <a:lnTo>
                  <a:pt x="3904" y="914"/>
                </a:lnTo>
                <a:lnTo>
                  <a:pt x="3904" y="914"/>
                </a:lnTo>
                <a:lnTo>
                  <a:pt x="3913" y="904"/>
                </a:lnTo>
                <a:lnTo>
                  <a:pt x="3913" y="904"/>
                </a:lnTo>
                <a:lnTo>
                  <a:pt x="3913" y="904"/>
                </a:lnTo>
                <a:lnTo>
                  <a:pt x="3913" y="904"/>
                </a:lnTo>
                <a:lnTo>
                  <a:pt x="3913" y="904"/>
                </a:lnTo>
                <a:lnTo>
                  <a:pt x="3913" y="895"/>
                </a:lnTo>
                <a:lnTo>
                  <a:pt x="3913" y="895"/>
                </a:lnTo>
                <a:lnTo>
                  <a:pt x="3913" y="895"/>
                </a:lnTo>
                <a:lnTo>
                  <a:pt x="3921" y="886"/>
                </a:lnTo>
                <a:lnTo>
                  <a:pt x="3921" y="886"/>
                </a:lnTo>
                <a:lnTo>
                  <a:pt x="3921" y="886"/>
                </a:lnTo>
                <a:lnTo>
                  <a:pt x="3921" y="886"/>
                </a:lnTo>
                <a:lnTo>
                  <a:pt x="3921" y="877"/>
                </a:lnTo>
                <a:lnTo>
                  <a:pt x="3921" y="877"/>
                </a:lnTo>
                <a:lnTo>
                  <a:pt x="3921" y="877"/>
                </a:lnTo>
                <a:lnTo>
                  <a:pt x="3921" y="868"/>
                </a:lnTo>
                <a:lnTo>
                  <a:pt x="3929" y="868"/>
                </a:lnTo>
                <a:lnTo>
                  <a:pt x="3929" y="868"/>
                </a:lnTo>
                <a:lnTo>
                  <a:pt x="3929" y="868"/>
                </a:lnTo>
                <a:lnTo>
                  <a:pt x="3929" y="859"/>
                </a:lnTo>
                <a:lnTo>
                  <a:pt x="3929" y="859"/>
                </a:lnTo>
                <a:lnTo>
                  <a:pt x="3929" y="859"/>
                </a:lnTo>
                <a:lnTo>
                  <a:pt x="3929" y="859"/>
                </a:lnTo>
                <a:lnTo>
                  <a:pt x="3937" y="859"/>
                </a:lnTo>
                <a:lnTo>
                  <a:pt x="3937" y="850"/>
                </a:lnTo>
                <a:lnTo>
                  <a:pt x="3937" y="850"/>
                </a:lnTo>
                <a:lnTo>
                  <a:pt x="3937" y="850"/>
                </a:lnTo>
                <a:lnTo>
                  <a:pt x="3937" y="850"/>
                </a:lnTo>
                <a:lnTo>
                  <a:pt x="3937" y="841"/>
                </a:lnTo>
                <a:lnTo>
                  <a:pt x="3937" y="841"/>
                </a:lnTo>
                <a:lnTo>
                  <a:pt x="3937" y="841"/>
                </a:lnTo>
                <a:lnTo>
                  <a:pt x="3946" y="831"/>
                </a:lnTo>
                <a:lnTo>
                  <a:pt x="3946" y="831"/>
                </a:lnTo>
                <a:lnTo>
                  <a:pt x="3946" y="831"/>
                </a:lnTo>
                <a:lnTo>
                  <a:pt x="3946" y="822"/>
                </a:lnTo>
                <a:lnTo>
                  <a:pt x="3946" y="822"/>
                </a:lnTo>
                <a:lnTo>
                  <a:pt x="3946" y="822"/>
                </a:lnTo>
                <a:lnTo>
                  <a:pt x="3946" y="813"/>
                </a:lnTo>
                <a:lnTo>
                  <a:pt x="3946" y="813"/>
                </a:lnTo>
                <a:lnTo>
                  <a:pt x="3954" y="813"/>
                </a:lnTo>
                <a:lnTo>
                  <a:pt x="3954" y="804"/>
                </a:lnTo>
                <a:lnTo>
                  <a:pt x="3954" y="804"/>
                </a:lnTo>
                <a:lnTo>
                  <a:pt x="3954" y="795"/>
                </a:lnTo>
                <a:lnTo>
                  <a:pt x="3954" y="795"/>
                </a:lnTo>
                <a:lnTo>
                  <a:pt x="3954" y="795"/>
                </a:lnTo>
                <a:lnTo>
                  <a:pt x="3954" y="795"/>
                </a:lnTo>
                <a:lnTo>
                  <a:pt x="3954" y="795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62" y="786"/>
                </a:lnTo>
                <a:lnTo>
                  <a:pt x="3970" y="786"/>
                </a:lnTo>
                <a:lnTo>
                  <a:pt x="3970" y="777"/>
                </a:lnTo>
                <a:lnTo>
                  <a:pt x="3970" y="777"/>
                </a:lnTo>
                <a:lnTo>
                  <a:pt x="3970" y="777"/>
                </a:lnTo>
                <a:lnTo>
                  <a:pt x="3970" y="777"/>
                </a:lnTo>
                <a:lnTo>
                  <a:pt x="3970" y="767"/>
                </a:lnTo>
                <a:lnTo>
                  <a:pt x="3970" y="767"/>
                </a:lnTo>
                <a:lnTo>
                  <a:pt x="3970" y="767"/>
                </a:lnTo>
                <a:lnTo>
                  <a:pt x="3979" y="767"/>
                </a:lnTo>
                <a:lnTo>
                  <a:pt x="3979" y="767"/>
                </a:lnTo>
                <a:lnTo>
                  <a:pt x="3979" y="758"/>
                </a:lnTo>
                <a:lnTo>
                  <a:pt x="3979" y="758"/>
                </a:lnTo>
                <a:lnTo>
                  <a:pt x="3979" y="758"/>
                </a:lnTo>
                <a:lnTo>
                  <a:pt x="3979" y="758"/>
                </a:lnTo>
                <a:lnTo>
                  <a:pt x="3979" y="749"/>
                </a:lnTo>
                <a:lnTo>
                  <a:pt x="3979" y="749"/>
                </a:lnTo>
                <a:lnTo>
                  <a:pt x="3987" y="749"/>
                </a:lnTo>
                <a:lnTo>
                  <a:pt x="3987" y="749"/>
                </a:lnTo>
                <a:lnTo>
                  <a:pt x="3987" y="740"/>
                </a:lnTo>
                <a:lnTo>
                  <a:pt x="3987" y="740"/>
                </a:lnTo>
                <a:lnTo>
                  <a:pt x="3987" y="740"/>
                </a:lnTo>
                <a:lnTo>
                  <a:pt x="3987" y="731"/>
                </a:lnTo>
                <a:lnTo>
                  <a:pt x="3987" y="731"/>
                </a:lnTo>
                <a:lnTo>
                  <a:pt x="3987" y="731"/>
                </a:lnTo>
                <a:lnTo>
                  <a:pt x="3995" y="731"/>
                </a:lnTo>
                <a:lnTo>
                  <a:pt x="3995" y="722"/>
                </a:lnTo>
                <a:lnTo>
                  <a:pt x="3995" y="722"/>
                </a:lnTo>
                <a:lnTo>
                  <a:pt x="3995" y="722"/>
                </a:lnTo>
                <a:lnTo>
                  <a:pt x="3995" y="722"/>
                </a:lnTo>
                <a:lnTo>
                  <a:pt x="3995" y="713"/>
                </a:lnTo>
                <a:lnTo>
                  <a:pt x="3995" y="713"/>
                </a:lnTo>
                <a:lnTo>
                  <a:pt x="4003" y="713"/>
                </a:lnTo>
                <a:lnTo>
                  <a:pt x="4003" y="713"/>
                </a:lnTo>
                <a:lnTo>
                  <a:pt x="4003" y="713"/>
                </a:lnTo>
                <a:lnTo>
                  <a:pt x="4003" y="703"/>
                </a:lnTo>
                <a:lnTo>
                  <a:pt x="4003" y="703"/>
                </a:lnTo>
                <a:lnTo>
                  <a:pt x="4003" y="703"/>
                </a:lnTo>
                <a:lnTo>
                  <a:pt x="4003" y="703"/>
                </a:lnTo>
                <a:lnTo>
                  <a:pt x="4003" y="703"/>
                </a:lnTo>
                <a:lnTo>
                  <a:pt x="4012" y="694"/>
                </a:lnTo>
                <a:lnTo>
                  <a:pt x="4012" y="694"/>
                </a:lnTo>
                <a:lnTo>
                  <a:pt x="4012" y="694"/>
                </a:lnTo>
                <a:lnTo>
                  <a:pt x="4012" y="694"/>
                </a:lnTo>
                <a:lnTo>
                  <a:pt x="4012" y="694"/>
                </a:lnTo>
                <a:lnTo>
                  <a:pt x="4012" y="685"/>
                </a:lnTo>
                <a:lnTo>
                  <a:pt x="4012" y="685"/>
                </a:lnTo>
                <a:lnTo>
                  <a:pt x="4012" y="685"/>
                </a:lnTo>
                <a:lnTo>
                  <a:pt x="4020" y="685"/>
                </a:lnTo>
                <a:lnTo>
                  <a:pt x="4020" y="685"/>
                </a:lnTo>
                <a:lnTo>
                  <a:pt x="4020" y="685"/>
                </a:lnTo>
                <a:lnTo>
                  <a:pt x="4020" y="676"/>
                </a:lnTo>
                <a:lnTo>
                  <a:pt x="4020" y="676"/>
                </a:lnTo>
                <a:lnTo>
                  <a:pt x="4020" y="676"/>
                </a:lnTo>
                <a:lnTo>
                  <a:pt x="4020" y="676"/>
                </a:lnTo>
                <a:lnTo>
                  <a:pt x="4020" y="667"/>
                </a:lnTo>
                <a:lnTo>
                  <a:pt x="4028" y="667"/>
                </a:lnTo>
                <a:lnTo>
                  <a:pt x="4028" y="667"/>
                </a:lnTo>
                <a:lnTo>
                  <a:pt x="4028" y="658"/>
                </a:lnTo>
                <a:lnTo>
                  <a:pt x="4028" y="658"/>
                </a:lnTo>
                <a:lnTo>
                  <a:pt x="4028" y="649"/>
                </a:lnTo>
                <a:lnTo>
                  <a:pt x="4028" y="649"/>
                </a:lnTo>
                <a:lnTo>
                  <a:pt x="4028" y="639"/>
                </a:lnTo>
                <a:lnTo>
                  <a:pt x="4028" y="630"/>
                </a:lnTo>
                <a:lnTo>
                  <a:pt x="4036" y="630"/>
                </a:lnTo>
                <a:lnTo>
                  <a:pt x="4036" y="630"/>
                </a:lnTo>
                <a:lnTo>
                  <a:pt x="4036" y="621"/>
                </a:lnTo>
                <a:lnTo>
                  <a:pt x="4036" y="621"/>
                </a:lnTo>
                <a:lnTo>
                  <a:pt x="4036" y="621"/>
                </a:lnTo>
                <a:lnTo>
                  <a:pt x="4036" y="612"/>
                </a:lnTo>
                <a:lnTo>
                  <a:pt x="4036" y="612"/>
                </a:lnTo>
                <a:lnTo>
                  <a:pt x="4036" y="612"/>
                </a:lnTo>
                <a:lnTo>
                  <a:pt x="4045" y="603"/>
                </a:lnTo>
                <a:lnTo>
                  <a:pt x="4045" y="603"/>
                </a:lnTo>
                <a:lnTo>
                  <a:pt x="4045" y="603"/>
                </a:lnTo>
                <a:lnTo>
                  <a:pt x="4045" y="603"/>
                </a:lnTo>
                <a:lnTo>
                  <a:pt x="4045" y="594"/>
                </a:lnTo>
                <a:lnTo>
                  <a:pt x="4045" y="594"/>
                </a:lnTo>
                <a:lnTo>
                  <a:pt x="4045" y="594"/>
                </a:lnTo>
                <a:lnTo>
                  <a:pt x="4045" y="594"/>
                </a:lnTo>
                <a:lnTo>
                  <a:pt x="4053" y="585"/>
                </a:lnTo>
                <a:lnTo>
                  <a:pt x="4053" y="585"/>
                </a:lnTo>
                <a:lnTo>
                  <a:pt x="4053" y="585"/>
                </a:lnTo>
                <a:lnTo>
                  <a:pt x="4053" y="585"/>
                </a:lnTo>
                <a:lnTo>
                  <a:pt x="4053" y="576"/>
                </a:lnTo>
                <a:lnTo>
                  <a:pt x="4053" y="576"/>
                </a:lnTo>
                <a:lnTo>
                  <a:pt x="4053" y="576"/>
                </a:lnTo>
                <a:lnTo>
                  <a:pt x="4061" y="576"/>
                </a:lnTo>
                <a:lnTo>
                  <a:pt x="4061" y="576"/>
                </a:lnTo>
                <a:lnTo>
                  <a:pt x="4061" y="566"/>
                </a:lnTo>
                <a:lnTo>
                  <a:pt x="4061" y="566"/>
                </a:lnTo>
                <a:lnTo>
                  <a:pt x="4061" y="566"/>
                </a:lnTo>
                <a:lnTo>
                  <a:pt x="4061" y="566"/>
                </a:lnTo>
                <a:lnTo>
                  <a:pt x="4061" y="566"/>
                </a:lnTo>
                <a:lnTo>
                  <a:pt x="4061" y="566"/>
                </a:lnTo>
                <a:lnTo>
                  <a:pt x="4069" y="557"/>
                </a:lnTo>
                <a:lnTo>
                  <a:pt x="4069" y="557"/>
                </a:lnTo>
                <a:lnTo>
                  <a:pt x="4069" y="557"/>
                </a:lnTo>
                <a:lnTo>
                  <a:pt x="4069" y="557"/>
                </a:lnTo>
                <a:lnTo>
                  <a:pt x="4069" y="557"/>
                </a:lnTo>
                <a:lnTo>
                  <a:pt x="4069" y="548"/>
                </a:lnTo>
                <a:lnTo>
                  <a:pt x="4069" y="548"/>
                </a:lnTo>
                <a:lnTo>
                  <a:pt x="4069" y="548"/>
                </a:lnTo>
                <a:lnTo>
                  <a:pt x="4078" y="548"/>
                </a:lnTo>
                <a:lnTo>
                  <a:pt x="4078" y="548"/>
                </a:lnTo>
                <a:lnTo>
                  <a:pt x="4078" y="548"/>
                </a:lnTo>
                <a:lnTo>
                  <a:pt x="4078" y="539"/>
                </a:lnTo>
                <a:lnTo>
                  <a:pt x="4078" y="539"/>
                </a:lnTo>
                <a:lnTo>
                  <a:pt x="4078" y="539"/>
                </a:lnTo>
                <a:lnTo>
                  <a:pt x="4078" y="539"/>
                </a:lnTo>
                <a:lnTo>
                  <a:pt x="4078" y="539"/>
                </a:lnTo>
                <a:lnTo>
                  <a:pt x="4086" y="530"/>
                </a:lnTo>
                <a:lnTo>
                  <a:pt x="4086" y="530"/>
                </a:lnTo>
                <a:lnTo>
                  <a:pt x="4086" y="530"/>
                </a:lnTo>
                <a:lnTo>
                  <a:pt x="4086" y="530"/>
                </a:lnTo>
                <a:lnTo>
                  <a:pt x="4086" y="530"/>
                </a:lnTo>
                <a:lnTo>
                  <a:pt x="4086" y="521"/>
                </a:lnTo>
                <a:lnTo>
                  <a:pt x="4086" y="521"/>
                </a:lnTo>
                <a:lnTo>
                  <a:pt x="4086" y="521"/>
                </a:lnTo>
                <a:lnTo>
                  <a:pt x="4094" y="521"/>
                </a:lnTo>
                <a:lnTo>
                  <a:pt x="4094" y="512"/>
                </a:lnTo>
                <a:lnTo>
                  <a:pt x="4094" y="512"/>
                </a:lnTo>
                <a:lnTo>
                  <a:pt x="4094" y="512"/>
                </a:lnTo>
                <a:lnTo>
                  <a:pt x="4094" y="512"/>
                </a:lnTo>
                <a:lnTo>
                  <a:pt x="4094" y="502"/>
                </a:lnTo>
                <a:lnTo>
                  <a:pt x="4094" y="502"/>
                </a:lnTo>
                <a:lnTo>
                  <a:pt x="4094" y="502"/>
                </a:lnTo>
                <a:lnTo>
                  <a:pt x="4102" y="502"/>
                </a:lnTo>
                <a:lnTo>
                  <a:pt x="4102" y="502"/>
                </a:lnTo>
                <a:lnTo>
                  <a:pt x="4102" y="493"/>
                </a:lnTo>
                <a:lnTo>
                  <a:pt x="4102" y="493"/>
                </a:lnTo>
                <a:lnTo>
                  <a:pt x="4102" y="493"/>
                </a:lnTo>
                <a:lnTo>
                  <a:pt x="4102" y="493"/>
                </a:lnTo>
                <a:lnTo>
                  <a:pt x="4102" y="493"/>
                </a:lnTo>
                <a:lnTo>
                  <a:pt x="4102" y="484"/>
                </a:lnTo>
                <a:lnTo>
                  <a:pt x="4111" y="484"/>
                </a:lnTo>
                <a:lnTo>
                  <a:pt x="4111" y="484"/>
                </a:lnTo>
                <a:lnTo>
                  <a:pt x="4111" y="484"/>
                </a:lnTo>
                <a:lnTo>
                  <a:pt x="4111" y="484"/>
                </a:lnTo>
                <a:lnTo>
                  <a:pt x="4111" y="475"/>
                </a:lnTo>
                <a:lnTo>
                  <a:pt x="4111" y="475"/>
                </a:lnTo>
                <a:lnTo>
                  <a:pt x="4111" y="475"/>
                </a:lnTo>
                <a:lnTo>
                  <a:pt x="4111" y="475"/>
                </a:lnTo>
                <a:lnTo>
                  <a:pt x="4119" y="475"/>
                </a:lnTo>
                <a:lnTo>
                  <a:pt x="4119" y="475"/>
                </a:lnTo>
                <a:lnTo>
                  <a:pt x="4119" y="466"/>
                </a:lnTo>
                <a:lnTo>
                  <a:pt x="4119" y="466"/>
                </a:lnTo>
                <a:lnTo>
                  <a:pt x="4119" y="466"/>
                </a:lnTo>
                <a:lnTo>
                  <a:pt x="4119" y="466"/>
                </a:lnTo>
                <a:lnTo>
                  <a:pt x="4119" y="457"/>
                </a:lnTo>
                <a:lnTo>
                  <a:pt x="4127" y="457"/>
                </a:lnTo>
                <a:lnTo>
                  <a:pt x="4127" y="457"/>
                </a:lnTo>
                <a:lnTo>
                  <a:pt x="4127" y="457"/>
                </a:lnTo>
                <a:lnTo>
                  <a:pt x="4127" y="457"/>
                </a:lnTo>
                <a:lnTo>
                  <a:pt x="4127" y="448"/>
                </a:lnTo>
                <a:lnTo>
                  <a:pt x="4127" y="448"/>
                </a:lnTo>
                <a:lnTo>
                  <a:pt x="4127" y="448"/>
                </a:lnTo>
                <a:lnTo>
                  <a:pt x="4127" y="448"/>
                </a:lnTo>
                <a:lnTo>
                  <a:pt x="4135" y="448"/>
                </a:lnTo>
                <a:lnTo>
                  <a:pt x="4135" y="448"/>
                </a:lnTo>
                <a:lnTo>
                  <a:pt x="4135" y="448"/>
                </a:lnTo>
                <a:lnTo>
                  <a:pt x="4135" y="438"/>
                </a:lnTo>
                <a:lnTo>
                  <a:pt x="4135" y="438"/>
                </a:lnTo>
                <a:lnTo>
                  <a:pt x="4135" y="438"/>
                </a:lnTo>
                <a:lnTo>
                  <a:pt x="4135" y="438"/>
                </a:lnTo>
                <a:lnTo>
                  <a:pt x="4135" y="438"/>
                </a:lnTo>
                <a:lnTo>
                  <a:pt x="4144" y="429"/>
                </a:lnTo>
                <a:lnTo>
                  <a:pt x="4144" y="429"/>
                </a:lnTo>
                <a:lnTo>
                  <a:pt x="4144" y="420"/>
                </a:lnTo>
                <a:lnTo>
                  <a:pt x="4144" y="420"/>
                </a:lnTo>
                <a:lnTo>
                  <a:pt x="4144" y="420"/>
                </a:lnTo>
                <a:lnTo>
                  <a:pt x="4144" y="420"/>
                </a:lnTo>
                <a:lnTo>
                  <a:pt x="4144" y="411"/>
                </a:lnTo>
                <a:lnTo>
                  <a:pt x="4144" y="411"/>
                </a:lnTo>
                <a:lnTo>
                  <a:pt x="4152" y="411"/>
                </a:lnTo>
                <a:lnTo>
                  <a:pt x="4152" y="402"/>
                </a:lnTo>
                <a:lnTo>
                  <a:pt x="4152" y="402"/>
                </a:lnTo>
                <a:lnTo>
                  <a:pt x="4152" y="402"/>
                </a:lnTo>
                <a:lnTo>
                  <a:pt x="4152" y="393"/>
                </a:lnTo>
                <a:lnTo>
                  <a:pt x="4152" y="393"/>
                </a:lnTo>
                <a:lnTo>
                  <a:pt x="4152" y="393"/>
                </a:lnTo>
                <a:lnTo>
                  <a:pt x="4152" y="384"/>
                </a:lnTo>
                <a:lnTo>
                  <a:pt x="4160" y="384"/>
                </a:lnTo>
                <a:lnTo>
                  <a:pt x="4160" y="384"/>
                </a:lnTo>
                <a:lnTo>
                  <a:pt x="4160" y="374"/>
                </a:lnTo>
                <a:lnTo>
                  <a:pt x="4160" y="374"/>
                </a:lnTo>
                <a:lnTo>
                  <a:pt x="4160" y="374"/>
                </a:lnTo>
                <a:lnTo>
                  <a:pt x="4160" y="374"/>
                </a:lnTo>
                <a:lnTo>
                  <a:pt x="4160" y="365"/>
                </a:lnTo>
                <a:lnTo>
                  <a:pt x="4160" y="365"/>
                </a:lnTo>
                <a:lnTo>
                  <a:pt x="4169" y="356"/>
                </a:lnTo>
                <a:lnTo>
                  <a:pt x="4169" y="356"/>
                </a:lnTo>
                <a:lnTo>
                  <a:pt x="4169" y="356"/>
                </a:lnTo>
                <a:lnTo>
                  <a:pt x="4169" y="356"/>
                </a:lnTo>
                <a:lnTo>
                  <a:pt x="4169" y="347"/>
                </a:lnTo>
                <a:lnTo>
                  <a:pt x="4169" y="347"/>
                </a:lnTo>
                <a:lnTo>
                  <a:pt x="4169" y="338"/>
                </a:lnTo>
                <a:lnTo>
                  <a:pt x="4169" y="338"/>
                </a:lnTo>
                <a:lnTo>
                  <a:pt x="4177" y="329"/>
                </a:lnTo>
                <a:lnTo>
                  <a:pt x="4177" y="329"/>
                </a:lnTo>
                <a:lnTo>
                  <a:pt x="4177" y="320"/>
                </a:lnTo>
                <a:lnTo>
                  <a:pt x="4177" y="320"/>
                </a:lnTo>
                <a:lnTo>
                  <a:pt x="4177" y="310"/>
                </a:lnTo>
                <a:lnTo>
                  <a:pt x="4177" y="301"/>
                </a:lnTo>
                <a:lnTo>
                  <a:pt x="4177" y="301"/>
                </a:lnTo>
                <a:lnTo>
                  <a:pt x="4185" y="292"/>
                </a:lnTo>
                <a:lnTo>
                  <a:pt x="4185" y="292"/>
                </a:lnTo>
                <a:lnTo>
                  <a:pt x="4185" y="283"/>
                </a:lnTo>
                <a:lnTo>
                  <a:pt x="4185" y="283"/>
                </a:lnTo>
                <a:lnTo>
                  <a:pt x="4185" y="274"/>
                </a:lnTo>
                <a:lnTo>
                  <a:pt x="4185" y="274"/>
                </a:lnTo>
                <a:lnTo>
                  <a:pt x="4185" y="274"/>
                </a:lnTo>
                <a:lnTo>
                  <a:pt x="4185" y="265"/>
                </a:lnTo>
                <a:lnTo>
                  <a:pt x="4193" y="265"/>
                </a:lnTo>
                <a:lnTo>
                  <a:pt x="4193" y="265"/>
                </a:lnTo>
                <a:lnTo>
                  <a:pt x="4193" y="256"/>
                </a:lnTo>
                <a:lnTo>
                  <a:pt x="4193" y="256"/>
                </a:lnTo>
                <a:lnTo>
                  <a:pt x="4193" y="256"/>
                </a:lnTo>
                <a:lnTo>
                  <a:pt x="4193" y="247"/>
                </a:lnTo>
                <a:lnTo>
                  <a:pt x="4193" y="247"/>
                </a:lnTo>
                <a:lnTo>
                  <a:pt x="4193" y="237"/>
                </a:lnTo>
                <a:lnTo>
                  <a:pt x="4202" y="237"/>
                </a:lnTo>
                <a:lnTo>
                  <a:pt x="4202" y="228"/>
                </a:lnTo>
                <a:lnTo>
                  <a:pt x="4202" y="228"/>
                </a:lnTo>
                <a:lnTo>
                  <a:pt x="4202" y="219"/>
                </a:lnTo>
                <a:lnTo>
                  <a:pt x="4202" y="219"/>
                </a:lnTo>
                <a:lnTo>
                  <a:pt x="4202" y="210"/>
                </a:lnTo>
                <a:lnTo>
                  <a:pt x="4202" y="201"/>
                </a:lnTo>
                <a:lnTo>
                  <a:pt x="4202" y="201"/>
                </a:lnTo>
                <a:lnTo>
                  <a:pt x="4210" y="192"/>
                </a:lnTo>
                <a:lnTo>
                  <a:pt x="4210" y="192"/>
                </a:lnTo>
                <a:lnTo>
                  <a:pt x="4210" y="183"/>
                </a:lnTo>
                <a:lnTo>
                  <a:pt x="4210" y="173"/>
                </a:lnTo>
                <a:lnTo>
                  <a:pt x="4210" y="164"/>
                </a:lnTo>
                <a:lnTo>
                  <a:pt x="4210" y="155"/>
                </a:lnTo>
                <a:lnTo>
                  <a:pt x="4210" y="155"/>
                </a:lnTo>
                <a:lnTo>
                  <a:pt x="4210" y="146"/>
                </a:lnTo>
                <a:lnTo>
                  <a:pt x="4218" y="137"/>
                </a:lnTo>
                <a:lnTo>
                  <a:pt x="4218" y="128"/>
                </a:lnTo>
                <a:lnTo>
                  <a:pt x="4218" y="119"/>
                </a:lnTo>
                <a:lnTo>
                  <a:pt x="4218" y="119"/>
                </a:lnTo>
                <a:lnTo>
                  <a:pt x="4218" y="109"/>
                </a:lnTo>
                <a:lnTo>
                  <a:pt x="4218" y="109"/>
                </a:lnTo>
                <a:lnTo>
                  <a:pt x="4218" y="100"/>
                </a:lnTo>
                <a:lnTo>
                  <a:pt x="4218" y="100"/>
                </a:lnTo>
                <a:lnTo>
                  <a:pt x="4226" y="91"/>
                </a:lnTo>
                <a:lnTo>
                  <a:pt x="4226" y="91"/>
                </a:lnTo>
                <a:lnTo>
                  <a:pt x="4226" y="82"/>
                </a:lnTo>
                <a:lnTo>
                  <a:pt x="4226" y="82"/>
                </a:lnTo>
                <a:lnTo>
                  <a:pt x="4226" y="82"/>
                </a:lnTo>
                <a:lnTo>
                  <a:pt x="4226" y="73"/>
                </a:lnTo>
                <a:lnTo>
                  <a:pt x="4226" y="73"/>
                </a:lnTo>
                <a:lnTo>
                  <a:pt x="4226" y="64"/>
                </a:lnTo>
                <a:lnTo>
                  <a:pt x="4235" y="64"/>
                </a:lnTo>
                <a:lnTo>
                  <a:pt x="4235" y="64"/>
                </a:lnTo>
                <a:lnTo>
                  <a:pt x="4235" y="64"/>
                </a:lnTo>
                <a:lnTo>
                  <a:pt x="4235" y="64"/>
                </a:lnTo>
                <a:lnTo>
                  <a:pt x="4235" y="55"/>
                </a:lnTo>
                <a:lnTo>
                  <a:pt x="4235" y="55"/>
                </a:lnTo>
                <a:lnTo>
                  <a:pt x="4235" y="55"/>
                </a:lnTo>
                <a:lnTo>
                  <a:pt x="4235" y="45"/>
                </a:lnTo>
                <a:lnTo>
                  <a:pt x="4243" y="45"/>
                </a:lnTo>
                <a:lnTo>
                  <a:pt x="4243" y="45"/>
                </a:lnTo>
                <a:lnTo>
                  <a:pt x="4243" y="36"/>
                </a:lnTo>
                <a:lnTo>
                  <a:pt x="4243" y="36"/>
                </a:lnTo>
                <a:lnTo>
                  <a:pt x="4243" y="36"/>
                </a:lnTo>
                <a:lnTo>
                  <a:pt x="4243" y="27"/>
                </a:lnTo>
                <a:lnTo>
                  <a:pt x="4243" y="27"/>
                </a:lnTo>
                <a:lnTo>
                  <a:pt x="4251" y="27"/>
                </a:lnTo>
                <a:lnTo>
                  <a:pt x="4251" y="27"/>
                </a:lnTo>
                <a:lnTo>
                  <a:pt x="4251" y="27"/>
                </a:lnTo>
                <a:lnTo>
                  <a:pt x="4251" y="18"/>
                </a:lnTo>
                <a:lnTo>
                  <a:pt x="4251" y="18"/>
                </a:lnTo>
                <a:lnTo>
                  <a:pt x="4251" y="18"/>
                </a:lnTo>
                <a:lnTo>
                  <a:pt x="4251" y="18"/>
                </a:lnTo>
                <a:lnTo>
                  <a:pt x="4251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59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68" y="18"/>
                </a:lnTo>
                <a:lnTo>
                  <a:pt x="4276" y="18"/>
                </a:lnTo>
                <a:lnTo>
                  <a:pt x="4276" y="18"/>
                </a:lnTo>
                <a:lnTo>
                  <a:pt x="4276" y="18"/>
                </a:lnTo>
                <a:lnTo>
                  <a:pt x="4276" y="27"/>
                </a:lnTo>
                <a:lnTo>
                  <a:pt x="4276" y="27"/>
                </a:lnTo>
                <a:lnTo>
                  <a:pt x="4276" y="27"/>
                </a:lnTo>
                <a:lnTo>
                  <a:pt x="4276" y="27"/>
                </a:lnTo>
                <a:lnTo>
                  <a:pt x="4276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84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292" y="27"/>
                </a:lnTo>
                <a:lnTo>
                  <a:pt x="4301" y="27"/>
                </a:lnTo>
                <a:lnTo>
                  <a:pt x="4301" y="27"/>
                </a:lnTo>
                <a:lnTo>
                  <a:pt x="4301" y="27"/>
                </a:lnTo>
                <a:lnTo>
                  <a:pt x="4301" y="27"/>
                </a:lnTo>
                <a:lnTo>
                  <a:pt x="4301" y="27"/>
                </a:lnTo>
                <a:lnTo>
                  <a:pt x="4301" y="27"/>
                </a:lnTo>
                <a:lnTo>
                  <a:pt x="4301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27"/>
                </a:lnTo>
                <a:lnTo>
                  <a:pt x="4309" y="18"/>
                </a:lnTo>
                <a:lnTo>
                  <a:pt x="4317" y="18"/>
                </a:lnTo>
                <a:lnTo>
                  <a:pt x="4317" y="18"/>
                </a:lnTo>
                <a:lnTo>
                  <a:pt x="4317" y="18"/>
                </a:lnTo>
                <a:lnTo>
                  <a:pt x="4317" y="18"/>
                </a:lnTo>
                <a:lnTo>
                  <a:pt x="4317" y="9"/>
                </a:lnTo>
                <a:lnTo>
                  <a:pt x="4317" y="9"/>
                </a:lnTo>
                <a:lnTo>
                  <a:pt x="4317" y="9"/>
                </a:lnTo>
                <a:lnTo>
                  <a:pt x="4317" y="9"/>
                </a:lnTo>
                <a:lnTo>
                  <a:pt x="4325" y="9"/>
                </a:lnTo>
                <a:lnTo>
                  <a:pt x="4325" y="9"/>
                </a:lnTo>
                <a:lnTo>
                  <a:pt x="4325" y="0"/>
                </a:lnTo>
                <a:lnTo>
                  <a:pt x="4325" y="0"/>
                </a:lnTo>
                <a:lnTo>
                  <a:pt x="4325" y="0"/>
                </a:lnTo>
                <a:lnTo>
                  <a:pt x="4325" y="0"/>
                </a:lnTo>
                <a:lnTo>
                  <a:pt x="4325" y="0"/>
                </a:lnTo>
                <a:lnTo>
                  <a:pt x="4325" y="0"/>
                </a:lnTo>
                <a:lnTo>
                  <a:pt x="4334" y="0"/>
                </a:lnTo>
                <a:lnTo>
                  <a:pt x="4334" y="0"/>
                </a:lnTo>
                <a:lnTo>
                  <a:pt x="4334" y="0"/>
                </a:lnTo>
                <a:lnTo>
                  <a:pt x="4334" y="0"/>
                </a:lnTo>
                <a:lnTo>
                  <a:pt x="4334" y="9"/>
                </a:lnTo>
                <a:lnTo>
                  <a:pt x="4334" y="9"/>
                </a:lnTo>
                <a:lnTo>
                  <a:pt x="4334" y="9"/>
                </a:lnTo>
                <a:lnTo>
                  <a:pt x="4334" y="9"/>
                </a:lnTo>
                <a:lnTo>
                  <a:pt x="4342" y="9"/>
                </a:lnTo>
                <a:lnTo>
                  <a:pt x="4342" y="9"/>
                </a:lnTo>
                <a:lnTo>
                  <a:pt x="4342" y="9"/>
                </a:lnTo>
                <a:lnTo>
                  <a:pt x="4342" y="18"/>
                </a:lnTo>
                <a:lnTo>
                  <a:pt x="4342" y="18"/>
                </a:lnTo>
                <a:lnTo>
                  <a:pt x="4342" y="18"/>
                </a:lnTo>
                <a:lnTo>
                  <a:pt x="4342" y="18"/>
                </a:lnTo>
                <a:lnTo>
                  <a:pt x="4342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0" y="18"/>
                </a:lnTo>
                <a:lnTo>
                  <a:pt x="4358" y="18"/>
                </a:lnTo>
                <a:lnTo>
                  <a:pt x="4358" y="18"/>
                </a:lnTo>
                <a:lnTo>
                  <a:pt x="4358" y="27"/>
                </a:lnTo>
                <a:lnTo>
                  <a:pt x="4358" y="27"/>
                </a:lnTo>
                <a:lnTo>
                  <a:pt x="4358" y="27"/>
                </a:lnTo>
                <a:lnTo>
                  <a:pt x="4358" y="27"/>
                </a:lnTo>
                <a:lnTo>
                  <a:pt x="4358" y="27"/>
                </a:lnTo>
                <a:lnTo>
                  <a:pt x="4358" y="27"/>
                </a:lnTo>
                <a:lnTo>
                  <a:pt x="4367" y="27"/>
                </a:lnTo>
                <a:lnTo>
                  <a:pt x="4367" y="27"/>
                </a:lnTo>
                <a:lnTo>
                  <a:pt x="4367" y="27"/>
                </a:lnTo>
                <a:lnTo>
                  <a:pt x="4367" y="36"/>
                </a:lnTo>
                <a:lnTo>
                  <a:pt x="4367" y="36"/>
                </a:lnTo>
                <a:lnTo>
                  <a:pt x="4367" y="36"/>
                </a:lnTo>
                <a:lnTo>
                  <a:pt x="4367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36"/>
                </a:lnTo>
                <a:lnTo>
                  <a:pt x="4375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83" y="45"/>
                </a:lnTo>
                <a:lnTo>
                  <a:pt x="4391" y="45"/>
                </a:lnTo>
                <a:lnTo>
                  <a:pt x="4391" y="45"/>
                </a:lnTo>
                <a:lnTo>
                  <a:pt x="4391" y="45"/>
                </a:lnTo>
                <a:lnTo>
                  <a:pt x="4391" y="45"/>
                </a:lnTo>
                <a:lnTo>
                  <a:pt x="4391" y="45"/>
                </a:lnTo>
                <a:lnTo>
                  <a:pt x="4391" y="55"/>
                </a:lnTo>
                <a:lnTo>
                  <a:pt x="4391" y="55"/>
                </a:lnTo>
                <a:lnTo>
                  <a:pt x="4391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0" y="55"/>
                </a:lnTo>
                <a:lnTo>
                  <a:pt x="4408" y="55"/>
                </a:lnTo>
                <a:lnTo>
                  <a:pt x="4408" y="55"/>
                </a:lnTo>
                <a:lnTo>
                  <a:pt x="4408" y="55"/>
                </a:lnTo>
                <a:lnTo>
                  <a:pt x="4408" y="64"/>
                </a:lnTo>
                <a:lnTo>
                  <a:pt x="4408" y="64"/>
                </a:lnTo>
                <a:lnTo>
                  <a:pt x="4408" y="64"/>
                </a:lnTo>
                <a:lnTo>
                  <a:pt x="4408" y="73"/>
                </a:lnTo>
                <a:lnTo>
                  <a:pt x="4408" y="73"/>
                </a:lnTo>
                <a:lnTo>
                  <a:pt x="4416" y="73"/>
                </a:lnTo>
                <a:lnTo>
                  <a:pt x="4416" y="82"/>
                </a:lnTo>
                <a:lnTo>
                  <a:pt x="4416" y="82"/>
                </a:lnTo>
                <a:lnTo>
                  <a:pt x="4416" y="91"/>
                </a:lnTo>
                <a:lnTo>
                  <a:pt x="4416" y="91"/>
                </a:lnTo>
                <a:lnTo>
                  <a:pt x="4416" y="91"/>
                </a:lnTo>
                <a:lnTo>
                  <a:pt x="4416" y="100"/>
                </a:lnTo>
                <a:lnTo>
                  <a:pt x="4416" y="100"/>
                </a:lnTo>
                <a:lnTo>
                  <a:pt x="4424" y="100"/>
                </a:lnTo>
                <a:lnTo>
                  <a:pt x="4424" y="100"/>
                </a:lnTo>
                <a:lnTo>
                  <a:pt x="4424" y="109"/>
                </a:lnTo>
                <a:lnTo>
                  <a:pt x="4424" y="109"/>
                </a:lnTo>
                <a:lnTo>
                  <a:pt x="4424" y="109"/>
                </a:lnTo>
                <a:lnTo>
                  <a:pt x="4424" y="109"/>
                </a:lnTo>
                <a:lnTo>
                  <a:pt x="4424" y="109"/>
                </a:lnTo>
                <a:lnTo>
                  <a:pt x="4433" y="109"/>
                </a:lnTo>
                <a:lnTo>
                  <a:pt x="4433" y="109"/>
                </a:lnTo>
                <a:lnTo>
                  <a:pt x="4433" y="119"/>
                </a:lnTo>
                <a:lnTo>
                  <a:pt x="4433" y="119"/>
                </a:lnTo>
                <a:lnTo>
                  <a:pt x="4433" y="119"/>
                </a:lnTo>
                <a:lnTo>
                  <a:pt x="4433" y="119"/>
                </a:lnTo>
                <a:lnTo>
                  <a:pt x="4433" y="128"/>
                </a:lnTo>
                <a:lnTo>
                  <a:pt x="4433" y="128"/>
                </a:lnTo>
                <a:lnTo>
                  <a:pt x="4441" y="128"/>
                </a:lnTo>
                <a:lnTo>
                  <a:pt x="4441" y="128"/>
                </a:lnTo>
                <a:lnTo>
                  <a:pt x="4441" y="128"/>
                </a:lnTo>
                <a:lnTo>
                  <a:pt x="4441" y="128"/>
                </a:lnTo>
                <a:lnTo>
                  <a:pt x="4441" y="137"/>
                </a:lnTo>
                <a:lnTo>
                  <a:pt x="4441" y="137"/>
                </a:lnTo>
                <a:lnTo>
                  <a:pt x="4441" y="137"/>
                </a:lnTo>
                <a:lnTo>
                  <a:pt x="4441" y="137"/>
                </a:lnTo>
                <a:lnTo>
                  <a:pt x="4449" y="137"/>
                </a:lnTo>
                <a:lnTo>
                  <a:pt x="4449" y="137"/>
                </a:lnTo>
                <a:lnTo>
                  <a:pt x="4449" y="137"/>
                </a:lnTo>
                <a:lnTo>
                  <a:pt x="4449" y="137"/>
                </a:lnTo>
                <a:lnTo>
                  <a:pt x="4449" y="137"/>
                </a:lnTo>
                <a:lnTo>
                  <a:pt x="4449" y="137"/>
                </a:lnTo>
                <a:lnTo>
                  <a:pt x="4449" y="146"/>
                </a:lnTo>
                <a:lnTo>
                  <a:pt x="4449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46"/>
                </a:lnTo>
                <a:lnTo>
                  <a:pt x="4457" y="155"/>
                </a:lnTo>
                <a:lnTo>
                  <a:pt x="4466" y="155"/>
                </a:lnTo>
                <a:lnTo>
                  <a:pt x="4466" y="155"/>
                </a:lnTo>
                <a:lnTo>
                  <a:pt x="4466" y="155"/>
                </a:lnTo>
                <a:lnTo>
                  <a:pt x="4466" y="155"/>
                </a:lnTo>
                <a:lnTo>
                  <a:pt x="4466" y="155"/>
                </a:lnTo>
                <a:lnTo>
                  <a:pt x="4466" y="155"/>
                </a:lnTo>
                <a:lnTo>
                  <a:pt x="4466" y="164"/>
                </a:lnTo>
                <a:lnTo>
                  <a:pt x="4466" y="164"/>
                </a:lnTo>
                <a:lnTo>
                  <a:pt x="4474" y="164"/>
                </a:lnTo>
                <a:lnTo>
                  <a:pt x="4474" y="164"/>
                </a:lnTo>
                <a:lnTo>
                  <a:pt x="4474" y="164"/>
                </a:lnTo>
                <a:lnTo>
                  <a:pt x="4474" y="164"/>
                </a:lnTo>
                <a:lnTo>
                  <a:pt x="4474" y="173"/>
                </a:lnTo>
                <a:lnTo>
                  <a:pt x="4474" y="173"/>
                </a:lnTo>
                <a:lnTo>
                  <a:pt x="4474" y="173"/>
                </a:lnTo>
                <a:lnTo>
                  <a:pt x="4474" y="173"/>
                </a:lnTo>
                <a:lnTo>
                  <a:pt x="4482" y="173"/>
                </a:lnTo>
                <a:lnTo>
                  <a:pt x="4482" y="183"/>
                </a:lnTo>
                <a:lnTo>
                  <a:pt x="4482" y="183"/>
                </a:lnTo>
                <a:lnTo>
                  <a:pt x="4482" y="183"/>
                </a:lnTo>
                <a:lnTo>
                  <a:pt x="4482" y="183"/>
                </a:lnTo>
                <a:lnTo>
                  <a:pt x="4482" y="183"/>
                </a:lnTo>
                <a:lnTo>
                  <a:pt x="4482" y="183"/>
                </a:lnTo>
                <a:lnTo>
                  <a:pt x="4482" y="183"/>
                </a:lnTo>
                <a:lnTo>
                  <a:pt x="4490" y="192"/>
                </a:lnTo>
                <a:lnTo>
                  <a:pt x="4490" y="192"/>
                </a:lnTo>
                <a:lnTo>
                  <a:pt x="4490" y="192"/>
                </a:lnTo>
                <a:lnTo>
                  <a:pt x="4490" y="192"/>
                </a:lnTo>
                <a:lnTo>
                  <a:pt x="4490" y="192"/>
                </a:lnTo>
                <a:lnTo>
                  <a:pt x="4490" y="201"/>
                </a:lnTo>
                <a:lnTo>
                  <a:pt x="4490" y="201"/>
                </a:lnTo>
                <a:lnTo>
                  <a:pt x="4499" y="201"/>
                </a:lnTo>
                <a:lnTo>
                  <a:pt x="4499" y="201"/>
                </a:lnTo>
                <a:lnTo>
                  <a:pt x="4499" y="201"/>
                </a:lnTo>
                <a:lnTo>
                  <a:pt x="4499" y="201"/>
                </a:lnTo>
                <a:lnTo>
                  <a:pt x="4499" y="210"/>
                </a:lnTo>
                <a:lnTo>
                  <a:pt x="4499" y="210"/>
                </a:lnTo>
                <a:lnTo>
                  <a:pt x="4499" y="210"/>
                </a:lnTo>
                <a:lnTo>
                  <a:pt x="4499" y="210"/>
                </a:lnTo>
                <a:lnTo>
                  <a:pt x="4507" y="210"/>
                </a:lnTo>
                <a:lnTo>
                  <a:pt x="4507" y="210"/>
                </a:lnTo>
                <a:lnTo>
                  <a:pt x="4507" y="219"/>
                </a:lnTo>
                <a:lnTo>
                  <a:pt x="4507" y="219"/>
                </a:lnTo>
                <a:lnTo>
                  <a:pt x="4507" y="219"/>
                </a:lnTo>
                <a:lnTo>
                  <a:pt x="4507" y="219"/>
                </a:lnTo>
                <a:lnTo>
                  <a:pt x="4507" y="219"/>
                </a:lnTo>
                <a:lnTo>
                  <a:pt x="4507" y="219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28"/>
                </a:lnTo>
                <a:lnTo>
                  <a:pt x="4515" y="237"/>
                </a:lnTo>
                <a:lnTo>
                  <a:pt x="4523" y="237"/>
                </a:lnTo>
                <a:lnTo>
                  <a:pt x="4523" y="237"/>
                </a:lnTo>
                <a:lnTo>
                  <a:pt x="4523" y="237"/>
                </a:lnTo>
                <a:lnTo>
                  <a:pt x="4523" y="237"/>
                </a:lnTo>
                <a:lnTo>
                  <a:pt x="4523" y="247"/>
                </a:lnTo>
                <a:lnTo>
                  <a:pt x="4523" y="247"/>
                </a:lnTo>
                <a:lnTo>
                  <a:pt x="4523" y="247"/>
                </a:lnTo>
                <a:lnTo>
                  <a:pt x="4523" y="247"/>
                </a:lnTo>
                <a:lnTo>
                  <a:pt x="4532" y="256"/>
                </a:lnTo>
                <a:lnTo>
                  <a:pt x="4532" y="256"/>
                </a:lnTo>
                <a:lnTo>
                  <a:pt x="4532" y="256"/>
                </a:lnTo>
                <a:lnTo>
                  <a:pt x="4532" y="265"/>
                </a:lnTo>
                <a:lnTo>
                  <a:pt x="4532" y="265"/>
                </a:lnTo>
                <a:lnTo>
                  <a:pt x="4532" y="265"/>
                </a:lnTo>
                <a:lnTo>
                  <a:pt x="4532" y="274"/>
                </a:lnTo>
                <a:lnTo>
                  <a:pt x="4532" y="274"/>
                </a:lnTo>
                <a:lnTo>
                  <a:pt x="4540" y="274"/>
                </a:lnTo>
                <a:lnTo>
                  <a:pt x="4540" y="283"/>
                </a:lnTo>
                <a:lnTo>
                  <a:pt x="4540" y="283"/>
                </a:lnTo>
                <a:lnTo>
                  <a:pt x="4540" y="283"/>
                </a:lnTo>
                <a:lnTo>
                  <a:pt x="4540" y="292"/>
                </a:lnTo>
                <a:lnTo>
                  <a:pt x="4540" y="292"/>
                </a:lnTo>
                <a:lnTo>
                  <a:pt x="4540" y="292"/>
                </a:lnTo>
                <a:lnTo>
                  <a:pt x="4540" y="292"/>
                </a:lnTo>
                <a:lnTo>
                  <a:pt x="4548" y="301"/>
                </a:lnTo>
                <a:lnTo>
                  <a:pt x="4548" y="301"/>
                </a:lnTo>
                <a:lnTo>
                  <a:pt x="4548" y="301"/>
                </a:lnTo>
                <a:lnTo>
                  <a:pt x="4548" y="310"/>
                </a:lnTo>
                <a:lnTo>
                  <a:pt x="4548" y="310"/>
                </a:lnTo>
                <a:lnTo>
                  <a:pt x="4548" y="320"/>
                </a:lnTo>
                <a:lnTo>
                  <a:pt x="4548" y="320"/>
                </a:lnTo>
                <a:lnTo>
                  <a:pt x="4548" y="320"/>
                </a:lnTo>
                <a:lnTo>
                  <a:pt x="4556" y="329"/>
                </a:lnTo>
                <a:lnTo>
                  <a:pt x="4556" y="329"/>
                </a:lnTo>
                <a:lnTo>
                  <a:pt x="4556" y="338"/>
                </a:lnTo>
                <a:lnTo>
                  <a:pt x="4556" y="338"/>
                </a:lnTo>
                <a:lnTo>
                  <a:pt x="4556" y="347"/>
                </a:lnTo>
                <a:lnTo>
                  <a:pt x="4556" y="347"/>
                </a:lnTo>
                <a:lnTo>
                  <a:pt x="4556" y="356"/>
                </a:lnTo>
                <a:lnTo>
                  <a:pt x="4565" y="356"/>
                </a:lnTo>
                <a:lnTo>
                  <a:pt x="4565" y="365"/>
                </a:lnTo>
                <a:lnTo>
                  <a:pt x="4565" y="365"/>
                </a:lnTo>
                <a:lnTo>
                  <a:pt x="4565" y="374"/>
                </a:lnTo>
                <a:lnTo>
                  <a:pt x="4565" y="374"/>
                </a:lnTo>
                <a:lnTo>
                  <a:pt x="4565" y="384"/>
                </a:lnTo>
                <a:lnTo>
                  <a:pt x="4565" y="384"/>
                </a:lnTo>
                <a:lnTo>
                  <a:pt x="4565" y="393"/>
                </a:lnTo>
                <a:lnTo>
                  <a:pt x="4573" y="393"/>
                </a:lnTo>
                <a:lnTo>
                  <a:pt x="4573" y="402"/>
                </a:lnTo>
                <a:lnTo>
                  <a:pt x="4573" y="402"/>
                </a:lnTo>
                <a:lnTo>
                  <a:pt x="4573" y="411"/>
                </a:lnTo>
                <a:lnTo>
                  <a:pt x="4573" y="411"/>
                </a:lnTo>
                <a:lnTo>
                  <a:pt x="4573" y="411"/>
                </a:lnTo>
                <a:lnTo>
                  <a:pt x="4573" y="420"/>
                </a:lnTo>
                <a:lnTo>
                  <a:pt x="4573" y="420"/>
                </a:lnTo>
                <a:lnTo>
                  <a:pt x="4581" y="429"/>
                </a:lnTo>
                <a:lnTo>
                  <a:pt x="4581" y="429"/>
                </a:lnTo>
                <a:lnTo>
                  <a:pt x="4581" y="438"/>
                </a:lnTo>
                <a:lnTo>
                  <a:pt x="4581" y="438"/>
                </a:lnTo>
                <a:lnTo>
                  <a:pt x="4581" y="448"/>
                </a:lnTo>
                <a:lnTo>
                  <a:pt x="4581" y="448"/>
                </a:lnTo>
                <a:lnTo>
                  <a:pt x="4581" y="457"/>
                </a:lnTo>
                <a:lnTo>
                  <a:pt x="4581" y="466"/>
                </a:lnTo>
                <a:lnTo>
                  <a:pt x="4589" y="466"/>
                </a:lnTo>
                <a:lnTo>
                  <a:pt x="4589" y="475"/>
                </a:lnTo>
                <a:lnTo>
                  <a:pt x="4589" y="475"/>
                </a:lnTo>
                <a:lnTo>
                  <a:pt x="4589" y="484"/>
                </a:lnTo>
                <a:lnTo>
                  <a:pt x="4589" y="484"/>
                </a:lnTo>
                <a:lnTo>
                  <a:pt x="4589" y="493"/>
                </a:lnTo>
                <a:lnTo>
                  <a:pt x="4589" y="502"/>
                </a:lnTo>
                <a:lnTo>
                  <a:pt x="4589" y="512"/>
                </a:lnTo>
                <a:lnTo>
                  <a:pt x="4598" y="521"/>
                </a:lnTo>
                <a:lnTo>
                  <a:pt x="4598" y="521"/>
                </a:lnTo>
                <a:lnTo>
                  <a:pt x="4598" y="530"/>
                </a:lnTo>
                <a:lnTo>
                  <a:pt x="4598" y="539"/>
                </a:lnTo>
                <a:lnTo>
                  <a:pt x="4598" y="548"/>
                </a:lnTo>
                <a:lnTo>
                  <a:pt x="4598" y="548"/>
                </a:lnTo>
                <a:lnTo>
                  <a:pt x="4598" y="557"/>
                </a:lnTo>
                <a:lnTo>
                  <a:pt x="4598" y="557"/>
                </a:lnTo>
                <a:lnTo>
                  <a:pt x="4606" y="566"/>
                </a:lnTo>
                <a:lnTo>
                  <a:pt x="4606" y="566"/>
                </a:lnTo>
                <a:lnTo>
                  <a:pt x="4606" y="576"/>
                </a:lnTo>
                <a:lnTo>
                  <a:pt x="4606" y="576"/>
                </a:lnTo>
                <a:lnTo>
                  <a:pt x="4606" y="585"/>
                </a:lnTo>
                <a:lnTo>
                  <a:pt x="4606" y="585"/>
                </a:lnTo>
                <a:lnTo>
                  <a:pt x="4606" y="594"/>
                </a:lnTo>
                <a:lnTo>
                  <a:pt x="4606" y="594"/>
                </a:lnTo>
                <a:lnTo>
                  <a:pt x="4614" y="603"/>
                </a:lnTo>
                <a:lnTo>
                  <a:pt x="4614" y="603"/>
                </a:lnTo>
                <a:lnTo>
                  <a:pt x="4614" y="612"/>
                </a:lnTo>
                <a:lnTo>
                  <a:pt x="4614" y="612"/>
                </a:lnTo>
                <a:lnTo>
                  <a:pt x="4614" y="621"/>
                </a:lnTo>
                <a:lnTo>
                  <a:pt x="4614" y="621"/>
                </a:lnTo>
                <a:lnTo>
                  <a:pt x="4614" y="621"/>
                </a:lnTo>
                <a:lnTo>
                  <a:pt x="4623" y="621"/>
                </a:lnTo>
                <a:lnTo>
                  <a:pt x="4623" y="630"/>
                </a:lnTo>
                <a:lnTo>
                  <a:pt x="4623" y="630"/>
                </a:lnTo>
                <a:lnTo>
                  <a:pt x="4623" y="630"/>
                </a:lnTo>
                <a:lnTo>
                  <a:pt x="4623" y="639"/>
                </a:lnTo>
                <a:lnTo>
                  <a:pt x="4623" y="639"/>
                </a:lnTo>
                <a:lnTo>
                  <a:pt x="4623" y="639"/>
                </a:lnTo>
                <a:lnTo>
                  <a:pt x="4623" y="649"/>
                </a:lnTo>
                <a:lnTo>
                  <a:pt x="4631" y="649"/>
                </a:lnTo>
                <a:lnTo>
                  <a:pt x="4631" y="649"/>
                </a:lnTo>
                <a:lnTo>
                  <a:pt x="4631" y="658"/>
                </a:lnTo>
                <a:lnTo>
                  <a:pt x="4631" y="658"/>
                </a:lnTo>
                <a:lnTo>
                  <a:pt x="4631" y="667"/>
                </a:lnTo>
                <a:lnTo>
                  <a:pt x="4631" y="667"/>
                </a:lnTo>
                <a:lnTo>
                  <a:pt x="4631" y="667"/>
                </a:lnTo>
                <a:lnTo>
                  <a:pt x="4631" y="667"/>
                </a:lnTo>
                <a:lnTo>
                  <a:pt x="4639" y="667"/>
                </a:lnTo>
                <a:lnTo>
                  <a:pt x="4639" y="676"/>
                </a:lnTo>
                <a:lnTo>
                  <a:pt x="4639" y="676"/>
                </a:lnTo>
                <a:lnTo>
                  <a:pt x="4639" y="676"/>
                </a:lnTo>
                <a:lnTo>
                  <a:pt x="4639" y="676"/>
                </a:lnTo>
                <a:lnTo>
                  <a:pt x="4639" y="676"/>
                </a:lnTo>
                <a:lnTo>
                  <a:pt x="4639" y="676"/>
                </a:lnTo>
                <a:lnTo>
                  <a:pt x="4639" y="685"/>
                </a:lnTo>
                <a:lnTo>
                  <a:pt x="4647" y="685"/>
                </a:lnTo>
                <a:lnTo>
                  <a:pt x="4647" y="685"/>
                </a:lnTo>
                <a:lnTo>
                  <a:pt x="4647" y="685"/>
                </a:lnTo>
                <a:lnTo>
                  <a:pt x="4647" y="685"/>
                </a:lnTo>
                <a:lnTo>
                  <a:pt x="4647" y="685"/>
                </a:lnTo>
                <a:lnTo>
                  <a:pt x="4647" y="685"/>
                </a:lnTo>
                <a:lnTo>
                  <a:pt x="4647" y="694"/>
                </a:lnTo>
                <a:lnTo>
                  <a:pt x="4647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56" y="694"/>
                </a:lnTo>
                <a:lnTo>
                  <a:pt x="4664" y="694"/>
                </a:lnTo>
                <a:lnTo>
                  <a:pt x="4664" y="694"/>
                </a:lnTo>
                <a:lnTo>
                  <a:pt x="4664" y="694"/>
                </a:lnTo>
                <a:lnTo>
                  <a:pt x="4664" y="703"/>
                </a:lnTo>
                <a:lnTo>
                  <a:pt x="4664" y="703"/>
                </a:lnTo>
                <a:lnTo>
                  <a:pt x="4664" y="703"/>
                </a:lnTo>
                <a:lnTo>
                  <a:pt x="4664" y="703"/>
                </a:lnTo>
                <a:lnTo>
                  <a:pt x="4664" y="703"/>
                </a:lnTo>
                <a:lnTo>
                  <a:pt x="4672" y="703"/>
                </a:lnTo>
                <a:lnTo>
                  <a:pt x="4672" y="703"/>
                </a:lnTo>
                <a:lnTo>
                  <a:pt x="4672" y="713"/>
                </a:lnTo>
                <a:lnTo>
                  <a:pt x="4672" y="713"/>
                </a:lnTo>
                <a:lnTo>
                  <a:pt x="4672" y="713"/>
                </a:lnTo>
                <a:lnTo>
                  <a:pt x="4672" y="713"/>
                </a:lnTo>
                <a:lnTo>
                  <a:pt x="4672" y="713"/>
                </a:lnTo>
                <a:lnTo>
                  <a:pt x="4672" y="713"/>
                </a:lnTo>
                <a:lnTo>
                  <a:pt x="4680" y="713"/>
                </a:lnTo>
                <a:lnTo>
                  <a:pt x="4680" y="722"/>
                </a:lnTo>
                <a:lnTo>
                  <a:pt x="4680" y="722"/>
                </a:lnTo>
                <a:lnTo>
                  <a:pt x="4680" y="722"/>
                </a:lnTo>
                <a:lnTo>
                  <a:pt x="4680" y="722"/>
                </a:lnTo>
                <a:lnTo>
                  <a:pt x="4680" y="722"/>
                </a:lnTo>
                <a:lnTo>
                  <a:pt x="4680" y="731"/>
                </a:lnTo>
                <a:lnTo>
                  <a:pt x="4689" y="731"/>
                </a:lnTo>
                <a:lnTo>
                  <a:pt x="4689" y="731"/>
                </a:lnTo>
                <a:lnTo>
                  <a:pt x="4689" y="731"/>
                </a:lnTo>
                <a:lnTo>
                  <a:pt x="4689" y="731"/>
                </a:lnTo>
                <a:lnTo>
                  <a:pt x="4689" y="740"/>
                </a:lnTo>
                <a:lnTo>
                  <a:pt x="4689" y="740"/>
                </a:lnTo>
                <a:lnTo>
                  <a:pt x="4689" y="740"/>
                </a:lnTo>
                <a:lnTo>
                  <a:pt x="4689" y="740"/>
                </a:lnTo>
                <a:lnTo>
                  <a:pt x="4697" y="749"/>
                </a:lnTo>
                <a:lnTo>
                  <a:pt x="4697" y="749"/>
                </a:lnTo>
                <a:lnTo>
                  <a:pt x="4697" y="749"/>
                </a:lnTo>
                <a:lnTo>
                  <a:pt x="4697" y="758"/>
                </a:lnTo>
                <a:lnTo>
                  <a:pt x="4697" y="758"/>
                </a:lnTo>
                <a:lnTo>
                  <a:pt x="4697" y="758"/>
                </a:lnTo>
                <a:lnTo>
                  <a:pt x="4697" y="758"/>
                </a:lnTo>
                <a:lnTo>
                  <a:pt x="4697" y="767"/>
                </a:lnTo>
                <a:lnTo>
                  <a:pt x="4705" y="767"/>
                </a:lnTo>
                <a:lnTo>
                  <a:pt x="4705" y="777"/>
                </a:lnTo>
                <a:lnTo>
                  <a:pt x="4705" y="777"/>
                </a:lnTo>
                <a:lnTo>
                  <a:pt x="4705" y="777"/>
                </a:lnTo>
                <a:lnTo>
                  <a:pt x="4705" y="786"/>
                </a:lnTo>
                <a:lnTo>
                  <a:pt x="4705" y="786"/>
                </a:lnTo>
                <a:lnTo>
                  <a:pt x="4705" y="795"/>
                </a:lnTo>
                <a:lnTo>
                  <a:pt x="4705" y="795"/>
                </a:lnTo>
                <a:lnTo>
                  <a:pt x="4713" y="804"/>
                </a:lnTo>
                <a:lnTo>
                  <a:pt x="4713" y="804"/>
                </a:lnTo>
                <a:lnTo>
                  <a:pt x="4713" y="804"/>
                </a:lnTo>
                <a:lnTo>
                  <a:pt x="4713" y="804"/>
                </a:lnTo>
                <a:lnTo>
                  <a:pt x="4713" y="813"/>
                </a:lnTo>
                <a:lnTo>
                  <a:pt x="4713" y="813"/>
                </a:lnTo>
                <a:lnTo>
                  <a:pt x="4713" y="813"/>
                </a:lnTo>
                <a:lnTo>
                  <a:pt x="4713" y="813"/>
                </a:lnTo>
                <a:lnTo>
                  <a:pt x="4722" y="813"/>
                </a:lnTo>
                <a:lnTo>
                  <a:pt x="4722" y="822"/>
                </a:lnTo>
                <a:lnTo>
                  <a:pt x="4722" y="822"/>
                </a:lnTo>
                <a:lnTo>
                  <a:pt x="4722" y="822"/>
                </a:lnTo>
                <a:lnTo>
                  <a:pt x="4722" y="822"/>
                </a:lnTo>
                <a:lnTo>
                  <a:pt x="4722" y="822"/>
                </a:lnTo>
                <a:lnTo>
                  <a:pt x="4722" y="822"/>
                </a:lnTo>
                <a:lnTo>
                  <a:pt x="4722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22"/>
                </a:lnTo>
                <a:lnTo>
                  <a:pt x="4730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38" y="831"/>
                </a:lnTo>
                <a:lnTo>
                  <a:pt x="4746" y="831"/>
                </a:lnTo>
                <a:lnTo>
                  <a:pt x="4746" y="831"/>
                </a:lnTo>
                <a:lnTo>
                  <a:pt x="4746" y="831"/>
                </a:lnTo>
                <a:lnTo>
                  <a:pt x="4746" y="831"/>
                </a:lnTo>
                <a:lnTo>
                  <a:pt x="4746" y="831"/>
                </a:lnTo>
                <a:lnTo>
                  <a:pt x="4746" y="831"/>
                </a:lnTo>
                <a:lnTo>
                  <a:pt x="4746" y="841"/>
                </a:lnTo>
                <a:lnTo>
                  <a:pt x="4746" y="841"/>
                </a:lnTo>
                <a:lnTo>
                  <a:pt x="4755" y="841"/>
                </a:lnTo>
                <a:lnTo>
                  <a:pt x="4755" y="841"/>
                </a:lnTo>
                <a:lnTo>
                  <a:pt x="4755" y="841"/>
                </a:lnTo>
                <a:lnTo>
                  <a:pt x="4755" y="841"/>
                </a:lnTo>
                <a:lnTo>
                  <a:pt x="4755" y="841"/>
                </a:lnTo>
                <a:lnTo>
                  <a:pt x="4755" y="841"/>
                </a:lnTo>
                <a:lnTo>
                  <a:pt x="4755" y="850"/>
                </a:lnTo>
                <a:lnTo>
                  <a:pt x="4755" y="850"/>
                </a:lnTo>
                <a:lnTo>
                  <a:pt x="4763" y="850"/>
                </a:lnTo>
                <a:lnTo>
                  <a:pt x="4763" y="850"/>
                </a:lnTo>
                <a:lnTo>
                  <a:pt x="4763" y="850"/>
                </a:lnTo>
                <a:lnTo>
                  <a:pt x="4763" y="850"/>
                </a:lnTo>
                <a:lnTo>
                  <a:pt x="4763" y="850"/>
                </a:lnTo>
                <a:lnTo>
                  <a:pt x="4763" y="850"/>
                </a:lnTo>
                <a:lnTo>
                  <a:pt x="4763" y="859"/>
                </a:lnTo>
                <a:lnTo>
                  <a:pt x="4763" y="859"/>
                </a:lnTo>
                <a:lnTo>
                  <a:pt x="4771" y="859"/>
                </a:lnTo>
                <a:lnTo>
                  <a:pt x="4771" y="859"/>
                </a:lnTo>
                <a:lnTo>
                  <a:pt x="4771" y="859"/>
                </a:lnTo>
                <a:lnTo>
                  <a:pt x="4771" y="859"/>
                </a:lnTo>
                <a:lnTo>
                  <a:pt x="4771" y="859"/>
                </a:lnTo>
                <a:lnTo>
                  <a:pt x="4771" y="859"/>
                </a:lnTo>
                <a:lnTo>
                  <a:pt x="4771" y="868"/>
                </a:lnTo>
                <a:lnTo>
                  <a:pt x="4771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68"/>
                </a:lnTo>
                <a:lnTo>
                  <a:pt x="4779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88" y="877"/>
                </a:lnTo>
                <a:lnTo>
                  <a:pt x="4796" y="877"/>
                </a:lnTo>
                <a:lnTo>
                  <a:pt x="4796" y="886"/>
                </a:lnTo>
                <a:lnTo>
                  <a:pt x="4796" y="886"/>
                </a:lnTo>
                <a:lnTo>
                  <a:pt x="4796" y="886"/>
                </a:lnTo>
                <a:lnTo>
                  <a:pt x="4796" y="886"/>
                </a:lnTo>
                <a:lnTo>
                  <a:pt x="4796" y="886"/>
                </a:lnTo>
                <a:lnTo>
                  <a:pt x="4796" y="886"/>
                </a:lnTo>
                <a:lnTo>
                  <a:pt x="4796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04" y="886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12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1" y="895"/>
                </a:lnTo>
                <a:lnTo>
                  <a:pt x="4829" y="895"/>
                </a:lnTo>
                <a:lnTo>
                  <a:pt x="4829" y="904"/>
                </a:lnTo>
                <a:lnTo>
                  <a:pt x="4829" y="904"/>
                </a:lnTo>
                <a:lnTo>
                  <a:pt x="4829" y="904"/>
                </a:lnTo>
                <a:lnTo>
                  <a:pt x="4829" y="904"/>
                </a:lnTo>
                <a:lnTo>
                  <a:pt x="4829" y="904"/>
                </a:lnTo>
                <a:lnTo>
                  <a:pt x="4829" y="904"/>
                </a:lnTo>
                <a:lnTo>
                  <a:pt x="4829" y="904"/>
                </a:lnTo>
                <a:lnTo>
                  <a:pt x="4837" y="904"/>
                </a:lnTo>
                <a:lnTo>
                  <a:pt x="4837" y="904"/>
                </a:lnTo>
                <a:lnTo>
                  <a:pt x="4837" y="904"/>
                </a:lnTo>
                <a:lnTo>
                  <a:pt x="4837" y="904"/>
                </a:lnTo>
              </a:path>
            </a:pathLst>
          </a:custGeom>
          <a:noFill/>
          <a:ln w="76200" cap="rnd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1" name="Freeform 8">
            <a:extLst>
              <a:ext uri="{FF2B5EF4-FFF2-40B4-BE49-F238E27FC236}">
                <a16:creationId xmlns:a16="http://schemas.microsoft.com/office/drawing/2014/main" id="{71A55D2A-3FC3-FCF4-BD34-F7B65663441B}"/>
              </a:ext>
            </a:extLst>
          </p:cNvPr>
          <p:cNvSpPr>
            <a:spLocks/>
          </p:cNvSpPr>
          <p:nvPr/>
        </p:nvSpPr>
        <p:spPr bwMode="auto">
          <a:xfrm>
            <a:off x="729952" y="1044575"/>
            <a:ext cx="9070831" cy="5062538"/>
          </a:xfrm>
          <a:custGeom>
            <a:avLst/>
            <a:gdLst>
              <a:gd name="T0" fmla="*/ 74 w 5217"/>
              <a:gd name="T1" fmla="*/ 3070 h 3189"/>
              <a:gd name="T2" fmla="*/ 157 w 5217"/>
              <a:gd name="T3" fmla="*/ 3015 h 3189"/>
              <a:gd name="T4" fmla="*/ 240 w 5217"/>
              <a:gd name="T5" fmla="*/ 3015 h 3189"/>
              <a:gd name="T6" fmla="*/ 322 w 5217"/>
              <a:gd name="T7" fmla="*/ 3024 h 3189"/>
              <a:gd name="T8" fmla="*/ 405 w 5217"/>
              <a:gd name="T9" fmla="*/ 2988 h 3189"/>
              <a:gd name="T10" fmla="*/ 487 w 5217"/>
              <a:gd name="T11" fmla="*/ 2969 h 3189"/>
              <a:gd name="T12" fmla="*/ 570 w 5217"/>
              <a:gd name="T13" fmla="*/ 2969 h 3189"/>
              <a:gd name="T14" fmla="*/ 652 w 5217"/>
              <a:gd name="T15" fmla="*/ 3070 h 3189"/>
              <a:gd name="T16" fmla="*/ 735 w 5217"/>
              <a:gd name="T17" fmla="*/ 3024 h 3189"/>
              <a:gd name="T18" fmla="*/ 817 w 5217"/>
              <a:gd name="T19" fmla="*/ 3079 h 3189"/>
              <a:gd name="T20" fmla="*/ 900 w 5217"/>
              <a:gd name="T21" fmla="*/ 3116 h 3189"/>
              <a:gd name="T22" fmla="*/ 982 w 5217"/>
              <a:gd name="T23" fmla="*/ 3106 h 3189"/>
              <a:gd name="T24" fmla="*/ 1057 w 5217"/>
              <a:gd name="T25" fmla="*/ 3125 h 3189"/>
              <a:gd name="T26" fmla="*/ 1139 w 5217"/>
              <a:gd name="T27" fmla="*/ 3043 h 3189"/>
              <a:gd name="T28" fmla="*/ 1222 w 5217"/>
              <a:gd name="T29" fmla="*/ 3079 h 3189"/>
              <a:gd name="T30" fmla="*/ 1304 w 5217"/>
              <a:gd name="T31" fmla="*/ 3079 h 3189"/>
              <a:gd name="T32" fmla="*/ 1387 w 5217"/>
              <a:gd name="T33" fmla="*/ 3043 h 3189"/>
              <a:gd name="T34" fmla="*/ 1469 w 5217"/>
              <a:gd name="T35" fmla="*/ 3106 h 3189"/>
              <a:gd name="T36" fmla="*/ 1552 w 5217"/>
              <a:gd name="T37" fmla="*/ 3088 h 3189"/>
              <a:gd name="T38" fmla="*/ 1635 w 5217"/>
              <a:gd name="T39" fmla="*/ 3043 h 3189"/>
              <a:gd name="T40" fmla="*/ 1717 w 5217"/>
              <a:gd name="T41" fmla="*/ 3088 h 3189"/>
              <a:gd name="T42" fmla="*/ 1800 w 5217"/>
              <a:gd name="T43" fmla="*/ 3134 h 3189"/>
              <a:gd name="T44" fmla="*/ 1882 w 5217"/>
              <a:gd name="T45" fmla="*/ 3052 h 3189"/>
              <a:gd name="T46" fmla="*/ 1965 w 5217"/>
              <a:gd name="T47" fmla="*/ 3043 h 3189"/>
              <a:gd name="T48" fmla="*/ 2039 w 5217"/>
              <a:gd name="T49" fmla="*/ 3106 h 3189"/>
              <a:gd name="T50" fmla="*/ 2122 w 5217"/>
              <a:gd name="T51" fmla="*/ 3143 h 3189"/>
              <a:gd name="T52" fmla="*/ 2204 w 5217"/>
              <a:gd name="T53" fmla="*/ 3134 h 3189"/>
              <a:gd name="T54" fmla="*/ 2287 w 5217"/>
              <a:gd name="T55" fmla="*/ 3134 h 3189"/>
              <a:gd name="T56" fmla="*/ 2369 w 5217"/>
              <a:gd name="T57" fmla="*/ 3052 h 3189"/>
              <a:gd name="T58" fmla="*/ 2452 w 5217"/>
              <a:gd name="T59" fmla="*/ 2851 h 3189"/>
              <a:gd name="T60" fmla="*/ 2534 w 5217"/>
              <a:gd name="T61" fmla="*/ 3088 h 3189"/>
              <a:gd name="T62" fmla="*/ 2617 w 5217"/>
              <a:gd name="T63" fmla="*/ 3052 h 3189"/>
              <a:gd name="T64" fmla="*/ 2699 w 5217"/>
              <a:gd name="T65" fmla="*/ 3061 h 3189"/>
              <a:gd name="T66" fmla="*/ 2782 w 5217"/>
              <a:gd name="T67" fmla="*/ 2997 h 3189"/>
              <a:gd name="T68" fmla="*/ 2865 w 5217"/>
              <a:gd name="T69" fmla="*/ 3079 h 3189"/>
              <a:gd name="T70" fmla="*/ 2939 w 5217"/>
              <a:gd name="T71" fmla="*/ 3106 h 3189"/>
              <a:gd name="T72" fmla="*/ 3021 w 5217"/>
              <a:gd name="T73" fmla="*/ 3015 h 3189"/>
              <a:gd name="T74" fmla="*/ 3104 w 5217"/>
              <a:gd name="T75" fmla="*/ 2951 h 3189"/>
              <a:gd name="T76" fmla="*/ 3186 w 5217"/>
              <a:gd name="T77" fmla="*/ 3033 h 3189"/>
              <a:gd name="T78" fmla="*/ 3269 w 5217"/>
              <a:gd name="T79" fmla="*/ 3116 h 3189"/>
              <a:gd name="T80" fmla="*/ 3352 w 5217"/>
              <a:gd name="T81" fmla="*/ 3106 h 3189"/>
              <a:gd name="T82" fmla="*/ 3434 w 5217"/>
              <a:gd name="T83" fmla="*/ 3043 h 3189"/>
              <a:gd name="T84" fmla="*/ 3517 w 5217"/>
              <a:gd name="T85" fmla="*/ 3070 h 3189"/>
              <a:gd name="T86" fmla="*/ 3599 w 5217"/>
              <a:gd name="T87" fmla="*/ 3015 h 3189"/>
              <a:gd name="T88" fmla="*/ 3682 w 5217"/>
              <a:gd name="T89" fmla="*/ 3161 h 3189"/>
              <a:gd name="T90" fmla="*/ 3764 w 5217"/>
              <a:gd name="T91" fmla="*/ 3134 h 3189"/>
              <a:gd name="T92" fmla="*/ 3847 w 5217"/>
              <a:gd name="T93" fmla="*/ 3070 h 3189"/>
              <a:gd name="T94" fmla="*/ 3921 w 5217"/>
              <a:gd name="T95" fmla="*/ 2979 h 3189"/>
              <a:gd name="T96" fmla="*/ 4004 w 5217"/>
              <a:gd name="T97" fmla="*/ 2988 h 3189"/>
              <a:gd name="T98" fmla="*/ 4086 w 5217"/>
              <a:gd name="T99" fmla="*/ 2997 h 3189"/>
              <a:gd name="T100" fmla="*/ 4169 w 5217"/>
              <a:gd name="T101" fmla="*/ 2841 h 3189"/>
              <a:gd name="T102" fmla="*/ 4251 w 5217"/>
              <a:gd name="T103" fmla="*/ 2412 h 3189"/>
              <a:gd name="T104" fmla="*/ 4334 w 5217"/>
              <a:gd name="T105" fmla="*/ 1800 h 3189"/>
              <a:gd name="T106" fmla="*/ 4416 w 5217"/>
              <a:gd name="T107" fmla="*/ 1452 h 3189"/>
              <a:gd name="T108" fmla="*/ 4499 w 5217"/>
              <a:gd name="T109" fmla="*/ 2339 h 3189"/>
              <a:gd name="T110" fmla="*/ 4582 w 5217"/>
              <a:gd name="T111" fmla="*/ 1270 h 3189"/>
              <a:gd name="T112" fmla="*/ 4664 w 5217"/>
              <a:gd name="T113" fmla="*/ 2576 h 3189"/>
              <a:gd name="T114" fmla="*/ 4747 w 5217"/>
              <a:gd name="T115" fmla="*/ 2604 h 3189"/>
              <a:gd name="T116" fmla="*/ 4829 w 5217"/>
              <a:gd name="T117" fmla="*/ 2750 h 3189"/>
              <a:gd name="T118" fmla="*/ 4903 w 5217"/>
              <a:gd name="T119" fmla="*/ 2732 h 3189"/>
              <a:gd name="T120" fmla="*/ 4986 w 5217"/>
              <a:gd name="T121" fmla="*/ 2796 h 3189"/>
              <a:gd name="T122" fmla="*/ 5069 w 5217"/>
              <a:gd name="T123" fmla="*/ 2741 h 3189"/>
              <a:gd name="T124" fmla="*/ 5151 w 5217"/>
              <a:gd name="T125" fmla="*/ 2905 h 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17" h="3189">
                <a:moveTo>
                  <a:pt x="0" y="3052"/>
                </a:moveTo>
                <a:lnTo>
                  <a:pt x="0" y="3061"/>
                </a:lnTo>
                <a:lnTo>
                  <a:pt x="0" y="3052"/>
                </a:lnTo>
                <a:lnTo>
                  <a:pt x="0" y="3061"/>
                </a:lnTo>
                <a:lnTo>
                  <a:pt x="0" y="3061"/>
                </a:lnTo>
                <a:lnTo>
                  <a:pt x="0" y="3061"/>
                </a:lnTo>
                <a:lnTo>
                  <a:pt x="0" y="3061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8" y="3070"/>
                </a:lnTo>
                <a:lnTo>
                  <a:pt x="17" y="3070"/>
                </a:lnTo>
                <a:lnTo>
                  <a:pt x="17" y="3070"/>
                </a:lnTo>
                <a:lnTo>
                  <a:pt x="17" y="3070"/>
                </a:lnTo>
                <a:lnTo>
                  <a:pt x="17" y="3070"/>
                </a:lnTo>
                <a:lnTo>
                  <a:pt x="17" y="3061"/>
                </a:lnTo>
                <a:lnTo>
                  <a:pt x="17" y="3061"/>
                </a:lnTo>
                <a:lnTo>
                  <a:pt x="17" y="3052"/>
                </a:lnTo>
                <a:lnTo>
                  <a:pt x="17" y="3052"/>
                </a:lnTo>
                <a:lnTo>
                  <a:pt x="25" y="3052"/>
                </a:lnTo>
                <a:lnTo>
                  <a:pt x="25" y="3043"/>
                </a:lnTo>
                <a:lnTo>
                  <a:pt x="25" y="3043"/>
                </a:lnTo>
                <a:lnTo>
                  <a:pt x="25" y="3043"/>
                </a:lnTo>
                <a:lnTo>
                  <a:pt x="25" y="3043"/>
                </a:lnTo>
                <a:lnTo>
                  <a:pt x="25" y="3043"/>
                </a:lnTo>
                <a:lnTo>
                  <a:pt x="25" y="3033"/>
                </a:lnTo>
                <a:lnTo>
                  <a:pt x="33" y="3033"/>
                </a:lnTo>
                <a:lnTo>
                  <a:pt x="33" y="3033"/>
                </a:lnTo>
                <a:lnTo>
                  <a:pt x="33" y="3024"/>
                </a:lnTo>
                <a:lnTo>
                  <a:pt x="33" y="3024"/>
                </a:lnTo>
                <a:lnTo>
                  <a:pt x="33" y="3033"/>
                </a:lnTo>
                <a:lnTo>
                  <a:pt x="33" y="3033"/>
                </a:lnTo>
                <a:lnTo>
                  <a:pt x="33" y="3033"/>
                </a:lnTo>
                <a:lnTo>
                  <a:pt x="33" y="3043"/>
                </a:lnTo>
                <a:lnTo>
                  <a:pt x="41" y="3043"/>
                </a:lnTo>
                <a:lnTo>
                  <a:pt x="41" y="3033"/>
                </a:lnTo>
                <a:lnTo>
                  <a:pt x="41" y="3043"/>
                </a:lnTo>
                <a:lnTo>
                  <a:pt x="41" y="3033"/>
                </a:lnTo>
                <a:lnTo>
                  <a:pt x="41" y="3033"/>
                </a:lnTo>
                <a:lnTo>
                  <a:pt x="41" y="3033"/>
                </a:lnTo>
                <a:lnTo>
                  <a:pt x="41" y="3033"/>
                </a:lnTo>
                <a:lnTo>
                  <a:pt x="41" y="3033"/>
                </a:lnTo>
                <a:lnTo>
                  <a:pt x="50" y="3033"/>
                </a:lnTo>
                <a:lnTo>
                  <a:pt x="50" y="3024"/>
                </a:lnTo>
                <a:lnTo>
                  <a:pt x="50" y="3024"/>
                </a:lnTo>
                <a:lnTo>
                  <a:pt x="50" y="3024"/>
                </a:lnTo>
                <a:lnTo>
                  <a:pt x="50" y="3024"/>
                </a:lnTo>
                <a:lnTo>
                  <a:pt x="50" y="3024"/>
                </a:lnTo>
                <a:lnTo>
                  <a:pt x="50" y="3015"/>
                </a:lnTo>
                <a:lnTo>
                  <a:pt x="50" y="3024"/>
                </a:lnTo>
                <a:lnTo>
                  <a:pt x="58" y="3033"/>
                </a:lnTo>
                <a:lnTo>
                  <a:pt x="58" y="3033"/>
                </a:lnTo>
                <a:lnTo>
                  <a:pt x="58" y="3033"/>
                </a:lnTo>
                <a:lnTo>
                  <a:pt x="58" y="3033"/>
                </a:lnTo>
                <a:lnTo>
                  <a:pt x="58" y="3033"/>
                </a:lnTo>
                <a:lnTo>
                  <a:pt x="58" y="3033"/>
                </a:lnTo>
                <a:lnTo>
                  <a:pt x="58" y="3043"/>
                </a:lnTo>
                <a:lnTo>
                  <a:pt x="58" y="3052"/>
                </a:lnTo>
                <a:lnTo>
                  <a:pt x="66" y="3052"/>
                </a:lnTo>
                <a:lnTo>
                  <a:pt x="66" y="3061"/>
                </a:lnTo>
                <a:lnTo>
                  <a:pt x="66" y="3070"/>
                </a:lnTo>
                <a:lnTo>
                  <a:pt x="66" y="3079"/>
                </a:lnTo>
                <a:lnTo>
                  <a:pt x="66" y="3070"/>
                </a:lnTo>
                <a:lnTo>
                  <a:pt x="66" y="3061"/>
                </a:lnTo>
                <a:lnTo>
                  <a:pt x="66" y="3061"/>
                </a:lnTo>
                <a:lnTo>
                  <a:pt x="66" y="3052"/>
                </a:lnTo>
                <a:lnTo>
                  <a:pt x="74" y="3043"/>
                </a:lnTo>
                <a:lnTo>
                  <a:pt x="74" y="3052"/>
                </a:lnTo>
                <a:lnTo>
                  <a:pt x="74" y="3052"/>
                </a:lnTo>
                <a:lnTo>
                  <a:pt x="74" y="3061"/>
                </a:lnTo>
                <a:lnTo>
                  <a:pt x="74" y="3070"/>
                </a:lnTo>
                <a:lnTo>
                  <a:pt x="74" y="3070"/>
                </a:lnTo>
                <a:lnTo>
                  <a:pt x="74" y="3070"/>
                </a:lnTo>
                <a:lnTo>
                  <a:pt x="74" y="3070"/>
                </a:lnTo>
                <a:lnTo>
                  <a:pt x="83" y="3070"/>
                </a:lnTo>
                <a:lnTo>
                  <a:pt x="83" y="3061"/>
                </a:lnTo>
                <a:lnTo>
                  <a:pt x="83" y="3052"/>
                </a:lnTo>
                <a:lnTo>
                  <a:pt x="83" y="3052"/>
                </a:lnTo>
                <a:lnTo>
                  <a:pt x="83" y="3052"/>
                </a:lnTo>
                <a:lnTo>
                  <a:pt x="83" y="3052"/>
                </a:lnTo>
                <a:lnTo>
                  <a:pt x="83" y="3052"/>
                </a:lnTo>
                <a:lnTo>
                  <a:pt x="83" y="3043"/>
                </a:lnTo>
                <a:lnTo>
                  <a:pt x="91" y="3043"/>
                </a:lnTo>
                <a:lnTo>
                  <a:pt x="91" y="3033"/>
                </a:lnTo>
                <a:lnTo>
                  <a:pt x="91" y="3033"/>
                </a:lnTo>
                <a:lnTo>
                  <a:pt x="91" y="3024"/>
                </a:lnTo>
                <a:lnTo>
                  <a:pt x="91" y="3024"/>
                </a:lnTo>
                <a:lnTo>
                  <a:pt x="91" y="3015"/>
                </a:lnTo>
                <a:lnTo>
                  <a:pt x="91" y="3024"/>
                </a:lnTo>
                <a:lnTo>
                  <a:pt x="99" y="3015"/>
                </a:lnTo>
                <a:lnTo>
                  <a:pt x="99" y="3015"/>
                </a:lnTo>
                <a:lnTo>
                  <a:pt x="99" y="3024"/>
                </a:lnTo>
                <a:lnTo>
                  <a:pt x="99" y="3024"/>
                </a:lnTo>
                <a:lnTo>
                  <a:pt x="99" y="3015"/>
                </a:lnTo>
                <a:lnTo>
                  <a:pt x="99" y="3015"/>
                </a:lnTo>
                <a:lnTo>
                  <a:pt x="99" y="3015"/>
                </a:lnTo>
                <a:lnTo>
                  <a:pt x="99" y="3024"/>
                </a:lnTo>
                <a:lnTo>
                  <a:pt x="107" y="3033"/>
                </a:lnTo>
                <a:lnTo>
                  <a:pt x="107" y="3033"/>
                </a:lnTo>
                <a:lnTo>
                  <a:pt x="107" y="3024"/>
                </a:lnTo>
                <a:lnTo>
                  <a:pt x="107" y="3024"/>
                </a:lnTo>
                <a:lnTo>
                  <a:pt x="107" y="3015"/>
                </a:lnTo>
                <a:lnTo>
                  <a:pt x="107" y="3024"/>
                </a:lnTo>
                <a:lnTo>
                  <a:pt x="107" y="3024"/>
                </a:lnTo>
                <a:lnTo>
                  <a:pt x="107" y="3015"/>
                </a:lnTo>
                <a:lnTo>
                  <a:pt x="116" y="3024"/>
                </a:lnTo>
                <a:lnTo>
                  <a:pt x="116" y="3024"/>
                </a:lnTo>
                <a:lnTo>
                  <a:pt x="116" y="3024"/>
                </a:lnTo>
                <a:lnTo>
                  <a:pt x="116" y="3052"/>
                </a:lnTo>
                <a:lnTo>
                  <a:pt x="116" y="3052"/>
                </a:lnTo>
                <a:lnTo>
                  <a:pt x="116" y="3061"/>
                </a:lnTo>
                <a:lnTo>
                  <a:pt x="116" y="3070"/>
                </a:lnTo>
                <a:lnTo>
                  <a:pt x="116" y="3070"/>
                </a:lnTo>
                <a:lnTo>
                  <a:pt x="124" y="3070"/>
                </a:lnTo>
                <a:lnTo>
                  <a:pt x="124" y="3079"/>
                </a:lnTo>
                <a:lnTo>
                  <a:pt x="124" y="3079"/>
                </a:lnTo>
                <a:lnTo>
                  <a:pt x="124" y="3070"/>
                </a:lnTo>
                <a:lnTo>
                  <a:pt x="124" y="3061"/>
                </a:lnTo>
                <a:lnTo>
                  <a:pt x="124" y="3061"/>
                </a:lnTo>
                <a:lnTo>
                  <a:pt x="124" y="3061"/>
                </a:lnTo>
                <a:lnTo>
                  <a:pt x="124" y="3052"/>
                </a:lnTo>
                <a:lnTo>
                  <a:pt x="132" y="3043"/>
                </a:lnTo>
                <a:lnTo>
                  <a:pt x="132" y="3043"/>
                </a:lnTo>
                <a:lnTo>
                  <a:pt x="132" y="3043"/>
                </a:lnTo>
                <a:lnTo>
                  <a:pt x="132" y="3043"/>
                </a:lnTo>
                <a:lnTo>
                  <a:pt x="132" y="3033"/>
                </a:lnTo>
                <a:lnTo>
                  <a:pt x="132" y="3043"/>
                </a:lnTo>
                <a:lnTo>
                  <a:pt x="132" y="3043"/>
                </a:lnTo>
                <a:lnTo>
                  <a:pt x="132" y="3052"/>
                </a:lnTo>
                <a:lnTo>
                  <a:pt x="140" y="3052"/>
                </a:lnTo>
                <a:lnTo>
                  <a:pt x="140" y="3052"/>
                </a:lnTo>
                <a:lnTo>
                  <a:pt x="140" y="3052"/>
                </a:lnTo>
                <a:lnTo>
                  <a:pt x="140" y="3052"/>
                </a:lnTo>
                <a:lnTo>
                  <a:pt x="140" y="3052"/>
                </a:lnTo>
                <a:lnTo>
                  <a:pt x="140" y="3070"/>
                </a:lnTo>
                <a:lnTo>
                  <a:pt x="140" y="3070"/>
                </a:lnTo>
                <a:lnTo>
                  <a:pt x="140" y="3061"/>
                </a:lnTo>
                <a:lnTo>
                  <a:pt x="149" y="3061"/>
                </a:lnTo>
                <a:lnTo>
                  <a:pt x="149" y="3052"/>
                </a:lnTo>
                <a:lnTo>
                  <a:pt x="149" y="3043"/>
                </a:lnTo>
                <a:lnTo>
                  <a:pt x="149" y="3024"/>
                </a:lnTo>
                <a:lnTo>
                  <a:pt x="149" y="3015"/>
                </a:lnTo>
                <a:lnTo>
                  <a:pt x="149" y="3015"/>
                </a:lnTo>
                <a:lnTo>
                  <a:pt x="149" y="3015"/>
                </a:lnTo>
                <a:lnTo>
                  <a:pt x="157" y="3015"/>
                </a:lnTo>
                <a:lnTo>
                  <a:pt x="157" y="3006"/>
                </a:lnTo>
                <a:lnTo>
                  <a:pt x="157" y="3006"/>
                </a:lnTo>
                <a:lnTo>
                  <a:pt x="157" y="3015"/>
                </a:lnTo>
                <a:lnTo>
                  <a:pt x="157" y="3015"/>
                </a:lnTo>
                <a:lnTo>
                  <a:pt x="157" y="3006"/>
                </a:lnTo>
                <a:lnTo>
                  <a:pt x="157" y="3015"/>
                </a:lnTo>
                <a:lnTo>
                  <a:pt x="157" y="3015"/>
                </a:lnTo>
                <a:lnTo>
                  <a:pt x="165" y="3024"/>
                </a:lnTo>
                <a:lnTo>
                  <a:pt x="165" y="3033"/>
                </a:lnTo>
                <a:lnTo>
                  <a:pt x="165" y="3043"/>
                </a:lnTo>
                <a:lnTo>
                  <a:pt x="165" y="3052"/>
                </a:lnTo>
                <a:lnTo>
                  <a:pt x="165" y="3061"/>
                </a:lnTo>
                <a:lnTo>
                  <a:pt x="165" y="3061"/>
                </a:lnTo>
                <a:lnTo>
                  <a:pt x="165" y="3061"/>
                </a:lnTo>
                <a:lnTo>
                  <a:pt x="165" y="3052"/>
                </a:lnTo>
                <a:lnTo>
                  <a:pt x="173" y="3052"/>
                </a:lnTo>
                <a:lnTo>
                  <a:pt x="173" y="3043"/>
                </a:lnTo>
                <a:lnTo>
                  <a:pt x="173" y="3043"/>
                </a:lnTo>
                <a:lnTo>
                  <a:pt x="173" y="3043"/>
                </a:lnTo>
                <a:lnTo>
                  <a:pt x="173" y="3033"/>
                </a:lnTo>
                <a:lnTo>
                  <a:pt x="173" y="3033"/>
                </a:lnTo>
                <a:lnTo>
                  <a:pt x="173" y="3033"/>
                </a:lnTo>
                <a:lnTo>
                  <a:pt x="173" y="3024"/>
                </a:lnTo>
                <a:lnTo>
                  <a:pt x="182" y="3024"/>
                </a:lnTo>
                <a:lnTo>
                  <a:pt x="182" y="3024"/>
                </a:lnTo>
                <a:lnTo>
                  <a:pt x="182" y="3015"/>
                </a:lnTo>
                <a:lnTo>
                  <a:pt x="182" y="3015"/>
                </a:lnTo>
                <a:lnTo>
                  <a:pt x="182" y="3015"/>
                </a:lnTo>
                <a:lnTo>
                  <a:pt x="182" y="3015"/>
                </a:lnTo>
                <a:lnTo>
                  <a:pt x="182" y="3015"/>
                </a:lnTo>
                <a:lnTo>
                  <a:pt x="182" y="3015"/>
                </a:lnTo>
                <a:lnTo>
                  <a:pt x="190" y="3006"/>
                </a:lnTo>
                <a:lnTo>
                  <a:pt x="190" y="3006"/>
                </a:lnTo>
                <a:lnTo>
                  <a:pt x="190" y="3015"/>
                </a:lnTo>
                <a:lnTo>
                  <a:pt x="190" y="3006"/>
                </a:lnTo>
                <a:lnTo>
                  <a:pt x="190" y="3006"/>
                </a:lnTo>
                <a:lnTo>
                  <a:pt x="190" y="3006"/>
                </a:lnTo>
                <a:lnTo>
                  <a:pt x="190" y="3006"/>
                </a:lnTo>
                <a:lnTo>
                  <a:pt x="190" y="3006"/>
                </a:lnTo>
                <a:lnTo>
                  <a:pt x="198" y="3006"/>
                </a:lnTo>
                <a:lnTo>
                  <a:pt x="198" y="3015"/>
                </a:lnTo>
                <a:lnTo>
                  <a:pt x="198" y="3015"/>
                </a:lnTo>
                <a:lnTo>
                  <a:pt x="198" y="3024"/>
                </a:lnTo>
                <a:lnTo>
                  <a:pt x="198" y="3024"/>
                </a:lnTo>
                <a:lnTo>
                  <a:pt x="198" y="3024"/>
                </a:lnTo>
                <a:lnTo>
                  <a:pt x="198" y="3024"/>
                </a:lnTo>
                <a:lnTo>
                  <a:pt x="198" y="3024"/>
                </a:lnTo>
                <a:lnTo>
                  <a:pt x="207" y="3024"/>
                </a:lnTo>
                <a:lnTo>
                  <a:pt x="207" y="3024"/>
                </a:lnTo>
                <a:lnTo>
                  <a:pt x="207" y="3015"/>
                </a:lnTo>
                <a:lnTo>
                  <a:pt x="207" y="3015"/>
                </a:lnTo>
                <a:lnTo>
                  <a:pt x="207" y="3015"/>
                </a:lnTo>
                <a:lnTo>
                  <a:pt x="207" y="3015"/>
                </a:lnTo>
                <a:lnTo>
                  <a:pt x="207" y="3015"/>
                </a:lnTo>
                <a:lnTo>
                  <a:pt x="207" y="3006"/>
                </a:lnTo>
                <a:lnTo>
                  <a:pt x="215" y="3015"/>
                </a:lnTo>
                <a:lnTo>
                  <a:pt x="215" y="3015"/>
                </a:lnTo>
                <a:lnTo>
                  <a:pt x="215" y="3024"/>
                </a:lnTo>
                <a:lnTo>
                  <a:pt x="215" y="3015"/>
                </a:lnTo>
                <a:lnTo>
                  <a:pt x="215" y="3024"/>
                </a:lnTo>
                <a:lnTo>
                  <a:pt x="215" y="3024"/>
                </a:lnTo>
                <a:lnTo>
                  <a:pt x="215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23" y="3024"/>
                </a:lnTo>
                <a:lnTo>
                  <a:pt x="231" y="3024"/>
                </a:lnTo>
                <a:lnTo>
                  <a:pt x="231" y="3024"/>
                </a:lnTo>
                <a:lnTo>
                  <a:pt x="231" y="3024"/>
                </a:lnTo>
                <a:lnTo>
                  <a:pt x="231" y="3033"/>
                </a:lnTo>
                <a:lnTo>
                  <a:pt x="231" y="3033"/>
                </a:lnTo>
                <a:lnTo>
                  <a:pt x="231" y="3033"/>
                </a:lnTo>
                <a:lnTo>
                  <a:pt x="231" y="3024"/>
                </a:lnTo>
                <a:lnTo>
                  <a:pt x="231" y="3024"/>
                </a:lnTo>
                <a:lnTo>
                  <a:pt x="240" y="3024"/>
                </a:lnTo>
                <a:lnTo>
                  <a:pt x="240" y="3015"/>
                </a:lnTo>
                <a:lnTo>
                  <a:pt x="240" y="3015"/>
                </a:lnTo>
                <a:lnTo>
                  <a:pt x="240" y="3006"/>
                </a:lnTo>
                <a:lnTo>
                  <a:pt x="240" y="3006"/>
                </a:lnTo>
                <a:lnTo>
                  <a:pt x="240" y="3006"/>
                </a:lnTo>
                <a:lnTo>
                  <a:pt x="240" y="3015"/>
                </a:lnTo>
                <a:lnTo>
                  <a:pt x="240" y="3015"/>
                </a:lnTo>
                <a:lnTo>
                  <a:pt x="248" y="3024"/>
                </a:lnTo>
                <a:lnTo>
                  <a:pt x="248" y="3043"/>
                </a:lnTo>
                <a:lnTo>
                  <a:pt x="248" y="3043"/>
                </a:lnTo>
                <a:lnTo>
                  <a:pt x="248" y="3043"/>
                </a:lnTo>
                <a:lnTo>
                  <a:pt x="248" y="3043"/>
                </a:lnTo>
                <a:lnTo>
                  <a:pt x="248" y="3043"/>
                </a:lnTo>
                <a:lnTo>
                  <a:pt x="248" y="3052"/>
                </a:lnTo>
                <a:lnTo>
                  <a:pt x="248" y="3052"/>
                </a:lnTo>
                <a:lnTo>
                  <a:pt x="256" y="3033"/>
                </a:lnTo>
                <a:lnTo>
                  <a:pt x="256" y="3033"/>
                </a:lnTo>
                <a:lnTo>
                  <a:pt x="256" y="3024"/>
                </a:lnTo>
                <a:lnTo>
                  <a:pt x="256" y="3024"/>
                </a:lnTo>
                <a:lnTo>
                  <a:pt x="256" y="3015"/>
                </a:lnTo>
                <a:lnTo>
                  <a:pt x="256" y="3015"/>
                </a:lnTo>
                <a:lnTo>
                  <a:pt x="256" y="3015"/>
                </a:lnTo>
                <a:lnTo>
                  <a:pt x="256" y="3015"/>
                </a:lnTo>
                <a:lnTo>
                  <a:pt x="264" y="3015"/>
                </a:lnTo>
                <a:lnTo>
                  <a:pt x="264" y="3006"/>
                </a:lnTo>
                <a:lnTo>
                  <a:pt x="264" y="3006"/>
                </a:lnTo>
                <a:lnTo>
                  <a:pt x="264" y="3006"/>
                </a:lnTo>
                <a:lnTo>
                  <a:pt x="264" y="3006"/>
                </a:lnTo>
                <a:lnTo>
                  <a:pt x="264" y="2997"/>
                </a:lnTo>
                <a:lnTo>
                  <a:pt x="264" y="2988"/>
                </a:lnTo>
                <a:lnTo>
                  <a:pt x="264" y="2997"/>
                </a:lnTo>
                <a:lnTo>
                  <a:pt x="273" y="2997"/>
                </a:lnTo>
                <a:lnTo>
                  <a:pt x="273" y="2997"/>
                </a:lnTo>
                <a:lnTo>
                  <a:pt x="273" y="2997"/>
                </a:lnTo>
                <a:lnTo>
                  <a:pt x="273" y="2997"/>
                </a:lnTo>
                <a:lnTo>
                  <a:pt x="273" y="2997"/>
                </a:lnTo>
                <a:lnTo>
                  <a:pt x="273" y="2997"/>
                </a:lnTo>
                <a:lnTo>
                  <a:pt x="273" y="2988"/>
                </a:lnTo>
                <a:lnTo>
                  <a:pt x="281" y="2997"/>
                </a:lnTo>
                <a:lnTo>
                  <a:pt x="281" y="2997"/>
                </a:lnTo>
                <a:lnTo>
                  <a:pt x="281" y="3006"/>
                </a:lnTo>
                <a:lnTo>
                  <a:pt x="281" y="3006"/>
                </a:lnTo>
                <a:lnTo>
                  <a:pt x="281" y="3006"/>
                </a:lnTo>
                <a:lnTo>
                  <a:pt x="281" y="3006"/>
                </a:lnTo>
                <a:lnTo>
                  <a:pt x="281" y="3006"/>
                </a:lnTo>
                <a:lnTo>
                  <a:pt x="281" y="3006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15"/>
                </a:lnTo>
                <a:lnTo>
                  <a:pt x="289" y="3006"/>
                </a:lnTo>
                <a:lnTo>
                  <a:pt x="297" y="3006"/>
                </a:lnTo>
                <a:lnTo>
                  <a:pt x="297" y="3006"/>
                </a:lnTo>
                <a:lnTo>
                  <a:pt x="297" y="3006"/>
                </a:lnTo>
                <a:lnTo>
                  <a:pt x="297" y="3015"/>
                </a:lnTo>
                <a:lnTo>
                  <a:pt x="297" y="3015"/>
                </a:lnTo>
                <a:lnTo>
                  <a:pt x="297" y="3015"/>
                </a:lnTo>
                <a:lnTo>
                  <a:pt x="297" y="3015"/>
                </a:lnTo>
                <a:lnTo>
                  <a:pt x="297" y="3015"/>
                </a:lnTo>
                <a:lnTo>
                  <a:pt x="306" y="3015"/>
                </a:lnTo>
                <a:lnTo>
                  <a:pt x="306" y="3024"/>
                </a:lnTo>
                <a:lnTo>
                  <a:pt x="306" y="3024"/>
                </a:lnTo>
                <a:lnTo>
                  <a:pt x="306" y="3024"/>
                </a:lnTo>
                <a:lnTo>
                  <a:pt x="306" y="3033"/>
                </a:lnTo>
                <a:lnTo>
                  <a:pt x="306" y="3033"/>
                </a:lnTo>
                <a:lnTo>
                  <a:pt x="306" y="3043"/>
                </a:lnTo>
                <a:lnTo>
                  <a:pt x="306" y="3043"/>
                </a:lnTo>
                <a:lnTo>
                  <a:pt x="314" y="3033"/>
                </a:lnTo>
                <a:lnTo>
                  <a:pt x="314" y="3033"/>
                </a:lnTo>
                <a:lnTo>
                  <a:pt x="314" y="3033"/>
                </a:lnTo>
                <a:lnTo>
                  <a:pt x="314" y="3043"/>
                </a:lnTo>
                <a:lnTo>
                  <a:pt x="314" y="3043"/>
                </a:lnTo>
                <a:lnTo>
                  <a:pt x="314" y="3033"/>
                </a:lnTo>
                <a:lnTo>
                  <a:pt x="314" y="3015"/>
                </a:lnTo>
                <a:lnTo>
                  <a:pt x="314" y="3024"/>
                </a:lnTo>
                <a:lnTo>
                  <a:pt x="322" y="3024"/>
                </a:lnTo>
                <a:lnTo>
                  <a:pt x="322" y="3024"/>
                </a:lnTo>
                <a:lnTo>
                  <a:pt x="322" y="3015"/>
                </a:lnTo>
                <a:lnTo>
                  <a:pt x="322" y="3006"/>
                </a:lnTo>
                <a:lnTo>
                  <a:pt x="322" y="2997"/>
                </a:lnTo>
                <a:lnTo>
                  <a:pt x="322" y="3024"/>
                </a:lnTo>
                <a:lnTo>
                  <a:pt x="322" y="3006"/>
                </a:lnTo>
                <a:lnTo>
                  <a:pt x="322" y="2988"/>
                </a:lnTo>
                <a:lnTo>
                  <a:pt x="330" y="2979"/>
                </a:lnTo>
                <a:lnTo>
                  <a:pt x="330" y="2979"/>
                </a:lnTo>
                <a:lnTo>
                  <a:pt x="330" y="2979"/>
                </a:lnTo>
                <a:lnTo>
                  <a:pt x="330" y="2988"/>
                </a:lnTo>
                <a:lnTo>
                  <a:pt x="330" y="2979"/>
                </a:lnTo>
                <a:lnTo>
                  <a:pt x="330" y="2969"/>
                </a:lnTo>
                <a:lnTo>
                  <a:pt x="330" y="2979"/>
                </a:lnTo>
                <a:lnTo>
                  <a:pt x="330" y="2988"/>
                </a:lnTo>
                <a:lnTo>
                  <a:pt x="339" y="2988"/>
                </a:lnTo>
                <a:lnTo>
                  <a:pt x="339" y="2997"/>
                </a:lnTo>
                <a:lnTo>
                  <a:pt x="339" y="3006"/>
                </a:lnTo>
                <a:lnTo>
                  <a:pt x="339" y="2997"/>
                </a:lnTo>
                <a:lnTo>
                  <a:pt x="339" y="3024"/>
                </a:lnTo>
                <a:lnTo>
                  <a:pt x="339" y="3043"/>
                </a:lnTo>
                <a:lnTo>
                  <a:pt x="339" y="3043"/>
                </a:lnTo>
                <a:lnTo>
                  <a:pt x="347" y="3052"/>
                </a:lnTo>
                <a:lnTo>
                  <a:pt x="347" y="3052"/>
                </a:lnTo>
                <a:lnTo>
                  <a:pt x="347" y="3052"/>
                </a:lnTo>
                <a:lnTo>
                  <a:pt x="347" y="3070"/>
                </a:lnTo>
                <a:lnTo>
                  <a:pt x="347" y="3061"/>
                </a:lnTo>
                <a:lnTo>
                  <a:pt x="347" y="3043"/>
                </a:lnTo>
                <a:lnTo>
                  <a:pt x="347" y="3043"/>
                </a:lnTo>
                <a:lnTo>
                  <a:pt x="347" y="3043"/>
                </a:lnTo>
                <a:lnTo>
                  <a:pt x="355" y="3043"/>
                </a:lnTo>
                <a:lnTo>
                  <a:pt x="355" y="3043"/>
                </a:lnTo>
                <a:lnTo>
                  <a:pt x="355" y="3006"/>
                </a:lnTo>
                <a:lnTo>
                  <a:pt x="355" y="2988"/>
                </a:lnTo>
                <a:lnTo>
                  <a:pt x="355" y="3006"/>
                </a:lnTo>
                <a:lnTo>
                  <a:pt x="355" y="3015"/>
                </a:lnTo>
                <a:lnTo>
                  <a:pt x="355" y="3015"/>
                </a:lnTo>
                <a:lnTo>
                  <a:pt x="355" y="3015"/>
                </a:lnTo>
                <a:lnTo>
                  <a:pt x="363" y="3024"/>
                </a:lnTo>
                <a:lnTo>
                  <a:pt x="363" y="3052"/>
                </a:lnTo>
                <a:lnTo>
                  <a:pt x="363" y="3061"/>
                </a:lnTo>
                <a:lnTo>
                  <a:pt x="363" y="3070"/>
                </a:lnTo>
                <a:lnTo>
                  <a:pt x="363" y="3061"/>
                </a:lnTo>
                <a:lnTo>
                  <a:pt x="363" y="3052"/>
                </a:lnTo>
                <a:lnTo>
                  <a:pt x="363" y="3052"/>
                </a:lnTo>
                <a:lnTo>
                  <a:pt x="363" y="3043"/>
                </a:lnTo>
                <a:lnTo>
                  <a:pt x="372" y="3043"/>
                </a:lnTo>
                <a:lnTo>
                  <a:pt x="372" y="3033"/>
                </a:lnTo>
                <a:lnTo>
                  <a:pt x="372" y="3024"/>
                </a:lnTo>
                <a:lnTo>
                  <a:pt x="372" y="3015"/>
                </a:lnTo>
                <a:lnTo>
                  <a:pt x="372" y="3006"/>
                </a:lnTo>
                <a:lnTo>
                  <a:pt x="372" y="3006"/>
                </a:lnTo>
                <a:lnTo>
                  <a:pt x="372" y="2979"/>
                </a:lnTo>
                <a:lnTo>
                  <a:pt x="372" y="2969"/>
                </a:lnTo>
                <a:lnTo>
                  <a:pt x="380" y="2979"/>
                </a:lnTo>
                <a:lnTo>
                  <a:pt x="380" y="2969"/>
                </a:lnTo>
                <a:lnTo>
                  <a:pt x="380" y="2979"/>
                </a:lnTo>
                <a:lnTo>
                  <a:pt x="380" y="2979"/>
                </a:lnTo>
                <a:lnTo>
                  <a:pt x="380" y="2979"/>
                </a:lnTo>
                <a:lnTo>
                  <a:pt x="380" y="2997"/>
                </a:lnTo>
                <a:lnTo>
                  <a:pt x="380" y="3006"/>
                </a:lnTo>
                <a:lnTo>
                  <a:pt x="380" y="2997"/>
                </a:lnTo>
                <a:lnTo>
                  <a:pt x="388" y="3006"/>
                </a:lnTo>
                <a:lnTo>
                  <a:pt x="388" y="2988"/>
                </a:lnTo>
                <a:lnTo>
                  <a:pt x="388" y="2979"/>
                </a:lnTo>
                <a:lnTo>
                  <a:pt x="388" y="2969"/>
                </a:lnTo>
                <a:lnTo>
                  <a:pt x="388" y="2969"/>
                </a:lnTo>
                <a:lnTo>
                  <a:pt x="388" y="2969"/>
                </a:lnTo>
                <a:lnTo>
                  <a:pt x="388" y="2960"/>
                </a:lnTo>
                <a:lnTo>
                  <a:pt x="388" y="2942"/>
                </a:lnTo>
                <a:lnTo>
                  <a:pt x="396" y="2933"/>
                </a:lnTo>
                <a:lnTo>
                  <a:pt x="396" y="2942"/>
                </a:lnTo>
                <a:lnTo>
                  <a:pt x="396" y="2924"/>
                </a:lnTo>
                <a:lnTo>
                  <a:pt x="396" y="2915"/>
                </a:lnTo>
                <a:lnTo>
                  <a:pt x="396" y="2905"/>
                </a:lnTo>
                <a:lnTo>
                  <a:pt x="396" y="2887"/>
                </a:lnTo>
                <a:lnTo>
                  <a:pt x="396" y="2915"/>
                </a:lnTo>
                <a:lnTo>
                  <a:pt x="405" y="2933"/>
                </a:lnTo>
                <a:lnTo>
                  <a:pt x="405" y="2933"/>
                </a:lnTo>
                <a:lnTo>
                  <a:pt x="405" y="2960"/>
                </a:lnTo>
                <a:lnTo>
                  <a:pt x="405" y="2960"/>
                </a:lnTo>
                <a:lnTo>
                  <a:pt x="405" y="2969"/>
                </a:lnTo>
                <a:lnTo>
                  <a:pt x="405" y="2988"/>
                </a:lnTo>
                <a:lnTo>
                  <a:pt x="405" y="2988"/>
                </a:lnTo>
                <a:lnTo>
                  <a:pt x="405" y="2988"/>
                </a:lnTo>
                <a:lnTo>
                  <a:pt x="413" y="2988"/>
                </a:lnTo>
                <a:lnTo>
                  <a:pt x="413" y="2988"/>
                </a:lnTo>
                <a:lnTo>
                  <a:pt x="413" y="2997"/>
                </a:lnTo>
                <a:lnTo>
                  <a:pt x="413" y="3006"/>
                </a:lnTo>
                <a:lnTo>
                  <a:pt x="413" y="3015"/>
                </a:lnTo>
                <a:lnTo>
                  <a:pt x="413" y="3006"/>
                </a:lnTo>
                <a:lnTo>
                  <a:pt x="413" y="3015"/>
                </a:lnTo>
                <a:lnTo>
                  <a:pt x="413" y="3015"/>
                </a:lnTo>
                <a:lnTo>
                  <a:pt x="421" y="2997"/>
                </a:lnTo>
                <a:lnTo>
                  <a:pt x="421" y="3006"/>
                </a:lnTo>
                <a:lnTo>
                  <a:pt x="421" y="3006"/>
                </a:lnTo>
                <a:lnTo>
                  <a:pt x="421" y="3006"/>
                </a:lnTo>
                <a:lnTo>
                  <a:pt x="421" y="3015"/>
                </a:lnTo>
                <a:lnTo>
                  <a:pt x="421" y="3015"/>
                </a:lnTo>
                <a:lnTo>
                  <a:pt x="421" y="3015"/>
                </a:lnTo>
                <a:lnTo>
                  <a:pt x="421" y="3006"/>
                </a:lnTo>
                <a:lnTo>
                  <a:pt x="429" y="3006"/>
                </a:lnTo>
                <a:lnTo>
                  <a:pt x="429" y="2997"/>
                </a:lnTo>
                <a:lnTo>
                  <a:pt x="429" y="2988"/>
                </a:lnTo>
                <a:lnTo>
                  <a:pt x="429" y="2988"/>
                </a:lnTo>
                <a:lnTo>
                  <a:pt x="429" y="2988"/>
                </a:lnTo>
                <a:lnTo>
                  <a:pt x="429" y="2988"/>
                </a:lnTo>
                <a:lnTo>
                  <a:pt x="429" y="3006"/>
                </a:lnTo>
                <a:lnTo>
                  <a:pt x="429" y="3006"/>
                </a:lnTo>
                <a:lnTo>
                  <a:pt x="438" y="3006"/>
                </a:lnTo>
                <a:lnTo>
                  <a:pt x="438" y="3006"/>
                </a:lnTo>
                <a:lnTo>
                  <a:pt x="438" y="3015"/>
                </a:lnTo>
                <a:lnTo>
                  <a:pt x="438" y="3006"/>
                </a:lnTo>
                <a:lnTo>
                  <a:pt x="438" y="3006"/>
                </a:lnTo>
                <a:lnTo>
                  <a:pt x="438" y="3006"/>
                </a:lnTo>
                <a:lnTo>
                  <a:pt x="438" y="3015"/>
                </a:lnTo>
                <a:lnTo>
                  <a:pt x="438" y="3015"/>
                </a:lnTo>
                <a:lnTo>
                  <a:pt x="446" y="3015"/>
                </a:lnTo>
                <a:lnTo>
                  <a:pt x="446" y="3015"/>
                </a:lnTo>
                <a:lnTo>
                  <a:pt x="446" y="3024"/>
                </a:lnTo>
                <a:lnTo>
                  <a:pt x="446" y="3024"/>
                </a:lnTo>
                <a:lnTo>
                  <a:pt x="446" y="3006"/>
                </a:lnTo>
                <a:lnTo>
                  <a:pt x="446" y="3006"/>
                </a:lnTo>
                <a:lnTo>
                  <a:pt x="446" y="2997"/>
                </a:lnTo>
                <a:lnTo>
                  <a:pt x="446" y="2988"/>
                </a:lnTo>
                <a:lnTo>
                  <a:pt x="454" y="2988"/>
                </a:lnTo>
                <a:lnTo>
                  <a:pt x="454" y="2979"/>
                </a:lnTo>
                <a:lnTo>
                  <a:pt x="454" y="2979"/>
                </a:lnTo>
                <a:lnTo>
                  <a:pt x="454" y="2988"/>
                </a:lnTo>
                <a:lnTo>
                  <a:pt x="454" y="2979"/>
                </a:lnTo>
                <a:lnTo>
                  <a:pt x="454" y="2988"/>
                </a:lnTo>
                <a:lnTo>
                  <a:pt x="454" y="2988"/>
                </a:lnTo>
                <a:lnTo>
                  <a:pt x="454" y="2988"/>
                </a:lnTo>
                <a:lnTo>
                  <a:pt x="462" y="2988"/>
                </a:lnTo>
                <a:lnTo>
                  <a:pt x="462" y="2979"/>
                </a:lnTo>
                <a:lnTo>
                  <a:pt x="462" y="2969"/>
                </a:lnTo>
                <a:lnTo>
                  <a:pt x="462" y="2969"/>
                </a:lnTo>
                <a:lnTo>
                  <a:pt x="462" y="2951"/>
                </a:lnTo>
                <a:lnTo>
                  <a:pt x="462" y="2933"/>
                </a:lnTo>
                <a:lnTo>
                  <a:pt x="462" y="2924"/>
                </a:lnTo>
                <a:lnTo>
                  <a:pt x="471" y="2915"/>
                </a:lnTo>
                <a:lnTo>
                  <a:pt x="471" y="2905"/>
                </a:lnTo>
                <a:lnTo>
                  <a:pt x="471" y="2905"/>
                </a:lnTo>
                <a:lnTo>
                  <a:pt x="471" y="2905"/>
                </a:lnTo>
                <a:lnTo>
                  <a:pt x="471" y="2924"/>
                </a:lnTo>
                <a:lnTo>
                  <a:pt x="471" y="2942"/>
                </a:lnTo>
                <a:lnTo>
                  <a:pt x="471" y="2942"/>
                </a:lnTo>
                <a:lnTo>
                  <a:pt x="471" y="2933"/>
                </a:lnTo>
                <a:lnTo>
                  <a:pt x="479" y="2951"/>
                </a:lnTo>
                <a:lnTo>
                  <a:pt x="479" y="2960"/>
                </a:lnTo>
                <a:lnTo>
                  <a:pt x="479" y="2960"/>
                </a:lnTo>
                <a:lnTo>
                  <a:pt x="479" y="2951"/>
                </a:lnTo>
                <a:lnTo>
                  <a:pt x="479" y="2933"/>
                </a:lnTo>
                <a:lnTo>
                  <a:pt x="479" y="2951"/>
                </a:lnTo>
                <a:lnTo>
                  <a:pt x="479" y="2960"/>
                </a:lnTo>
                <a:lnTo>
                  <a:pt x="479" y="2960"/>
                </a:lnTo>
                <a:lnTo>
                  <a:pt x="487" y="2960"/>
                </a:lnTo>
                <a:lnTo>
                  <a:pt x="487" y="2960"/>
                </a:lnTo>
                <a:lnTo>
                  <a:pt x="487" y="2969"/>
                </a:lnTo>
                <a:lnTo>
                  <a:pt x="487" y="2979"/>
                </a:lnTo>
                <a:lnTo>
                  <a:pt x="487" y="2969"/>
                </a:lnTo>
                <a:lnTo>
                  <a:pt x="487" y="2969"/>
                </a:lnTo>
                <a:lnTo>
                  <a:pt x="487" y="2969"/>
                </a:lnTo>
                <a:lnTo>
                  <a:pt x="487" y="2969"/>
                </a:lnTo>
                <a:lnTo>
                  <a:pt x="495" y="2988"/>
                </a:lnTo>
                <a:lnTo>
                  <a:pt x="495" y="2988"/>
                </a:lnTo>
                <a:lnTo>
                  <a:pt x="495" y="2997"/>
                </a:lnTo>
                <a:lnTo>
                  <a:pt x="495" y="3006"/>
                </a:lnTo>
                <a:lnTo>
                  <a:pt x="495" y="3015"/>
                </a:lnTo>
                <a:lnTo>
                  <a:pt x="495" y="3024"/>
                </a:lnTo>
                <a:lnTo>
                  <a:pt x="495" y="3024"/>
                </a:lnTo>
                <a:lnTo>
                  <a:pt x="495" y="3024"/>
                </a:lnTo>
                <a:lnTo>
                  <a:pt x="504" y="3006"/>
                </a:lnTo>
                <a:lnTo>
                  <a:pt x="504" y="3015"/>
                </a:lnTo>
                <a:lnTo>
                  <a:pt x="504" y="3033"/>
                </a:lnTo>
                <a:lnTo>
                  <a:pt x="504" y="3043"/>
                </a:lnTo>
                <a:lnTo>
                  <a:pt x="504" y="3033"/>
                </a:lnTo>
                <a:lnTo>
                  <a:pt x="504" y="3033"/>
                </a:lnTo>
                <a:lnTo>
                  <a:pt x="504" y="3043"/>
                </a:lnTo>
                <a:lnTo>
                  <a:pt x="504" y="3070"/>
                </a:lnTo>
                <a:lnTo>
                  <a:pt x="512" y="3079"/>
                </a:lnTo>
                <a:lnTo>
                  <a:pt x="512" y="3070"/>
                </a:lnTo>
                <a:lnTo>
                  <a:pt x="512" y="3061"/>
                </a:lnTo>
                <a:lnTo>
                  <a:pt x="512" y="3079"/>
                </a:lnTo>
                <a:lnTo>
                  <a:pt x="512" y="3079"/>
                </a:lnTo>
                <a:lnTo>
                  <a:pt x="512" y="3088"/>
                </a:lnTo>
                <a:lnTo>
                  <a:pt x="512" y="3061"/>
                </a:lnTo>
                <a:lnTo>
                  <a:pt x="512" y="3043"/>
                </a:lnTo>
                <a:lnTo>
                  <a:pt x="520" y="3024"/>
                </a:lnTo>
                <a:lnTo>
                  <a:pt x="520" y="3033"/>
                </a:lnTo>
                <a:lnTo>
                  <a:pt x="520" y="3033"/>
                </a:lnTo>
                <a:lnTo>
                  <a:pt x="520" y="3006"/>
                </a:lnTo>
                <a:lnTo>
                  <a:pt x="520" y="2997"/>
                </a:lnTo>
                <a:lnTo>
                  <a:pt x="520" y="3015"/>
                </a:lnTo>
                <a:lnTo>
                  <a:pt x="520" y="3024"/>
                </a:lnTo>
                <a:lnTo>
                  <a:pt x="528" y="3024"/>
                </a:lnTo>
                <a:lnTo>
                  <a:pt x="528" y="3015"/>
                </a:lnTo>
                <a:lnTo>
                  <a:pt x="528" y="2997"/>
                </a:lnTo>
                <a:lnTo>
                  <a:pt x="528" y="3006"/>
                </a:lnTo>
                <a:lnTo>
                  <a:pt x="528" y="2988"/>
                </a:lnTo>
                <a:lnTo>
                  <a:pt x="528" y="2979"/>
                </a:lnTo>
                <a:lnTo>
                  <a:pt x="528" y="2979"/>
                </a:lnTo>
                <a:lnTo>
                  <a:pt x="528" y="2979"/>
                </a:lnTo>
                <a:lnTo>
                  <a:pt x="537" y="2951"/>
                </a:lnTo>
                <a:lnTo>
                  <a:pt x="537" y="2969"/>
                </a:lnTo>
                <a:lnTo>
                  <a:pt x="537" y="2960"/>
                </a:lnTo>
                <a:lnTo>
                  <a:pt x="537" y="2960"/>
                </a:lnTo>
                <a:lnTo>
                  <a:pt x="537" y="2960"/>
                </a:lnTo>
                <a:lnTo>
                  <a:pt x="537" y="2960"/>
                </a:lnTo>
                <a:lnTo>
                  <a:pt x="537" y="2969"/>
                </a:lnTo>
                <a:lnTo>
                  <a:pt x="537" y="2988"/>
                </a:lnTo>
                <a:lnTo>
                  <a:pt x="545" y="2988"/>
                </a:lnTo>
                <a:lnTo>
                  <a:pt x="545" y="3006"/>
                </a:lnTo>
                <a:lnTo>
                  <a:pt x="545" y="2997"/>
                </a:lnTo>
                <a:lnTo>
                  <a:pt x="545" y="2988"/>
                </a:lnTo>
                <a:lnTo>
                  <a:pt x="545" y="2979"/>
                </a:lnTo>
                <a:lnTo>
                  <a:pt x="545" y="2960"/>
                </a:lnTo>
                <a:lnTo>
                  <a:pt x="545" y="2960"/>
                </a:lnTo>
                <a:lnTo>
                  <a:pt x="545" y="2924"/>
                </a:lnTo>
                <a:lnTo>
                  <a:pt x="553" y="2905"/>
                </a:lnTo>
                <a:lnTo>
                  <a:pt x="553" y="2887"/>
                </a:lnTo>
                <a:lnTo>
                  <a:pt x="553" y="2869"/>
                </a:lnTo>
                <a:lnTo>
                  <a:pt x="553" y="2841"/>
                </a:lnTo>
                <a:lnTo>
                  <a:pt x="553" y="2832"/>
                </a:lnTo>
                <a:lnTo>
                  <a:pt x="553" y="2814"/>
                </a:lnTo>
                <a:lnTo>
                  <a:pt x="553" y="2823"/>
                </a:lnTo>
                <a:lnTo>
                  <a:pt x="553" y="2787"/>
                </a:lnTo>
                <a:lnTo>
                  <a:pt x="561" y="2805"/>
                </a:lnTo>
                <a:lnTo>
                  <a:pt x="561" y="2851"/>
                </a:lnTo>
                <a:lnTo>
                  <a:pt x="561" y="2869"/>
                </a:lnTo>
                <a:lnTo>
                  <a:pt x="561" y="2869"/>
                </a:lnTo>
                <a:lnTo>
                  <a:pt x="561" y="2896"/>
                </a:lnTo>
                <a:lnTo>
                  <a:pt x="561" y="2896"/>
                </a:lnTo>
                <a:lnTo>
                  <a:pt x="561" y="2924"/>
                </a:lnTo>
                <a:lnTo>
                  <a:pt x="561" y="2933"/>
                </a:lnTo>
                <a:lnTo>
                  <a:pt x="570" y="2924"/>
                </a:lnTo>
                <a:lnTo>
                  <a:pt x="570" y="2924"/>
                </a:lnTo>
                <a:lnTo>
                  <a:pt x="570" y="2951"/>
                </a:lnTo>
                <a:lnTo>
                  <a:pt x="570" y="2969"/>
                </a:lnTo>
                <a:lnTo>
                  <a:pt x="570" y="2979"/>
                </a:lnTo>
                <a:lnTo>
                  <a:pt x="570" y="3015"/>
                </a:lnTo>
                <a:lnTo>
                  <a:pt x="570" y="3015"/>
                </a:lnTo>
                <a:lnTo>
                  <a:pt x="570" y="3033"/>
                </a:lnTo>
                <a:lnTo>
                  <a:pt x="578" y="3043"/>
                </a:lnTo>
                <a:lnTo>
                  <a:pt x="578" y="3043"/>
                </a:lnTo>
                <a:lnTo>
                  <a:pt x="578" y="3033"/>
                </a:lnTo>
                <a:lnTo>
                  <a:pt x="578" y="3024"/>
                </a:lnTo>
                <a:lnTo>
                  <a:pt x="578" y="3006"/>
                </a:lnTo>
                <a:lnTo>
                  <a:pt x="578" y="2997"/>
                </a:lnTo>
                <a:lnTo>
                  <a:pt x="578" y="2988"/>
                </a:lnTo>
                <a:lnTo>
                  <a:pt x="578" y="2988"/>
                </a:lnTo>
                <a:lnTo>
                  <a:pt x="586" y="2988"/>
                </a:lnTo>
                <a:lnTo>
                  <a:pt x="586" y="2997"/>
                </a:lnTo>
                <a:lnTo>
                  <a:pt x="586" y="3006"/>
                </a:lnTo>
                <a:lnTo>
                  <a:pt x="586" y="3015"/>
                </a:lnTo>
                <a:lnTo>
                  <a:pt x="586" y="3024"/>
                </a:lnTo>
                <a:lnTo>
                  <a:pt x="586" y="3043"/>
                </a:lnTo>
                <a:lnTo>
                  <a:pt x="586" y="3052"/>
                </a:lnTo>
                <a:lnTo>
                  <a:pt x="594" y="3052"/>
                </a:lnTo>
                <a:lnTo>
                  <a:pt x="594" y="3061"/>
                </a:lnTo>
                <a:lnTo>
                  <a:pt x="594" y="3070"/>
                </a:lnTo>
                <a:lnTo>
                  <a:pt x="594" y="3070"/>
                </a:lnTo>
                <a:lnTo>
                  <a:pt x="594" y="3070"/>
                </a:lnTo>
                <a:lnTo>
                  <a:pt x="594" y="3070"/>
                </a:lnTo>
                <a:lnTo>
                  <a:pt x="594" y="3079"/>
                </a:lnTo>
                <a:lnTo>
                  <a:pt x="594" y="3079"/>
                </a:lnTo>
                <a:lnTo>
                  <a:pt x="603" y="3070"/>
                </a:lnTo>
                <a:lnTo>
                  <a:pt x="603" y="3079"/>
                </a:lnTo>
                <a:lnTo>
                  <a:pt x="603" y="3070"/>
                </a:lnTo>
                <a:lnTo>
                  <a:pt x="603" y="3070"/>
                </a:lnTo>
                <a:lnTo>
                  <a:pt x="603" y="3079"/>
                </a:lnTo>
                <a:lnTo>
                  <a:pt x="603" y="3043"/>
                </a:lnTo>
                <a:lnTo>
                  <a:pt x="603" y="3024"/>
                </a:lnTo>
                <a:lnTo>
                  <a:pt x="603" y="3024"/>
                </a:lnTo>
                <a:lnTo>
                  <a:pt x="611" y="2997"/>
                </a:lnTo>
                <a:lnTo>
                  <a:pt x="611" y="2997"/>
                </a:lnTo>
                <a:lnTo>
                  <a:pt x="611" y="2988"/>
                </a:lnTo>
                <a:lnTo>
                  <a:pt x="611" y="2979"/>
                </a:lnTo>
                <a:lnTo>
                  <a:pt x="611" y="3024"/>
                </a:lnTo>
                <a:lnTo>
                  <a:pt x="611" y="3061"/>
                </a:lnTo>
                <a:lnTo>
                  <a:pt x="611" y="3052"/>
                </a:lnTo>
                <a:lnTo>
                  <a:pt x="611" y="3043"/>
                </a:lnTo>
                <a:lnTo>
                  <a:pt x="619" y="3043"/>
                </a:lnTo>
                <a:lnTo>
                  <a:pt x="619" y="3043"/>
                </a:lnTo>
                <a:lnTo>
                  <a:pt x="619" y="3033"/>
                </a:lnTo>
                <a:lnTo>
                  <a:pt x="619" y="3033"/>
                </a:lnTo>
                <a:lnTo>
                  <a:pt x="619" y="3006"/>
                </a:lnTo>
                <a:lnTo>
                  <a:pt x="619" y="2988"/>
                </a:lnTo>
                <a:lnTo>
                  <a:pt x="619" y="3006"/>
                </a:lnTo>
                <a:lnTo>
                  <a:pt x="619" y="3015"/>
                </a:lnTo>
                <a:lnTo>
                  <a:pt x="627" y="3006"/>
                </a:lnTo>
                <a:lnTo>
                  <a:pt x="627" y="3015"/>
                </a:lnTo>
                <a:lnTo>
                  <a:pt x="627" y="3006"/>
                </a:lnTo>
                <a:lnTo>
                  <a:pt x="627" y="3006"/>
                </a:lnTo>
                <a:lnTo>
                  <a:pt x="627" y="3033"/>
                </a:lnTo>
                <a:lnTo>
                  <a:pt x="627" y="3043"/>
                </a:lnTo>
                <a:lnTo>
                  <a:pt x="627" y="3043"/>
                </a:lnTo>
                <a:lnTo>
                  <a:pt x="627" y="3052"/>
                </a:lnTo>
                <a:lnTo>
                  <a:pt x="636" y="3061"/>
                </a:lnTo>
                <a:lnTo>
                  <a:pt x="636" y="3070"/>
                </a:lnTo>
                <a:lnTo>
                  <a:pt x="636" y="3079"/>
                </a:lnTo>
                <a:lnTo>
                  <a:pt x="636" y="3097"/>
                </a:lnTo>
                <a:lnTo>
                  <a:pt x="636" y="3097"/>
                </a:lnTo>
                <a:lnTo>
                  <a:pt x="636" y="3088"/>
                </a:lnTo>
                <a:lnTo>
                  <a:pt x="636" y="3088"/>
                </a:lnTo>
                <a:lnTo>
                  <a:pt x="636" y="3088"/>
                </a:lnTo>
                <a:lnTo>
                  <a:pt x="644" y="3088"/>
                </a:lnTo>
                <a:lnTo>
                  <a:pt x="644" y="3079"/>
                </a:lnTo>
                <a:lnTo>
                  <a:pt x="644" y="3070"/>
                </a:lnTo>
                <a:lnTo>
                  <a:pt x="644" y="3070"/>
                </a:lnTo>
                <a:lnTo>
                  <a:pt x="644" y="3070"/>
                </a:lnTo>
                <a:lnTo>
                  <a:pt x="644" y="3070"/>
                </a:lnTo>
                <a:lnTo>
                  <a:pt x="644" y="3070"/>
                </a:lnTo>
                <a:lnTo>
                  <a:pt x="652" y="3070"/>
                </a:lnTo>
                <a:lnTo>
                  <a:pt x="652" y="3079"/>
                </a:lnTo>
                <a:lnTo>
                  <a:pt x="652" y="3070"/>
                </a:lnTo>
                <a:lnTo>
                  <a:pt x="652" y="3070"/>
                </a:lnTo>
                <a:lnTo>
                  <a:pt x="652" y="3061"/>
                </a:lnTo>
                <a:lnTo>
                  <a:pt x="652" y="3061"/>
                </a:lnTo>
                <a:lnTo>
                  <a:pt x="652" y="3052"/>
                </a:lnTo>
                <a:lnTo>
                  <a:pt x="652" y="3052"/>
                </a:lnTo>
                <a:lnTo>
                  <a:pt x="661" y="3052"/>
                </a:lnTo>
                <a:lnTo>
                  <a:pt x="661" y="3052"/>
                </a:lnTo>
                <a:lnTo>
                  <a:pt x="661" y="3052"/>
                </a:lnTo>
                <a:lnTo>
                  <a:pt x="661" y="3061"/>
                </a:lnTo>
                <a:lnTo>
                  <a:pt x="661" y="3070"/>
                </a:lnTo>
                <a:lnTo>
                  <a:pt x="661" y="3088"/>
                </a:lnTo>
                <a:lnTo>
                  <a:pt x="661" y="3088"/>
                </a:lnTo>
                <a:lnTo>
                  <a:pt x="661" y="3097"/>
                </a:lnTo>
                <a:lnTo>
                  <a:pt x="669" y="3106"/>
                </a:lnTo>
                <a:lnTo>
                  <a:pt x="669" y="3106"/>
                </a:lnTo>
                <a:lnTo>
                  <a:pt x="669" y="3097"/>
                </a:lnTo>
                <a:lnTo>
                  <a:pt x="669" y="3097"/>
                </a:lnTo>
                <a:lnTo>
                  <a:pt x="669" y="3106"/>
                </a:lnTo>
                <a:lnTo>
                  <a:pt x="669" y="3097"/>
                </a:lnTo>
                <a:lnTo>
                  <a:pt x="669" y="3088"/>
                </a:lnTo>
                <a:lnTo>
                  <a:pt x="669" y="3079"/>
                </a:lnTo>
                <a:lnTo>
                  <a:pt x="677" y="3079"/>
                </a:lnTo>
                <a:lnTo>
                  <a:pt x="677" y="3079"/>
                </a:lnTo>
                <a:lnTo>
                  <a:pt x="677" y="3079"/>
                </a:lnTo>
                <a:lnTo>
                  <a:pt x="677" y="3088"/>
                </a:lnTo>
                <a:lnTo>
                  <a:pt x="677" y="3088"/>
                </a:lnTo>
                <a:lnTo>
                  <a:pt x="677" y="3088"/>
                </a:lnTo>
                <a:lnTo>
                  <a:pt x="677" y="3088"/>
                </a:lnTo>
                <a:lnTo>
                  <a:pt x="677" y="3088"/>
                </a:lnTo>
                <a:lnTo>
                  <a:pt x="685" y="3088"/>
                </a:lnTo>
                <a:lnTo>
                  <a:pt x="685" y="3079"/>
                </a:lnTo>
                <a:lnTo>
                  <a:pt x="685" y="3079"/>
                </a:lnTo>
                <a:lnTo>
                  <a:pt x="685" y="3088"/>
                </a:lnTo>
                <a:lnTo>
                  <a:pt x="685" y="3088"/>
                </a:lnTo>
                <a:lnTo>
                  <a:pt x="685" y="3088"/>
                </a:lnTo>
                <a:lnTo>
                  <a:pt x="685" y="3079"/>
                </a:lnTo>
                <a:lnTo>
                  <a:pt x="685" y="3079"/>
                </a:lnTo>
                <a:lnTo>
                  <a:pt x="694" y="3079"/>
                </a:lnTo>
                <a:lnTo>
                  <a:pt x="694" y="3061"/>
                </a:lnTo>
                <a:lnTo>
                  <a:pt x="694" y="3043"/>
                </a:lnTo>
                <a:lnTo>
                  <a:pt x="694" y="3043"/>
                </a:lnTo>
                <a:lnTo>
                  <a:pt x="694" y="3043"/>
                </a:lnTo>
                <a:lnTo>
                  <a:pt x="694" y="3043"/>
                </a:lnTo>
                <a:lnTo>
                  <a:pt x="694" y="3043"/>
                </a:lnTo>
                <a:lnTo>
                  <a:pt x="694" y="3043"/>
                </a:lnTo>
                <a:lnTo>
                  <a:pt x="702" y="3061"/>
                </a:lnTo>
                <a:lnTo>
                  <a:pt x="702" y="3043"/>
                </a:lnTo>
                <a:lnTo>
                  <a:pt x="702" y="3015"/>
                </a:lnTo>
                <a:lnTo>
                  <a:pt x="702" y="2979"/>
                </a:lnTo>
                <a:lnTo>
                  <a:pt x="702" y="2951"/>
                </a:lnTo>
                <a:lnTo>
                  <a:pt x="702" y="2951"/>
                </a:lnTo>
                <a:lnTo>
                  <a:pt x="702" y="2924"/>
                </a:lnTo>
                <a:lnTo>
                  <a:pt x="702" y="2915"/>
                </a:lnTo>
                <a:lnTo>
                  <a:pt x="710" y="2915"/>
                </a:lnTo>
                <a:lnTo>
                  <a:pt x="710" y="2915"/>
                </a:lnTo>
                <a:lnTo>
                  <a:pt x="710" y="2933"/>
                </a:lnTo>
                <a:lnTo>
                  <a:pt x="710" y="2933"/>
                </a:lnTo>
                <a:lnTo>
                  <a:pt x="710" y="2933"/>
                </a:lnTo>
                <a:lnTo>
                  <a:pt x="710" y="2951"/>
                </a:lnTo>
                <a:lnTo>
                  <a:pt x="710" y="2951"/>
                </a:lnTo>
                <a:lnTo>
                  <a:pt x="718" y="2969"/>
                </a:lnTo>
                <a:lnTo>
                  <a:pt x="718" y="2997"/>
                </a:lnTo>
                <a:lnTo>
                  <a:pt x="718" y="3015"/>
                </a:lnTo>
                <a:lnTo>
                  <a:pt x="718" y="3043"/>
                </a:lnTo>
                <a:lnTo>
                  <a:pt x="718" y="3043"/>
                </a:lnTo>
                <a:lnTo>
                  <a:pt x="718" y="3052"/>
                </a:lnTo>
                <a:lnTo>
                  <a:pt x="718" y="3061"/>
                </a:lnTo>
                <a:lnTo>
                  <a:pt x="718" y="3052"/>
                </a:lnTo>
                <a:lnTo>
                  <a:pt x="727" y="3061"/>
                </a:lnTo>
                <a:lnTo>
                  <a:pt x="727" y="3070"/>
                </a:lnTo>
                <a:lnTo>
                  <a:pt x="727" y="3070"/>
                </a:lnTo>
                <a:lnTo>
                  <a:pt x="727" y="3079"/>
                </a:lnTo>
                <a:lnTo>
                  <a:pt x="727" y="3070"/>
                </a:lnTo>
                <a:lnTo>
                  <a:pt x="727" y="3070"/>
                </a:lnTo>
                <a:lnTo>
                  <a:pt x="727" y="3070"/>
                </a:lnTo>
                <a:lnTo>
                  <a:pt x="727" y="3052"/>
                </a:lnTo>
                <a:lnTo>
                  <a:pt x="735" y="3043"/>
                </a:lnTo>
                <a:lnTo>
                  <a:pt x="735" y="3043"/>
                </a:lnTo>
                <a:lnTo>
                  <a:pt x="735" y="3024"/>
                </a:lnTo>
                <a:lnTo>
                  <a:pt x="735" y="3024"/>
                </a:lnTo>
                <a:lnTo>
                  <a:pt x="735" y="3015"/>
                </a:lnTo>
                <a:lnTo>
                  <a:pt x="735" y="2988"/>
                </a:lnTo>
                <a:lnTo>
                  <a:pt x="735" y="2997"/>
                </a:lnTo>
                <a:lnTo>
                  <a:pt x="735" y="2997"/>
                </a:lnTo>
                <a:lnTo>
                  <a:pt x="743" y="2988"/>
                </a:lnTo>
                <a:lnTo>
                  <a:pt x="743" y="2997"/>
                </a:lnTo>
                <a:lnTo>
                  <a:pt x="743" y="2988"/>
                </a:lnTo>
                <a:lnTo>
                  <a:pt x="743" y="2988"/>
                </a:lnTo>
                <a:lnTo>
                  <a:pt x="743" y="2997"/>
                </a:lnTo>
                <a:lnTo>
                  <a:pt x="743" y="2997"/>
                </a:lnTo>
                <a:lnTo>
                  <a:pt x="743" y="2979"/>
                </a:lnTo>
                <a:lnTo>
                  <a:pt x="743" y="2988"/>
                </a:lnTo>
                <a:lnTo>
                  <a:pt x="751" y="2988"/>
                </a:lnTo>
                <a:lnTo>
                  <a:pt x="751" y="3006"/>
                </a:lnTo>
                <a:lnTo>
                  <a:pt x="751" y="3006"/>
                </a:lnTo>
                <a:lnTo>
                  <a:pt x="751" y="3006"/>
                </a:lnTo>
                <a:lnTo>
                  <a:pt x="751" y="3006"/>
                </a:lnTo>
                <a:lnTo>
                  <a:pt x="751" y="3006"/>
                </a:lnTo>
                <a:lnTo>
                  <a:pt x="751" y="2988"/>
                </a:lnTo>
                <a:lnTo>
                  <a:pt x="751" y="2979"/>
                </a:lnTo>
                <a:lnTo>
                  <a:pt x="760" y="2960"/>
                </a:lnTo>
                <a:lnTo>
                  <a:pt x="760" y="2960"/>
                </a:lnTo>
                <a:lnTo>
                  <a:pt x="760" y="2951"/>
                </a:lnTo>
                <a:lnTo>
                  <a:pt x="760" y="2942"/>
                </a:lnTo>
                <a:lnTo>
                  <a:pt x="760" y="2951"/>
                </a:lnTo>
                <a:lnTo>
                  <a:pt x="760" y="2960"/>
                </a:lnTo>
                <a:lnTo>
                  <a:pt x="760" y="2960"/>
                </a:lnTo>
                <a:lnTo>
                  <a:pt x="760" y="2988"/>
                </a:lnTo>
                <a:lnTo>
                  <a:pt x="768" y="2997"/>
                </a:lnTo>
                <a:lnTo>
                  <a:pt x="768" y="3015"/>
                </a:lnTo>
                <a:lnTo>
                  <a:pt x="768" y="3024"/>
                </a:lnTo>
                <a:lnTo>
                  <a:pt x="768" y="3024"/>
                </a:lnTo>
                <a:lnTo>
                  <a:pt x="768" y="3024"/>
                </a:lnTo>
                <a:lnTo>
                  <a:pt x="768" y="3033"/>
                </a:lnTo>
                <a:lnTo>
                  <a:pt x="768" y="3033"/>
                </a:lnTo>
                <a:lnTo>
                  <a:pt x="776" y="3024"/>
                </a:lnTo>
                <a:lnTo>
                  <a:pt x="776" y="3015"/>
                </a:lnTo>
                <a:lnTo>
                  <a:pt x="776" y="3015"/>
                </a:lnTo>
                <a:lnTo>
                  <a:pt x="776" y="3015"/>
                </a:lnTo>
                <a:lnTo>
                  <a:pt x="776" y="3024"/>
                </a:lnTo>
                <a:lnTo>
                  <a:pt x="776" y="3024"/>
                </a:lnTo>
                <a:lnTo>
                  <a:pt x="776" y="3033"/>
                </a:lnTo>
                <a:lnTo>
                  <a:pt x="776" y="3043"/>
                </a:lnTo>
                <a:lnTo>
                  <a:pt x="784" y="3052"/>
                </a:lnTo>
                <a:lnTo>
                  <a:pt x="784" y="3052"/>
                </a:lnTo>
                <a:lnTo>
                  <a:pt x="784" y="3052"/>
                </a:lnTo>
                <a:lnTo>
                  <a:pt x="784" y="3052"/>
                </a:lnTo>
                <a:lnTo>
                  <a:pt x="784" y="3052"/>
                </a:lnTo>
                <a:lnTo>
                  <a:pt x="784" y="3043"/>
                </a:lnTo>
                <a:lnTo>
                  <a:pt x="784" y="3024"/>
                </a:lnTo>
                <a:lnTo>
                  <a:pt x="784" y="3024"/>
                </a:lnTo>
                <a:lnTo>
                  <a:pt x="793" y="3033"/>
                </a:lnTo>
                <a:lnTo>
                  <a:pt x="793" y="3024"/>
                </a:lnTo>
                <a:lnTo>
                  <a:pt x="793" y="3024"/>
                </a:lnTo>
                <a:lnTo>
                  <a:pt x="793" y="3024"/>
                </a:lnTo>
                <a:lnTo>
                  <a:pt x="793" y="3033"/>
                </a:lnTo>
                <a:lnTo>
                  <a:pt x="793" y="3052"/>
                </a:lnTo>
                <a:lnTo>
                  <a:pt x="793" y="3052"/>
                </a:lnTo>
                <a:lnTo>
                  <a:pt x="793" y="3052"/>
                </a:lnTo>
                <a:lnTo>
                  <a:pt x="801" y="3061"/>
                </a:lnTo>
                <a:lnTo>
                  <a:pt x="801" y="3043"/>
                </a:lnTo>
                <a:lnTo>
                  <a:pt x="801" y="3043"/>
                </a:lnTo>
                <a:lnTo>
                  <a:pt x="801" y="3052"/>
                </a:lnTo>
                <a:lnTo>
                  <a:pt x="801" y="3052"/>
                </a:lnTo>
                <a:lnTo>
                  <a:pt x="801" y="3043"/>
                </a:lnTo>
                <a:lnTo>
                  <a:pt x="801" y="3043"/>
                </a:lnTo>
                <a:lnTo>
                  <a:pt x="801" y="3052"/>
                </a:lnTo>
                <a:lnTo>
                  <a:pt x="809" y="3061"/>
                </a:lnTo>
                <a:lnTo>
                  <a:pt x="809" y="3061"/>
                </a:lnTo>
                <a:lnTo>
                  <a:pt x="809" y="3052"/>
                </a:lnTo>
                <a:lnTo>
                  <a:pt x="809" y="3052"/>
                </a:lnTo>
                <a:lnTo>
                  <a:pt x="809" y="3052"/>
                </a:lnTo>
                <a:lnTo>
                  <a:pt x="809" y="3052"/>
                </a:lnTo>
                <a:lnTo>
                  <a:pt x="809" y="3061"/>
                </a:lnTo>
                <a:lnTo>
                  <a:pt x="809" y="3061"/>
                </a:lnTo>
                <a:lnTo>
                  <a:pt x="817" y="3070"/>
                </a:lnTo>
                <a:lnTo>
                  <a:pt x="817" y="3079"/>
                </a:lnTo>
                <a:lnTo>
                  <a:pt x="817" y="3079"/>
                </a:lnTo>
                <a:lnTo>
                  <a:pt x="817" y="3079"/>
                </a:lnTo>
                <a:lnTo>
                  <a:pt x="817" y="3079"/>
                </a:lnTo>
                <a:lnTo>
                  <a:pt x="817" y="3070"/>
                </a:lnTo>
                <a:lnTo>
                  <a:pt x="817" y="3061"/>
                </a:lnTo>
                <a:lnTo>
                  <a:pt x="817" y="3061"/>
                </a:lnTo>
                <a:lnTo>
                  <a:pt x="826" y="3052"/>
                </a:lnTo>
                <a:lnTo>
                  <a:pt x="826" y="3052"/>
                </a:lnTo>
                <a:lnTo>
                  <a:pt x="826" y="3052"/>
                </a:lnTo>
                <a:lnTo>
                  <a:pt x="826" y="3052"/>
                </a:lnTo>
                <a:lnTo>
                  <a:pt x="826" y="3043"/>
                </a:lnTo>
                <a:lnTo>
                  <a:pt x="826" y="3052"/>
                </a:lnTo>
                <a:lnTo>
                  <a:pt x="826" y="3061"/>
                </a:lnTo>
                <a:lnTo>
                  <a:pt x="826" y="3070"/>
                </a:lnTo>
                <a:lnTo>
                  <a:pt x="834" y="3079"/>
                </a:lnTo>
                <a:lnTo>
                  <a:pt x="834" y="3079"/>
                </a:lnTo>
                <a:lnTo>
                  <a:pt x="834" y="3079"/>
                </a:lnTo>
                <a:lnTo>
                  <a:pt x="834" y="3088"/>
                </a:lnTo>
                <a:lnTo>
                  <a:pt x="834" y="3097"/>
                </a:lnTo>
                <a:lnTo>
                  <a:pt x="834" y="3088"/>
                </a:lnTo>
                <a:lnTo>
                  <a:pt x="834" y="3079"/>
                </a:lnTo>
                <a:lnTo>
                  <a:pt x="842" y="3070"/>
                </a:lnTo>
                <a:lnTo>
                  <a:pt x="842" y="3070"/>
                </a:lnTo>
                <a:lnTo>
                  <a:pt x="842" y="3070"/>
                </a:lnTo>
                <a:lnTo>
                  <a:pt x="842" y="3061"/>
                </a:lnTo>
                <a:lnTo>
                  <a:pt x="842" y="3052"/>
                </a:lnTo>
                <a:lnTo>
                  <a:pt x="842" y="3043"/>
                </a:lnTo>
                <a:lnTo>
                  <a:pt x="842" y="3043"/>
                </a:lnTo>
                <a:lnTo>
                  <a:pt x="842" y="3043"/>
                </a:lnTo>
                <a:lnTo>
                  <a:pt x="850" y="3043"/>
                </a:lnTo>
                <a:lnTo>
                  <a:pt x="850" y="3043"/>
                </a:lnTo>
                <a:lnTo>
                  <a:pt x="850" y="3043"/>
                </a:lnTo>
                <a:lnTo>
                  <a:pt x="850" y="3043"/>
                </a:lnTo>
                <a:lnTo>
                  <a:pt x="850" y="3043"/>
                </a:lnTo>
                <a:lnTo>
                  <a:pt x="850" y="3043"/>
                </a:lnTo>
                <a:lnTo>
                  <a:pt x="850" y="3033"/>
                </a:lnTo>
                <a:lnTo>
                  <a:pt x="850" y="303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43"/>
                </a:lnTo>
                <a:lnTo>
                  <a:pt x="859" y="3033"/>
                </a:lnTo>
                <a:lnTo>
                  <a:pt x="867" y="3043"/>
                </a:lnTo>
                <a:lnTo>
                  <a:pt x="867" y="3043"/>
                </a:lnTo>
                <a:lnTo>
                  <a:pt x="867" y="3033"/>
                </a:lnTo>
                <a:lnTo>
                  <a:pt x="867" y="3043"/>
                </a:lnTo>
                <a:lnTo>
                  <a:pt x="867" y="3033"/>
                </a:lnTo>
                <a:lnTo>
                  <a:pt x="867" y="3043"/>
                </a:lnTo>
                <a:lnTo>
                  <a:pt x="867" y="3043"/>
                </a:lnTo>
                <a:lnTo>
                  <a:pt x="867" y="3033"/>
                </a:lnTo>
                <a:lnTo>
                  <a:pt x="875" y="3024"/>
                </a:lnTo>
                <a:lnTo>
                  <a:pt x="875" y="3015"/>
                </a:lnTo>
                <a:lnTo>
                  <a:pt x="875" y="3015"/>
                </a:lnTo>
                <a:lnTo>
                  <a:pt x="875" y="3015"/>
                </a:lnTo>
                <a:lnTo>
                  <a:pt x="875" y="3015"/>
                </a:lnTo>
                <a:lnTo>
                  <a:pt x="875" y="3015"/>
                </a:lnTo>
                <a:lnTo>
                  <a:pt x="875" y="3024"/>
                </a:lnTo>
                <a:lnTo>
                  <a:pt x="875" y="3033"/>
                </a:lnTo>
                <a:lnTo>
                  <a:pt x="883" y="3052"/>
                </a:lnTo>
                <a:lnTo>
                  <a:pt x="883" y="3061"/>
                </a:lnTo>
                <a:lnTo>
                  <a:pt x="883" y="3043"/>
                </a:lnTo>
                <a:lnTo>
                  <a:pt x="883" y="3052"/>
                </a:lnTo>
                <a:lnTo>
                  <a:pt x="883" y="3079"/>
                </a:lnTo>
                <a:lnTo>
                  <a:pt x="883" y="3116"/>
                </a:lnTo>
                <a:lnTo>
                  <a:pt x="883" y="3161"/>
                </a:lnTo>
                <a:lnTo>
                  <a:pt x="883" y="3170"/>
                </a:lnTo>
                <a:lnTo>
                  <a:pt x="892" y="3180"/>
                </a:lnTo>
                <a:lnTo>
                  <a:pt x="892" y="3189"/>
                </a:lnTo>
                <a:lnTo>
                  <a:pt x="892" y="3180"/>
                </a:lnTo>
                <a:lnTo>
                  <a:pt x="892" y="3161"/>
                </a:lnTo>
                <a:lnTo>
                  <a:pt x="892" y="3152"/>
                </a:lnTo>
                <a:lnTo>
                  <a:pt x="892" y="3125"/>
                </a:lnTo>
                <a:lnTo>
                  <a:pt x="892" y="3116"/>
                </a:lnTo>
                <a:lnTo>
                  <a:pt x="892" y="3116"/>
                </a:lnTo>
                <a:lnTo>
                  <a:pt x="900" y="3116"/>
                </a:lnTo>
                <a:lnTo>
                  <a:pt x="900" y="3125"/>
                </a:lnTo>
                <a:lnTo>
                  <a:pt x="900" y="3116"/>
                </a:lnTo>
                <a:lnTo>
                  <a:pt x="900" y="3079"/>
                </a:lnTo>
                <a:lnTo>
                  <a:pt x="900" y="3070"/>
                </a:lnTo>
                <a:lnTo>
                  <a:pt x="900" y="3070"/>
                </a:lnTo>
                <a:lnTo>
                  <a:pt x="900" y="3061"/>
                </a:lnTo>
                <a:lnTo>
                  <a:pt x="908" y="3052"/>
                </a:lnTo>
                <a:lnTo>
                  <a:pt x="908" y="3043"/>
                </a:lnTo>
                <a:lnTo>
                  <a:pt x="908" y="3033"/>
                </a:lnTo>
                <a:lnTo>
                  <a:pt x="908" y="3033"/>
                </a:lnTo>
                <a:lnTo>
                  <a:pt x="908" y="3033"/>
                </a:lnTo>
                <a:lnTo>
                  <a:pt x="908" y="3033"/>
                </a:lnTo>
                <a:lnTo>
                  <a:pt x="908" y="3033"/>
                </a:lnTo>
                <a:lnTo>
                  <a:pt x="908" y="3043"/>
                </a:lnTo>
                <a:lnTo>
                  <a:pt x="916" y="3043"/>
                </a:lnTo>
                <a:lnTo>
                  <a:pt x="916" y="3052"/>
                </a:lnTo>
                <a:lnTo>
                  <a:pt x="916" y="3061"/>
                </a:lnTo>
                <a:lnTo>
                  <a:pt x="916" y="3061"/>
                </a:lnTo>
                <a:lnTo>
                  <a:pt x="916" y="3061"/>
                </a:lnTo>
                <a:lnTo>
                  <a:pt x="916" y="3052"/>
                </a:lnTo>
                <a:lnTo>
                  <a:pt x="916" y="3052"/>
                </a:lnTo>
                <a:lnTo>
                  <a:pt x="916" y="3052"/>
                </a:lnTo>
                <a:lnTo>
                  <a:pt x="925" y="3052"/>
                </a:lnTo>
                <a:lnTo>
                  <a:pt x="925" y="3052"/>
                </a:lnTo>
                <a:lnTo>
                  <a:pt x="925" y="3070"/>
                </a:lnTo>
                <a:lnTo>
                  <a:pt x="925" y="3070"/>
                </a:lnTo>
                <a:lnTo>
                  <a:pt x="925" y="3088"/>
                </a:lnTo>
                <a:lnTo>
                  <a:pt x="925" y="3079"/>
                </a:lnTo>
                <a:lnTo>
                  <a:pt x="925" y="3070"/>
                </a:lnTo>
                <a:lnTo>
                  <a:pt x="925" y="3061"/>
                </a:lnTo>
                <a:lnTo>
                  <a:pt x="933" y="3070"/>
                </a:lnTo>
                <a:lnTo>
                  <a:pt x="933" y="3061"/>
                </a:lnTo>
                <a:lnTo>
                  <a:pt x="933" y="3070"/>
                </a:lnTo>
                <a:lnTo>
                  <a:pt x="933" y="3061"/>
                </a:lnTo>
                <a:lnTo>
                  <a:pt x="933" y="3061"/>
                </a:lnTo>
                <a:lnTo>
                  <a:pt x="933" y="3070"/>
                </a:lnTo>
                <a:lnTo>
                  <a:pt x="933" y="3079"/>
                </a:lnTo>
                <a:lnTo>
                  <a:pt x="933" y="3070"/>
                </a:lnTo>
                <a:lnTo>
                  <a:pt x="941" y="3070"/>
                </a:lnTo>
                <a:lnTo>
                  <a:pt x="941" y="3070"/>
                </a:lnTo>
                <a:lnTo>
                  <a:pt x="941" y="3070"/>
                </a:lnTo>
                <a:lnTo>
                  <a:pt x="941" y="3070"/>
                </a:lnTo>
                <a:lnTo>
                  <a:pt x="941" y="3070"/>
                </a:lnTo>
                <a:lnTo>
                  <a:pt x="941" y="3061"/>
                </a:lnTo>
                <a:lnTo>
                  <a:pt x="941" y="3061"/>
                </a:lnTo>
                <a:lnTo>
                  <a:pt x="941" y="3061"/>
                </a:lnTo>
                <a:lnTo>
                  <a:pt x="949" y="3061"/>
                </a:lnTo>
                <a:lnTo>
                  <a:pt x="949" y="3061"/>
                </a:lnTo>
                <a:lnTo>
                  <a:pt x="949" y="3052"/>
                </a:lnTo>
                <a:lnTo>
                  <a:pt x="949" y="3061"/>
                </a:lnTo>
                <a:lnTo>
                  <a:pt x="949" y="3061"/>
                </a:lnTo>
                <a:lnTo>
                  <a:pt x="949" y="3061"/>
                </a:lnTo>
                <a:lnTo>
                  <a:pt x="949" y="3052"/>
                </a:lnTo>
                <a:lnTo>
                  <a:pt x="949" y="3061"/>
                </a:lnTo>
                <a:lnTo>
                  <a:pt x="958" y="3061"/>
                </a:lnTo>
                <a:lnTo>
                  <a:pt x="958" y="3061"/>
                </a:lnTo>
                <a:lnTo>
                  <a:pt x="958" y="3061"/>
                </a:lnTo>
                <a:lnTo>
                  <a:pt x="958" y="3061"/>
                </a:lnTo>
                <a:lnTo>
                  <a:pt x="958" y="3061"/>
                </a:lnTo>
                <a:lnTo>
                  <a:pt x="958" y="3070"/>
                </a:lnTo>
                <a:lnTo>
                  <a:pt x="958" y="3079"/>
                </a:lnTo>
                <a:lnTo>
                  <a:pt x="966" y="3079"/>
                </a:lnTo>
                <a:lnTo>
                  <a:pt x="966" y="3088"/>
                </a:lnTo>
                <a:lnTo>
                  <a:pt x="966" y="3097"/>
                </a:lnTo>
                <a:lnTo>
                  <a:pt x="966" y="3106"/>
                </a:lnTo>
                <a:lnTo>
                  <a:pt x="966" y="3106"/>
                </a:lnTo>
                <a:lnTo>
                  <a:pt x="966" y="3106"/>
                </a:lnTo>
                <a:lnTo>
                  <a:pt x="966" y="3106"/>
                </a:lnTo>
                <a:lnTo>
                  <a:pt x="966" y="3097"/>
                </a:lnTo>
                <a:lnTo>
                  <a:pt x="974" y="3097"/>
                </a:lnTo>
                <a:lnTo>
                  <a:pt x="974" y="3106"/>
                </a:lnTo>
                <a:lnTo>
                  <a:pt x="974" y="3106"/>
                </a:lnTo>
                <a:lnTo>
                  <a:pt x="974" y="3106"/>
                </a:lnTo>
                <a:lnTo>
                  <a:pt x="974" y="3106"/>
                </a:lnTo>
                <a:lnTo>
                  <a:pt x="974" y="3097"/>
                </a:lnTo>
                <a:lnTo>
                  <a:pt x="974" y="3097"/>
                </a:lnTo>
                <a:lnTo>
                  <a:pt x="974" y="3106"/>
                </a:lnTo>
                <a:lnTo>
                  <a:pt x="982" y="3106"/>
                </a:lnTo>
                <a:lnTo>
                  <a:pt x="982" y="3106"/>
                </a:lnTo>
                <a:lnTo>
                  <a:pt x="982" y="3106"/>
                </a:lnTo>
                <a:lnTo>
                  <a:pt x="982" y="3116"/>
                </a:lnTo>
                <a:lnTo>
                  <a:pt x="982" y="3116"/>
                </a:lnTo>
                <a:lnTo>
                  <a:pt x="982" y="3106"/>
                </a:lnTo>
                <a:lnTo>
                  <a:pt x="982" y="3097"/>
                </a:lnTo>
                <a:lnTo>
                  <a:pt x="982" y="3088"/>
                </a:lnTo>
                <a:lnTo>
                  <a:pt x="991" y="3097"/>
                </a:lnTo>
                <a:lnTo>
                  <a:pt x="991" y="3097"/>
                </a:lnTo>
                <a:lnTo>
                  <a:pt x="991" y="3088"/>
                </a:lnTo>
                <a:lnTo>
                  <a:pt x="991" y="3097"/>
                </a:lnTo>
                <a:lnTo>
                  <a:pt x="991" y="3088"/>
                </a:lnTo>
                <a:lnTo>
                  <a:pt x="991" y="3079"/>
                </a:lnTo>
                <a:lnTo>
                  <a:pt x="991" y="3079"/>
                </a:lnTo>
                <a:lnTo>
                  <a:pt x="991" y="3061"/>
                </a:lnTo>
                <a:lnTo>
                  <a:pt x="999" y="3061"/>
                </a:lnTo>
                <a:lnTo>
                  <a:pt x="999" y="3052"/>
                </a:lnTo>
                <a:lnTo>
                  <a:pt x="999" y="3043"/>
                </a:lnTo>
                <a:lnTo>
                  <a:pt x="999" y="3043"/>
                </a:lnTo>
                <a:lnTo>
                  <a:pt x="999" y="3052"/>
                </a:lnTo>
                <a:lnTo>
                  <a:pt x="999" y="3061"/>
                </a:lnTo>
                <a:lnTo>
                  <a:pt x="999" y="3079"/>
                </a:lnTo>
                <a:lnTo>
                  <a:pt x="999" y="3088"/>
                </a:lnTo>
                <a:lnTo>
                  <a:pt x="1007" y="3088"/>
                </a:lnTo>
                <a:lnTo>
                  <a:pt x="1007" y="3116"/>
                </a:lnTo>
                <a:lnTo>
                  <a:pt x="1007" y="3125"/>
                </a:lnTo>
                <a:lnTo>
                  <a:pt x="1007" y="3125"/>
                </a:lnTo>
                <a:lnTo>
                  <a:pt x="1007" y="3125"/>
                </a:lnTo>
                <a:lnTo>
                  <a:pt x="1007" y="3125"/>
                </a:lnTo>
                <a:lnTo>
                  <a:pt x="1007" y="3134"/>
                </a:lnTo>
                <a:lnTo>
                  <a:pt x="1007" y="3134"/>
                </a:lnTo>
                <a:lnTo>
                  <a:pt x="1015" y="3134"/>
                </a:lnTo>
                <a:lnTo>
                  <a:pt x="1015" y="3134"/>
                </a:lnTo>
                <a:lnTo>
                  <a:pt x="1015" y="3134"/>
                </a:lnTo>
                <a:lnTo>
                  <a:pt x="1015" y="3134"/>
                </a:lnTo>
                <a:lnTo>
                  <a:pt x="1015" y="3134"/>
                </a:lnTo>
                <a:lnTo>
                  <a:pt x="1015" y="3134"/>
                </a:lnTo>
                <a:lnTo>
                  <a:pt x="1015" y="3143"/>
                </a:lnTo>
                <a:lnTo>
                  <a:pt x="1015" y="3152"/>
                </a:lnTo>
                <a:lnTo>
                  <a:pt x="1024" y="3143"/>
                </a:lnTo>
                <a:lnTo>
                  <a:pt x="1024" y="3152"/>
                </a:lnTo>
                <a:lnTo>
                  <a:pt x="1024" y="3152"/>
                </a:lnTo>
                <a:lnTo>
                  <a:pt x="1024" y="3152"/>
                </a:lnTo>
                <a:lnTo>
                  <a:pt x="1024" y="3152"/>
                </a:lnTo>
                <a:lnTo>
                  <a:pt x="1024" y="3143"/>
                </a:lnTo>
                <a:lnTo>
                  <a:pt x="1024" y="3143"/>
                </a:lnTo>
                <a:lnTo>
                  <a:pt x="1032" y="3152"/>
                </a:lnTo>
                <a:lnTo>
                  <a:pt x="1032" y="3152"/>
                </a:lnTo>
                <a:lnTo>
                  <a:pt x="1032" y="3152"/>
                </a:lnTo>
                <a:lnTo>
                  <a:pt x="1032" y="3152"/>
                </a:lnTo>
                <a:lnTo>
                  <a:pt x="1032" y="3161"/>
                </a:lnTo>
                <a:lnTo>
                  <a:pt x="1032" y="3152"/>
                </a:lnTo>
                <a:lnTo>
                  <a:pt x="1032" y="3143"/>
                </a:lnTo>
                <a:lnTo>
                  <a:pt x="1032" y="3143"/>
                </a:lnTo>
                <a:lnTo>
                  <a:pt x="1040" y="3143"/>
                </a:lnTo>
                <a:lnTo>
                  <a:pt x="1040" y="3143"/>
                </a:lnTo>
                <a:lnTo>
                  <a:pt x="1040" y="3152"/>
                </a:lnTo>
                <a:lnTo>
                  <a:pt x="1040" y="3152"/>
                </a:lnTo>
                <a:lnTo>
                  <a:pt x="1040" y="3152"/>
                </a:lnTo>
                <a:lnTo>
                  <a:pt x="1040" y="3143"/>
                </a:lnTo>
                <a:lnTo>
                  <a:pt x="1040" y="3143"/>
                </a:lnTo>
                <a:lnTo>
                  <a:pt x="1040" y="3134"/>
                </a:lnTo>
                <a:lnTo>
                  <a:pt x="1048" y="3125"/>
                </a:lnTo>
                <a:lnTo>
                  <a:pt x="1048" y="3116"/>
                </a:lnTo>
                <a:lnTo>
                  <a:pt x="1048" y="3116"/>
                </a:lnTo>
                <a:lnTo>
                  <a:pt x="1048" y="3116"/>
                </a:lnTo>
                <a:lnTo>
                  <a:pt x="1048" y="3116"/>
                </a:lnTo>
                <a:lnTo>
                  <a:pt x="1048" y="3125"/>
                </a:lnTo>
                <a:lnTo>
                  <a:pt x="1048" y="3125"/>
                </a:lnTo>
                <a:lnTo>
                  <a:pt x="1048" y="3134"/>
                </a:lnTo>
                <a:lnTo>
                  <a:pt x="1057" y="3134"/>
                </a:lnTo>
                <a:lnTo>
                  <a:pt x="1057" y="3143"/>
                </a:lnTo>
                <a:lnTo>
                  <a:pt x="1057" y="3143"/>
                </a:lnTo>
                <a:lnTo>
                  <a:pt x="1057" y="3143"/>
                </a:lnTo>
                <a:lnTo>
                  <a:pt x="1057" y="3143"/>
                </a:lnTo>
                <a:lnTo>
                  <a:pt x="1057" y="3134"/>
                </a:lnTo>
                <a:lnTo>
                  <a:pt x="1057" y="3125"/>
                </a:lnTo>
                <a:lnTo>
                  <a:pt x="1057" y="3125"/>
                </a:lnTo>
                <a:lnTo>
                  <a:pt x="1065" y="3125"/>
                </a:lnTo>
                <a:lnTo>
                  <a:pt x="1065" y="3125"/>
                </a:lnTo>
                <a:lnTo>
                  <a:pt x="1065" y="3134"/>
                </a:lnTo>
                <a:lnTo>
                  <a:pt x="1065" y="3134"/>
                </a:lnTo>
                <a:lnTo>
                  <a:pt x="1065" y="3143"/>
                </a:lnTo>
                <a:lnTo>
                  <a:pt x="1065" y="3134"/>
                </a:lnTo>
                <a:lnTo>
                  <a:pt x="1065" y="3125"/>
                </a:lnTo>
                <a:lnTo>
                  <a:pt x="1065" y="3125"/>
                </a:lnTo>
                <a:lnTo>
                  <a:pt x="1073" y="3097"/>
                </a:lnTo>
                <a:lnTo>
                  <a:pt x="1073" y="3088"/>
                </a:lnTo>
                <a:lnTo>
                  <a:pt x="1073" y="3052"/>
                </a:lnTo>
                <a:lnTo>
                  <a:pt x="1073" y="3052"/>
                </a:lnTo>
                <a:lnTo>
                  <a:pt x="1073" y="3070"/>
                </a:lnTo>
                <a:lnTo>
                  <a:pt x="1073" y="3070"/>
                </a:lnTo>
                <a:lnTo>
                  <a:pt x="1073" y="3079"/>
                </a:lnTo>
                <a:lnTo>
                  <a:pt x="1073" y="3088"/>
                </a:lnTo>
                <a:lnTo>
                  <a:pt x="1082" y="3088"/>
                </a:lnTo>
                <a:lnTo>
                  <a:pt x="1082" y="3116"/>
                </a:lnTo>
                <a:lnTo>
                  <a:pt x="1082" y="3116"/>
                </a:lnTo>
                <a:lnTo>
                  <a:pt x="1082" y="3116"/>
                </a:lnTo>
                <a:lnTo>
                  <a:pt x="1082" y="3116"/>
                </a:lnTo>
                <a:lnTo>
                  <a:pt x="1082" y="3106"/>
                </a:lnTo>
                <a:lnTo>
                  <a:pt x="1082" y="3116"/>
                </a:lnTo>
                <a:lnTo>
                  <a:pt x="1090" y="3116"/>
                </a:lnTo>
                <a:lnTo>
                  <a:pt x="1090" y="3116"/>
                </a:lnTo>
                <a:lnTo>
                  <a:pt x="1090" y="3097"/>
                </a:lnTo>
                <a:lnTo>
                  <a:pt x="1090" y="3079"/>
                </a:lnTo>
                <a:lnTo>
                  <a:pt x="1090" y="3079"/>
                </a:lnTo>
                <a:lnTo>
                  <a:pt x="1090" y="3070"/>
                </a:lnTo>
                <a:lnTo>
                  <a:pt x="1090" y="3070"/>
                </a:lnTo>
                <a:lnTo>
                  <a:pt x="1090" y="3070"/>
                </a:lnTo>
                <a:lnTo>
                  <a:pt x="1098" y="3079"/>
                </a:lnTo>
                <a:lnTo>
                  <a:pt x="1098" y="3088"/>
                </a:lnTo>
                <a:lnTo>
                  <a:pt x="1098" y="3097"/>
                </a:lnTo>
                <a:lnTo>
                  <a:pt x="1098" y="3097"/>
                </a:lnTo>
                <a:lnTo>
                  <a:pt x="1098" y="3106"/>
                </a:lnTo>
                <a:lnTo>
                  <a:pt x="1098" y="3097"/>
                </a:lnTo>
                <a:lnTo>
                  <a:pt x="1098" y="3097"/>
                </a:lnTo>
                <a:lnTo>
                  <a:pt x="1098" y="3097"/>
                </a:lnTo>
                <a:lnTo>
                  <a:pt x="1106" y="3088"/>
                </a:lnTo>
                <a:lnTo>
                  <a:pt x="1106" y="3061"/>
                </a:lnTo>
                <a:lnTo>
                  <a:pt x="1106" y="3052"/>
                </a:lnTo>
                <a:lnTo>
                  <a:pt x="1106" y="3043"/>
                </a:lnTo>
                <a:lnTo>
                  <a:pt x="1106" y="3043"/>
                </a:lnTo>
                <a:lnTo>
                  <a:pt x="1106" y="3043"/>
                </a:lnTo>
                <a:lnTo>
                  <a:pt x="1106" y="3033"/>
                </a:lnTo>
                <a:lnTo>
                  <a:pt x="1106" y="3015"/>
                </a:lnTo>
                <a:lnTo>
                  <a:pt x="1115" y="3033"/>
                </a:lnTo>
                <a:lnTo>
                  <a:pt x="1115" y="3024"/>
                </a:lnTo>
                <a:lnTo>
                  <a:pt x="1115" y="3015"/>
                </a:lnTo>
                <a:lnTo>
                  <a:pt x="1115" y="3024"/>
                </a:lnTo>
                <a:lnTo>
                  <a:pt x="1115" y="3033"/>
                </a:lnTo>
                <a:lnTo>
                  <a:pt x="1115" y="3033"/>
                </a:lnTo>
                <a:lnTo>
                  <a:pt x="1115" y="3043"/>
                </a:lnTo>
                <a:lnTo>
                  <a:pt x="1115" y="3061"/>
                </a:lnTo>
                <a:lnTo>
                  <a:pt x="1123" y="3061"/>
                </a:lnTo>
                <a:lnTo>
                  <a:pt x="1123" y="3061"/>
                </a:lnTo>
                <a:lnTo>
                  <a:pt x="1123" y="3043"/>
                </a:lnTo>
                <a:lnTo>
                  <a:pt x="1123" y="3033"/>
                </a:lnTo>
                <a:lnTo>
                  <a:pt x="1123" y="3024"/>
                </a:lnTo>
                <a:lnTo>
                  <a:pt x="1123" y="3033"/>
                </a:lnTo>
                <a:lnTo>
                  <a:pt x="1123" y="3033"/>
                </a:lnTo>
                <a:lnTo>
                  <a:pt x="1123" y="3024"/>
                </a:lnTo>
                <a:lnTo>
                  <a:pt x="1131" y="3033"/>
                </a:lnTo>
                <a:lnTo>
                  <a:pt x="1131" y="3061"/>
                </a:lnTo>
                <a:lnTo>
                  <a:pt x="1131" y="3070"/>
                </a:lnTo>
                <a:lnTo>
                  <a:pt x="1131" y="3079"/>
                </a:lnTo>
                <a:lnTo>
                  <a:pt x="1131" y="3088"/>
                </a:lnTo>
                <a:lnTo>
                  <a:pt x="1131" y="3061"/>
                </a:lnTo>
                <a:lnTo>
                  <a:pt x="1131" y="3070"/>
                </a:lnTo>
                <a:lnTo>
                  <a:pt x="1131" y="3061"/>
                </a:lnTo>
                <a:lnTo>
                  <a:pt x="1139" y="3052"/>
                </a:lnTo>
                <a:lnTo>
                  <a:pt x="1139" y="3043"/>
                </a:lnTo>
                <a:lnTo>
                  <a:pt x="1139" y="3033"/>
                </a:lnTo>
                <a:lnTo>
                  <a:pt x="1139" y="3024"/>
                </a:lnTo>
                <a:lnTo>
                  <a:pt x="1139" y="3043"/>
                </a:lnTo>
                <a:lnTo>
                  <a:pt x="1139" y="3043"/>
                </a:lnTo>
                <a:lnTo>
                  <a:pt x="1139" y="3043"/>
                </a:lnTo>
                <a:lnTo>
                  <a:pt x="1139" y="3043"/>
                </a:lnTo>
                <a:lnTo>
                  <a:pt x="1148" y="3043"/>
                </a:lnTo>
                <a:lnTo>
                  <a:pt x="1148" y="3043"/>
                </a:lnTo>
                <a:lnTo>
                  <a:pt x="1148" y="3052"/>
                </a:lnTo>
                <a:lnTo>
                  <a:pt x="1148" y="3052"/>
                </a:lnTo>
                <a:lnTo>
                  <a:pt x="1148" y="3043"/>
                </a:lnTo>
                <a:lnTo>
                  <a:pt x="1148" y="3052"/>
                </a:lnTo>
                <a:lnTo>
                  <a:pt x="1148" y="3052"/>
                </a:lnTo>
                <a:lnTo>
                  <a:pt x="1156" y="3052"/>
                </a:lnTo>
                <a:lnTo>
                  <a:pt x="1156" y="3052"/>
                </a:lnTo>
                <a:lnTo>
                  <a:pt x="1156" y="3043"/>
                </a:lnTo>
                <a:lnTo>
                  <a:pt x="1156" y="3043"/>
                </a:lnTo>
                <a:lnTo>
                  <a:pt x="1156" y="3043"/>
                </a:lnTo>
                <a:lnTo>
                  <a:pt x="1156" y="3043"/>
                </a:lnTo>
                <a:lnTo>
                  <a:pt x="1156" y="3043"/>
                </a:lnTo>
                <a:lnTo>
                  <a:pt x="1156" y="3043"/>
                </a:lnTo>
                <a:lnTo>
                  <a:pt x="1164" y="3043"/>
                </a:lnTo>
                <a:lnTo>
                  <a:pt x="1164" y="3052"/>
                </a:lnTo>
                <a:lnTo>
                  <a:pt x="1164" y="3052"/>
                </a:lnTo>
                <a:lnTo>
                  <a:pt x="1164" y="3061"/>
                </a:lnTo>
                <a:lnTo>
                  <a:pt x="1164" y="3070"/>
                </a:lnTo>
                <a:lnTo>
                  <a:pt x="1164" y="3070"/>
                </a:lnTo>
                <a:lnTo>
                  <a:pt x="1164" y="3070"/>
                </a:lnTo>
                <a:lnTo>
                  <a:pt x="1164" y="3070"/>
                </a:lnTo>
                <a:lnTo>
                  <a:pt x="1172" y="3061"/>
                </a:lnTo>
                <a:lnTo>
                  <a:pt x="1172" y="3070"/>
                </a:lnTo>
                <a:lnTo>
                  <a:pt x="1172" y="3070"/>
                </a:lnTo>
                <a:lnTo>
                  <a:pt x="1172" y="3070"/>
                </a:lnTo>
                <a:lnTo>
                  <a:pt x="1172" y="3070"/>
                </a:lnTo>
                <a:lnTo>
                  <a:pt x="1172" y="3061"/>
                </a:lnTo>
                <a:lnTo>
                  <a:pt x="1172" y="3061"/>
                </a:lnTo>
                <a:lnTo>
                  <a:pt x="1172" y="3052"/>
                </a:lnTo>
                <a:lnTo>
                  <a:pt x="1181" y="3033"/>
                </a:lnTo>
                <a:lnTo>
                  <a:pt x="1181" y="3043"/>
                </a:lnTo>
                <a:lnTo>
                  <a:pt x="1181" y="3024"/>
                </a:lnTo>
                <a:lnTo>
                  <a:pt x="1181" y="3024"/>
                </a:lnTo>
                <a:lnTo>
                  <a:pt x="1181" y="3024"/>
                </a:lnTo>
                <a:lnTo>
                  <a:pt x="1181" y="3015"/>
                </a:lnTo>
                <a:lnTo>
                  <a:pt x="1181" y="3024"/>
                </a:lnTo>
                <a:lnTo>
                  <a:pt x="1181" y="3033"/>
                </a:lnTo>
                <a:lnTo>
                  <a:pt x="1189" y="3024"/>
                </a:lnTo>
                <a:lnTo>
                  <a:pt x="1189" y="3033"/>
                </a:lnTo>
                <a:lnTo>
                  <a:pt x="1189" y="3024"/>
                </a:lnTo>
                <a:lnTo>
                  <a:pt x="1189" y="3024"/>
                </a:lnTo>
                <a:lnTo>
                  <a:pt x="1189" y="3033"/>
                </a:lnTo>
                <a:lnTo>
                  <a:pt x="1189" y="3024"/>
                </a:lnTo>
                <a:lnTo>
                  <a:pt x="1189" y="3033"/>
                </a:lnTo>
                <a:lnTo>
                  <a:pt x="1189" y="3033"/>
                </a:lnTo>
                <a:lnTo>
                  <a:pt x="1197" y="3033"/>
                </a:lnTo>
                <a:lnTo>
                  <a:pt x="1197" y="3043"/>
                </a:lnTo>
                <a:lnTo>
                  <a:pt x="1197" y="3043"/>
                </a:lnTo>
                <a:lnTo>
                  <a:pt x="1197" y="3052"/>
                </a:lnTo>
                <a:lnTo>
                  <a:pt x="1197" y="3052"/>
                </a:lnTo>
                <a:lnTo>
                  <a:pt x="1197" y="3043"/>
                </a:lnTo>
                <a:lnTo>
                  <a:pt x="1197" y="3043"/>
                </a:lnTo>
                <a:lnTo>
                  <a:pt x="1197" y="3043"/>
                </a:lnTo>
                <a:lnTo>
                  <a:pt x="1205" y="3052"/>
                </a:lnTo>
                <a:lnTo>
                  <a:pt x="1205" y="3052"/>
                </a:lnTo>
                <a:lnTo>
                  <a:pt x="1205" y="3043"/>
                </a:lnTo>
                <a:lnTo>
                  <a:pt x="1205" y="3052"/>
                </a:lnTo>
                <a:lnTo>
                  <a:pt x="1205" y="3015"/>
                </a:lnTo>
                <a:lnTo>
                  <a:pt x="1205" y="3033"/>
                </a:lnTo>
                <a:lnTo>
                  <a:pt x="1205" y="3033"/>
                </a:lnTo>
                <a:lnTo>
                  <a:pt x="1214" y="3024"/>
                </a:lnTo>
                <a:lnTo>
                  <a:pt x="1214" y="3033"/>
                </a:lnTo>
                <a:lnTo>
                  <a:pt x="1214" y="3052"/>
                </a:lnTo>
                <a:lnTo>
                  <a:pt x="1214" y="3061"/>
                </a:lnTo>
                <a:lnTo>
                  <a:pt x="1214" y="3097"/>
                </a:lnTo>
                <a:lnTo>
                  <a:pt x="1214" y="3097"/>
                </a:lnTo>
                <a:lnTo>
                  <a:pt x="1214" y="3116"/>
                </a:lnTo>
                <a:lnTo>
                  <a:pt x="1214" y="3116"/>
                </a:lnTo>
                <a:lnTo>
                  <a:pt x="1222" y="3116"/>
                </a:lnTo>
                <a:lnTo>
                  <a:pt x="1222" y="3097"/>
                </a:lnTo>
                <a:lnTo>
                  <a:pt x="1222" y="3097"/>
                </a:lnTo>
                <a:lnTo>
                  <a:pt x="1222" y="3097"/>
                </a:lnTo>
                <a:lnTo>
                  <a:pt x="1222" y="3088"/>
                </a:lnTo>
                <a:lnTo>
                  <a:pt x="1222" y="3088"/>
                </a:lnTo>
                <a:lnTo>
                  <a:pt x="1222" y="3079"/>
                </a:lnTo>
                <a:lnTo>
                  <a:pt x="1222" y="3070"/>
                </a:lnTo>
                <a:lnTo>
                  <a:pt x="1230" y="3070"/>
                </a:lnTo>
                <a:lnTo>
                  <a:pt x="1230" y="3061"/>
                </a:lnTo>
                <a:lnTo>
                  <a:pt x="1230" y="3061"/>
                </a:lnTo>
                <a:lnTo>
                  <a:pt x="1230" y="3052"/>
                </a:lnTo>
                <a:lnTo>
                  <a:pt x="1230" y="3052"/>
                </a:lnTo>
                <a:lnTo>
                  <a:pt x="1230" y="3052"/>
                </a:lnTo>
                <a:lnTo>
                  <a:pt x="1230" y="3052"/>
                </a:lnTo>
                <a:lnTo>
                  <a:pt x="1230" y="3052"/>
                </a:lnTo>
                <a:lnTo>
                  <a:pt x="1238" y="3061"/>
                </a:lnTo>
                <a:lnTo>
                  <a:pt x="1238" y="3070"/>
                </a:lnTo>
                <a:lnTo>
                  <a:pt x="1238" y="3070"/>
                </a:lnTo>
                <a:lnTo>
                  <a:pt x="1238" y="3070"/>
                </a:lnTo>
                <a:lnTo>
                  <a:pt x="1238" y="3079"/>
                </a:lnTo>
                <a:lnTo>
                  <a:pt x="1238" y="3079"/>
                </a:lnTo>
                <a:lnTo>
                  <a:pt x="1238" y="3088"/>
                </a:lnTo>
                <a:lnTo>
                  <a:pt x="1238" y="3088"/>
                </a:lnTo>
                <a:lnTo>
                  <a:pt x="1247" y="3061"/>
                </a:lnTo>
                <a:lnTo>
                  <a:pt x="1247" y="3052"/>
                </a:lnTo>
                <a:lnTo>
                  <a:pt x="1247" y="3043"/>
                </a:lnTo>
                <a:lnTo>
                  <a:pt x="1247" y="3043"/>
                </a:lnTo>
                <a:lnTo>
                  <a:pt x="1247" y="3033"/>
                </a:lnTo>
                <a:lnTo>
                  <a:pt x="1247" y="3015"/>
                </a:lnTo>
                <a:lnTo>
                  <a:pt x="1247" y="3015"/>
                </a:lnTo>
                <a:lnTo>
                  <a:pt x="1247" y="3043"/>
                </a:lnTo>
                <a:lnTo>
                  <a:pt x="1255" y="3043"/>
                </a:lnTo>
                <a:lnTo>
                  <a:pt x="1255" y="3043"/>
                </a:lnTo>
                <a:lnTo>
                  <a:pt x="1255" y="3033"/>
                </a:lnTo>
                <a:lnTo>
                  <a:pt x="1255" y="3015"/>
                </a:lnTo>
                <a:lnTo>
                  <a:pt x="1255" y="3024"/>
                </a:lnTo>
                <a:lnTo>
                  <a:pt x="1255" y="3015"/>
                </a:lnTo>
                <a:lnTo>
                  <a:pt x="1255" y="2997"/>
                </a:lnTo>
                <a:lnTo>
                  <a:pt x="1255" y="2997"/>
                </a:lnTo>
                <a:lnTo>
                  <a:pt x="1263" y="2988"/>
                </a:lnTo>
                <a:lnTo>
                  <a:pt x="1263" y="2997"/>
                </a:lnTo>
                <a:lnTo>
                  <a:pt x="1263" y="2997"/>
                </a:lnTo>
                <a:lnTo>
                  <a:pt x="1263" y="2997"/>
                </a:lnTo>
                <a:lnTo>
                  <a:pt x="1263" y="2997"/>
                </a:lnTo>
                <a:lnTo>
                  <a:pt x="1263" y="2988"/>
                </a:lnTo>
                <a:lnTo>
                  <a:pt x="1263" y="2969"/>
                </a:lnTo>
                <a:lnTo>
                  <a:pt x="1263" y="3006"/>
                </a:lnTo>
                <a:lnTo>
                  <a:pt x="1271" y="3024"/>
                </a:lnTo>
                <a:lnTo>
                  <a:pt x="1271" y="3052"/>
                </a:lnTo>
                <a:lnTo>
                  <a:pt x="1271" y="3070"/>
                </a:lnTo>
                <a:lnTo>
                  <a:pt x="1271" y="3070"/>
                </a:lnTo>
                <a:lnTo>
                  <a:pt x="1271" y="3070"/>
                </a:lnTo>
                <a:lnTo>
                  <a:pt x="1271" y="3106"/>
                </a:lnTo>
                <a:lnTo>
                  <a:pt x="1271" y="3088"/>
                </a:lnTo>
                <a:lnTo>
                  <a:pt x="1280" y="3088"/>
                </a:lnTo>
                <a:lnTo>
                  <a:pt x="1280" y="3061"/>
                </a:lnTo>
                <a:lnTo>
                  <a:pt x="1280" y="3052"/>
                </a:lnTo>
                <a:lnTo>
                  <a:pt x="1280" y="3079"/>
                </a:lnTo>
                <a:lnTo>
                  <a:pt x="1280" y="3097"/>
                </a:lnTo>
                <a:lnTo>
                  <a:pt x="1280" y="3088"/>
                </a:lnTo>
                <a:lnTo>
                  <a:pt x="1280" y="3079"/>
                </a:lnTo>
                <a:lnTo>
                  <a:pt x="1280" y="3061"/>
                </a:lnTo>
                <a:lnTo>
                  <a:pt x="1288" y="3070"/>
                </a:lnTo>
                <a:lnTo>
                  <a:pt x="1288" y="3070"/>
                </a:lnTo>
                <a:lnTo>
                  <a:pt x="1288" y="3061"/>
                </a:lnTo>
                <a:lnTo>
                  <a:pt x="1288" y="3061"/>
                </a:lnTo>
                <a:lnTo>
                  <a:pt x="1288" y="3061"/>
                </a:lnTo>
                <a:lnTo>
                  <a:pt x="1288" y="3061"/>
                </a:lnTo>
                <a:lnTo>
                  <a:pt x="1288" y="3061"/>
                </a:lnTo>
                <a:lnTo>
                  <a:pt x="1288" y="3061"/>
                </a:lnTo>
                <a:lnTo>
                  <a:pt x="1296" y="3070"/>
                </a:lnTo>
                <a:lnTo>
                  <a:pt x="1296" y="3079"/>
                </a:lnTo>
                <a:lnTo>
                  <a:pt x="1296" y="3079"/>
                </a:lnTo>
                <a:lnTo>
                  <a:pt x="1296" y="3079"/>
                </a:lnTo>
                <a:lnTo>
                  <a:pt x="1296" y="3079"/>
                </a:lnTo>
                <a:lnTo>
                  <a:pt x="1296" y="3079"/>
                </a:lnTo>
                <a:lnTo>
                  <a:pt x="1296" y="3079"/>
                </a:lnTo>
                <a:lnTo>
                  <a:pt x="1296" y="3070"/>
                </a:lnTo>
                <a:lnTo>
                  <a:pt x="1304" y="3070"/>
                </a:lnTo>
                <a:lnTo>
                  <a:pt x="1304" y="3070"/>
                </a:lnTo>
                <a:lnTo>
                  <a:pt x="1304" y="3070"/>
                </a:lnTo>
                <a:lnTo>
                  <a:pt x="1304" y="3070"/>
                </a:lnTo>
                <a:lnTo>
                  <a:pt x="1304" y="3079"/>
                </a:lnTo>
                <a:lnTo>
                  <a:pt x="1304" y="3079"/>
                </a:lnTo>
                <a:lnTo>
                  <a:pt x="1304" y="3079"/>
                </a:lnTo>
                <a:lnTo>
                  <a:pt x="1304" y="3079"/>
                </a:lnTo>
                <a:lnTo>
                  <a:pt x="1313" y="3079"/>
                </a:lnTo>
                <a:lnTo>
                  <a:pt x="1313" y="3079"/>
                </a:lnTo>
                <a:lnTo>
                  <a:pt x="1313" y="3088"/>
                </a:lnTo>
                <a:lnTo>
                  <a:pt x="1313" y="3088"/>
                </a:lnTo>
                <a:lnTo>
                  <a:pt x="1313" y="3088"/>
                </a:lnTo>
                <a:lnTo>
                  <a:pt x="1313" y="3097"/>
                </a:lnTo>
                <a:lnTo>
                  <a:pt x="1313" y="3088"/>
                </a:lnTo>
                <a:lnTo>
                  <a:pt x="1313" y="3088"/>
                </a:lnTo>
                <a:lnTo>
                  <a:pt x="1321" y="3088"/>
                </a:lnTo>
                <a:lnTo>
                  <a:pt x="1321" y="3097"/>
                </a:lnTo>
                <a:lnTo>
                  <a:pt x="1321" y="3097"/>
                </a:lnTo>
                <a:lnTo>
                  <a:pt x="1321" y="3106"/>
                </a:lnTo>
                <a:lnTo>
                  <a:pt x="1321" y="3106"/>
                </a:lnTo>
                <a:lnTo>
                  <a:pt x="1321" y="3125"/>
                </a:lnTo>
                <a:lnTo>
                  <a:pt x="1321" y="3125"/>
                </a:lnTo>
                <a:lnTo>
                  <a:pt x="1321" y="3125"/>
                </a:lnTo>
                <a:lnTo>
                  <a:pt x="1329" y="3125"/>
                </a:lnTo>
                <a:lnTo>
                  <a:pt x="1329" y="3125"/>
                </a:lnTo>
                <a:lnTo>
                  <a:pt x="1329" y="3116"/>
                </a:lnTo>
                <a:lnTo>
                  <a:pt x="1329" y="3116"/>
                </a:lnTo>
                <a:lnTo>
                  <a:pt x="1329" y="3116"/>
                </a:lnTo>
                <a:lnTo>
                  <a:pt x="1329" y="3106"/>
                </a:lnTo>
                <a:lnTo>
                  <a:pt x="1329" y="3116"/>
                </a:lnTo>
                <a:lnTo>
                  <a:pt x="1337" y="3116"/>
                </a:lnTo>
                <a:lnTo>
                  <a:pt x="1337" y="3125"/>
                </a:lnTo>
                <a:lnTo>
                  <a:pt x="1337" y="3125"/>
                </a:lnTo>
                <a:lnTo>
                  <a:pt x="1337" y="3116"/>
                </a:lnTo>
                <a:lnTo>
                  <a:pt x="1337" y="3116"/>
                </a:lnTo>
                <a:lnTo>
                  <a:pt x="1337" y="3106"/>
                </a:lnTo>
                <a:lnTo>
                  <a:pt x="1337" y="3106"/>
                </a:lnTo>
                <a:lnTo>
                  <a:pt x="1337" y="3097"/>
                </a:lnTo>
                <a:lnTo>
                  <a:pt x="1346" y="3088"/>
                </a:lnTo>
                <a:lnTo>
                  <a:pt x="1346" y="3088"/>
                </a:lnTo>
                <a:lnTo>
                  <a:pt x="1346" y="3088"/>
                </a:lnTo>
                <a:lnTo>
                  <a:pt x="1346" y="3097"/>
                </a:lnTo>
                <a:lnTo>
                  <a:pt x="1346" y="3106"/>
                </a:lnTo>
                <a:lnTo>
                  <a:pt x="1346" y="3106"/>
                </a:lnTo>
                <a:lnTo>
                  <a:pt x="1346" y="3116"/>
                </a:lnTo>
                <a:lnTo>
                  <a:pt x="1346" y="3125"/>
                </a:lnTo>
                <a:lnTo>
                  <a:pt x="1354" y="3125"/>
                </a:lnTo>
                <a:lnTo>
                  <a:pt x="1354" y="3125"/>
                </a:lnTo>
                <a:lnTo>
                  <a:pt x="1354" y="3125"/>
                </a:lnTo>
                <a:lnTo>
                  <a:pt x="1354" y="3134"/>
                </a:lnTo>
                <a:lnTo>
                  <a:pt x="1354" y="3134"/>
                </a:lnTo>
                <a:lnTo>
                  <a:pt x="1354" y="3134"/>
                </a:lnTo>
                <a:lnTo>
                  <a:pt x="1354" y="3143"/>
                </a:lnTo>
                <a:lnTo>
                  <a:pt x="1354" y="3152"/>
                </a:lnTo>
                <a:lnTo>
                  <a:pt x="1362" y="3161"/>
                </a:lnTo>
                <a:lnTo>
                  <a:pt x="1362" y="3161"/>
                </a:lnTo>
                <a:lnTo>
                  <a:pt x="1362" y="3143"/>
                </a:lnTo>
                <a:lnTo>
                  <a:pt x="1362" y="3134"/>
                </a:lnTo>
                <a:lnTo>
                  <a:pt x="1362" y="3134"/>
                </a:lnTo>
                <a:lnTo>
                  <a:pt x="1362" y="3116"/>
                </a:lnTo>
                <a:lnTo>
                  <a:pt x="1362" y="3106"/>
                </a:lnTo>
                <a:lnTo>
                  <a:pt x="1362" y="3106"/>
                </a:lnTo>
                <a:lnTo>
                  <a:pt x="1370" y="3106"/>
                </a:lnTo>
                <a:lnTo>
                  <a:pt x="1370" y="3106"/>
                </a:lnTo>
                <a:lnTo>
                  <a:pt x="1370" y="3097"/>
                </a:lnTo>
                <a:lnTo>
                  <a:pt x="1370" y="3088"/>
                </a:lnTo>
                <a:lnTo>
                  <a:pt x="1370" y="3097"/>
                </a:lnTo>
                <a:lnTo>
                  <a:pt x="1370" y="3097"/>
                </a:lnTo>
                <a:lnTo>
                  <a:pt x="1370" y="3088"/>
                </a:lnTo>
                <a:lnTo>
                  <a:pt x="1370" y="3088"/>
                </a:lnTo>
                <a:lnTo>
                  <a:pt x="1379" y="3079"/>
                </a:lnTo>
                <a:lnTo>
                  <a:pt x="1379" y="3088"/>
                </a:lnTo>
                <a:lnTo>
                  <a:pt x="1379" y="3088"/>
                </a:lnTo>
                <a:lnTo>
                  <a:pt x="1379" y="3088"/>
                </a:lnTo>
                <a:lnTo>
                  <a:pt x="1379" y="3079"/>
                </a:lnTo>
                <a:lnTo>
                  <a:pt x="1379" y="3079"/>
                </a:lnTo>
                <a:lnTo>
                  <a:pt x="1379" y="3061"/>
                </a:lnTo>
                <a:lnTo>
                  <a:pt x="1379" y="3061"/>
                </a:lnTo>
                <a:lnTo>
                  <a:pt x="1387" y="3052"/>
                </a:lnTo>
                <a:lnTo>
                  <a:pt x="1387" y="3061"/>
                </a:lnTo>
                <a:lnTo>
                  <a:pt x="1387" y="3052"/>
                </a:lnTo>
                <a:lnTo>
                  <a:pt x="1387" y="3052"/>
                </a:lnTo>
                <a:lnTo>
                  <a:pt x="1387" y="3043"/>
                </a:lnTo>
                <a:lnTo>
                  <a:pt x="1387" y="3061"/>
                </a:lnTo>
                <a:lnTo>
                  <a:pt x="1387" y="3079"/>
                </a:lnTo>
                <a:lnTo>
                  <a:pt x="1387" y="3097"/>
                </a:lnTo>
                <a:lnTo>
                  <a:pt x="1395" y="3088"/>
                </a:lnTo>
                <a:lnTo>
                  <a:pt x="1395" y="3097"/>
                </a:lnTo>
                <a:lnTo>
                  <a:pt x="1395" y="3097"/>
                </a:lnTo>
                <a:lnTo>
                  <a:pt x="1395" y="3106"/>
                </a:lnTo>
                <a:lnTo>
                  <a:pt x="1395" y="3106"/>
                </a:lnTo>
                <a:lnTo>
                  <a:pt x="1395" y="3097"/>
                </a:lnTo>
                <a:lnTo>
                  <a:pt x="1395" y="3070"/>
                </a:lnTo>
                <a:lnTo>
                  <a:pt x="1403" y="3079"/>
                </a:lnTo>
                <a:lnTo>
                  <a:pt x="1403" y="3079"/>
                </a:lnTo>
                <a:lnTo>
                  <a:pt x="1403" y="3097"/>
                </a:lnTo>
                <a:lnTo>
                  <a:pt x="1403" y="3106"/>
                </a:lnTo>
                <a:lnTo>
                  <a:pt x="1403" y="3106"/>
                </a:lnTo>
                <a:lnTo>
                  <a:pt x="1403" y="3116"/>
                </a:lnTo>
                <a:lnTo>
                  <a:pt x="1403" y="3125"/>
                </a:lnTo>
                <a:lnTo>
                  <a:pt x="1403" y="3125"/>
                </a:lnTo>
                <a:lnTo>
                  <a:pt x="1412" y="3125"/>
                </a:lnTo>
                <a:lnTo>
                  <a:pt x="1412" y="3125"/>
                </a:lnTo>
                <a:lnTo>
                  <a:pt x="1412" y="3116"/>
                </a:lnTo>
                <a:lnTo>
                  <a:pt x="1412" y="3125"/>
                </a:lnTo>
                <a:lnTo>
                  <a:pt x="1412" y="3106"/>
                </a:lnTo>
                <a:lnTo>
                  <a:pt x="1412" y="3116"/>
                </a:lnTo>
                <a:lnTo>
                  <a:pt x="1412" y="3106"/>
                </a:lnTo>
                <a:lnTo>
                  <a:pt x="1412" y="3116"/>
                </a:lnTo>
                <a:lnTo>
                  <a:pt x="1420" y="3106"/>
                </a:lnTo>
                <a:lnTo>
                  <a:pt x="1420" y="3106"/>
                </a:lnTo>
                <a:lnTo>
                  <a:pt x="1420" y="3106"/>
                </a:lnTo>
                <a:lnTo>
                  <a:pt x="1420" y="3116"/>
                </a:lnTo>
                <a:lnTo>
                  <a:pt x="1420" y="3106"/>
                </a:lnTo>
                <a:lnTo>
                  <a:pt x="1420" y="3097"/>
                </a:lnTo>
                <a:lnTo>
                  <a:pt x="1420" y="3097"/>
                </a:lnTo>
                <a:lnTo>
                  <a:pt x="1420" y="3097"/>
                </a:lnTo>
                <a:lnTo>
                  <a:pt x="1428" y="3088"/>
                </a:lnTo>
                <a:lnTo>
                  <a:pt x="1428" y="3070"/>
                </a:lnTo>
                <a:lnTo>
                  <a:pt x="1428" y="3070"/>
                </a:lnTo>
                <a:lnTo>
                  <a:pt x="1428" y="3079"/>
                </a:lnTo>
                <a:lnTo>
                  <a:pt x="1428" y="3079"/>
                </a:lnTo>
                <a:lnTo>
                  <a:pt x="1428" y="3070"/>
                </a:lnTo>
                <a:lnTo>
                  <a:pt x="1428" y="3070"/>
                </a:lnTo>
                <a:lnTo>
                  <a:pt x="1428" y="3079"/>
                </a:lnTo>
                <a:lnTo>
                  <a:pt x="1436" y="3088"/>
                </a:lnTo>
                <a:lnTo>
                  <a:pt x="1436" y="3097"/>
                </a:lnTo>
                <a:lnTo>
                  <a:pt x="1436" y="3097"/>
                </a:lnTo>
                <a:lnTo>
                  <a:pt x="1436" y="3106"/>
                </a:lnTo>
                <a:lnTo>
                  <a:pt x="1436" y="3106"/>
                </a:lnTo>
                <a:lnTo>
                  <a:pt x="1436" y="3106"/>
                </a:lnTo>
                <a:lnTo>
                  <a:pt x="1436" y="3106"/>
                </a:lnTo>
                <a:lnTo>
                  <a:pt x="1436" y="3106"/>
                </a:lnTo>
                <a:lnTo>
                  <a:pt x="1445" y="3106"/>
                </a:lnTo>
                <a:lnTo>
                  <a:pt x="1445" y="3106"/>
                </a:lnTo>
                <a:lnTo>
                  <a:pt x="1445" y="3106"/>
                </a:lnTo>
                <a:lnTo>
                  <a:pt x="1445" y="3106"/>
                </a:lnTo>
                <a:lnTo>
                  <a:pt x="1445" y="3088"/>
                </a:lnTo>
                <a:lnTo>
                  <a:pt x="1445" y="3079"/>
                </a:lnTo>
                <a:lnTo>
                  <a:pt x="1445" y="3088"/>
                </a:lnTo>
                <a:lnTo>
                  <a:pt x="1445" y="3070"/>
                </a:lnTo>
                <a:lnTo>
                  <a:pt x="1453" y="3052"/>
                </a:lnTo>
                <a:lnTo>
                  <a:pt x="1453" y="3052"/>
                </a:lnTo>
                <a:lnTo>
                  <a:pt x="1453" y="3052"/>
                </a:lnTo>
                <a:lnTo>
                  <a:pt x="1453" y="3070"/>
                </a:lnTo>
                <a:lnTo>
                  <a:pt x="1453" y="3079"/>
                </a:lnTo>
                <a:lnTo>
                  <a:pt x="1453" y="3079"/>
                </a:lnTo>
                <a:lnTo>
                  <a:pt x="1453" y="3088"/>
                </a:lnTo>
                <a:lnTo>
                  <a:pt x="1461" y="3088"/>
                </a:lnTo>
                <a:lnTo>
                  <a:pt x="1461" y="3088"/>
                </a:lnTo>
                <a:lnTo>
                  <a:pt x="1461" y="3088"/>
                </a:lnTo>
                <a:lnTo>
                  <a:pt x="1461" y="3079"/>
                </a:lnTo>
                <a:lnTo>
                  <a:pt x="1461" y="3079"/>
                </a:lnTo>
                <a:lnTo>
                  <a:pt x="1461" y="3070"/>
                </a:lnTo>
                <a:lnTo>
                  <a:pt x="1461" y="3070"/>
                </a:lnTo>
                <a:lnTo>
                  <a:pt x="1461" y="3079"/>
                </a:lnTo>
                <a:lnTo>
                  <a:pt x="1469" y="3088"/>
                </a:lnTo>
                <a:lnTo>
                  <a:pt x="1469" y="3088"/>
                </a:lnTo>
                <a:lnTo>
                  <a:pt x="1469" y="3097"/>
                </a:lnTo>
                <a:lnTo>
                  <a:pt x="1469" y="3097"/>
                </a:lnTo>
                <a:lnTo>
                  <a:pt x="1469" y="3106"/>
                </a:lnTo>
                <a:lnTo>
                  <a:pt x="1469" y="3106"/>
                </a:lnTo>
                <a:lnTo>
                  <a:pt x="1469" y="3097"/>
                </a:lnTo>
                <a:lnTo>
                  <a:pt x="1469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88"/>
                </a:lnTo>
                <a:lnTo>
                  <a:pt x="1478" y="3097"/>
                </a:lnTo>
                <a:lnTo>
                  <a:pt x="1486" y="3097"/>
                </a:lnTo>
                <a:lnTo>
                  <a:pt x="1486" y="3088"/>
                </a:lnTo>
                <a:lnTo>
                  <a:pt x="1486" y="3079"/>
                </a:lnTo>
                <a:lnTo>
                  <a:pt x="1486" y="3088"/>
                </a:lnTo>
                <a:lnTo>
                  <a:pt x="1486" y="3088"/>
                </a:lnTo>
                <a:lnTo>
                  <a:pt x="1486" y="3088"/>
                </a:lnTo>
                <a:lnTo>
                  <a:pt x="1486" y="3088"/>
                </a:lnTo>
                <a:lnTo>
                  <a:pt x="1486" y="3088"/>
                </a:lnTo>
                <a:lnTo>
                  <a:pt x="1494" y="3079"/>
                </a:lnTo>
                <a:lnTo>
                  <a:pt x="1494" y="3079"/>
                </a:lnTo>
                <a:lnTo>
                  <a:pt x="1494" y="3079"/>
                </a:lnTo>
                <a:lnTo>
                  <a:pt x="1494" y="3088"/>
                </a:lnTo>
                <a:lnTo>
                  <a:pt x="1494" y="3088"/>
                </a:lnTo>
                <a:lnTo>
                  <a:pt x="1494" y="3088"/>
                </a:lnTo>
                <a:lnTo>
                  <a:pt x="1494" y="3088"/>
                </a:lnTo>
                <a:lnTo>
                  <a:pt x="1494" y="3088"/>
                </a:lnTo>
                <a:lnTo>
                  <a:pt x="1503" y="3097"/>
                </a:lnTo>
                <a:lnTo>
                  <a:pt x="1503" y="3097"/>
                </a:lnTo>
                <a:lnTo>
                  <a:pt x="1503" y="3106"/>
                </a:lnTo>
                <a:lnTo>
                  <a:pt x="1503" y="3106"/>
                </a:lnTo>
                <a:lnTo>
                  <a:pt x="1503" y="3106"/>
                </a:lnTo>
                <a:lnTo>
                  <a:pt x="1503" y="3106"/>
                </a:lnTo>
                <a:lnTo>
                  <a:pt x="1503" y="3116"/>
                </a:lnTo>
                <a:lnTo>
                  <a:pt x="1503" y="3106"/>
                </a:lnTo>
                <a:lnTo>
                  <a:pt x="1511" y="3106"/>
                </a:lnTo>
                <a:lnTo>
                  <a:pt x="1511" y="3097"/>
                </a:lnTo>
                <a:lnTo>
                  <a:pt x="1511" y="3097"/>
                </a:lnTo>
                <a:lnTo>
                  <a:pt x="1511" y="3088"/>
                </a:lnTo>
                <a:lnTo>
                  <a:pt x="1511" y="3088"/>
                </a:lnTo>
                <a:lnTo>
                  <a:pt x="1511" y="3088"/>
                </a:lnTo>
                <a:lnTo>
                  <a:pt x="1511" y="3106"/>
                </a:lnTo>
                <a:lnTo>
                  <a:pt x="1511" y="3106"/>
                </a:lnTo>
                <a:lnTo>
                  <a:pt x="1519" y="3116"/>
                </a:lnTo>
                <a:lnTo>
                  <a:pt x="1519" y="3116"/>
                </a:lnTo>
                <a:lnTo>
                  <a:pt x="1519" y="3125"/>
                </a:lnTo>
                <a:lnTo>
                  <a:pt x="1519" y="3125"/>
                </a:lnTo>
                <a:lnTo>
                  <a:pt x="1519" y="3125"/>
                </a:lnTo>
                <a:lnTo>
                  <a:pt x="1519" y="3116"/>
                </a:lnTo>
                <a:lnTo>
                  <a:pt x="1519" y="3116"/>
                </a:lnTo>
                <a:lnTo>
                  <a:pt x="1527" y="3125"/>
                </a:lnTo>
                <a:lnTo>
                  <a:pt x="1527" y="3125"/>
                </a:lnTo>
                <a:lnTo>
                  <a:pt x="1527" y="3116"/>
                </a:lnTo>
                <a:lnTo>
                  <a:pt x="1527" y="3116"/>
                </a:lnTo>
                <a:lnTo>
                  <a:pt x="1527" y="3106"/>
                </a:lnTo>
                <a:lnTo>
                  <a:pt x="1527" y="3097"/>
                </a:lnTo>
                <a:lnTo>
                  <a:pt x="1527" y="3079"/>
                </a:lnTo>
                <a:lnTo>
                  <a:pt x="1527" y="3070"/>
                </a:lnTo>
                <a:lnTo>
                  <a:pt x="1536" y="3070"/>
                </a:lnTo>
                <a:lnTo>
                  <a:pt x="1536" y="3070"/>
                </a:lnTo>
                <a:lnTo>
                  <a:pt x="1536" y="3070"/>
                </a:lnTo>
                <a:lnTo>
                  <a:pt x="1536" y="3070"/>
                </a:lnTo>
                <a:lnTo>
                  <a:pt x="1536" y="3079"/>
                </a:lnTo>
                <a:lnTo>
                  <a:pt x="1536" y="3079"/>
                </a:lnTo>
                <a:lnTo>
                  <a:pt x="1536" y="3088"/>
                </a:lnTo>
                <a:lnTo>
                  <a:pt x="1536" y="3079"/>
                </a:lnTo>
                <a:lnTo>
                  <a:pt x="1544" y="3070"/>
                </a:lnTo>
                <a:lnTo>
                  <a:pt x="1544" y="3070"/>
                </a:lnTo>
                <a:lnTo>
                  <a:pt x="1544" y="3070"/>
                </a:lnTo>
                <a:lnTo>
                  <a:pt x="1544" y="3070"/>
                </a:lnTo>
                <a:lnTo>
                  <a:pt x="1544" y="3070"/>
                </a:lnTo>
                <a:lnTo>
                  <a:pt x="1544" y="3070"/>
                </a:lnTo>
                <a:lnTo>
                  <a:pt x="1544" y="3079"/>
                </a:lnTo>
                <a:lnTo>
                  <a:pt x="1544" y="3088"/>
                </a:lnTo>
                <a:lnTo>
                  <a:pt x="1552" y="3097"/>
                </a:lnTo>
                <a:lnTo>
                  <a:pt x="1552" y="3097"/>
                </a:lnTo>
                <a:lnTo>
                  <a:pt x="1552" y="3097"/>
                </a:lnTo>
                <a:lnTo>
                  <a:pt x="1552" y="3088"/>
                </a:lnTo>
                <a:lnTo>
                  <a:pt x="1552" y="3097"/>
                </a:lnTo>
                <a:lnTo>
                  <a:pt x="1552" y="3097"/>
                </a:lnTo>
                <a:lnTo>
                  <a:pt x="1552" y="3097"/>
                </a:lnTo>
                <a:lnTo>
                  <a:pt x="1552" y="3088"/>
                </a:lnTo>
                <a:lnTo>
                  <a:pt x="1560" y="3097"/>
                </a:lnTo>
                <a:lnTo>
                  <a:pt x="1560" y="3097"/>
                </a:lnTo>
                <a:lnTo>
                  <a:pt x="1560" y="3097"/>
                </a:lnTo>
                <a:lnTo>
                  <a:pt x="1560" y="3088"/>
                </a:lnTo>
                <a:lnTo>
                  <a:pt x="1560" y="3088"/>
                </a:lnTo>
                <a:lnTo>
                  <a:pt x="1560" y="3079"/>
                </a:lnTo>
                <a:lnTo>
                  <a:pt x="1560" y="3079"/>
                </a:lnTo>
                <a:lnTo>
                  <a:pt x="1560" y="3070"/>
                </a:lnTo>
                <a:lnTo>
                  <a:pt x="1569" y="3070"/>
                </a:lnTo>
                <a:lnTo>
                  <a:pt x="1569" y="3070"/>
                </a:lnTo>
                <a:lnTo>
                  <a:pt x="1569" y="3061"/>
                </a:lnTo>
                <a:lnTo>
                  <a:pt x="1569" y="3033"/>
                </a:lnTo>
                <a:lnTo>
                  <a:pt x="1569" y="3043"/>
                </a:lnTo>
                <a:lnTo>
                  <a:pt x="1569" y="3033"/>
                </a:lnTo>
                <a:lnTo>
                  <a:pt x="1569" y="3015"/>
                </a:lnTo>
                <a:lnTo>
                  <a:pt x="1569" y="3006"/>
                </a:lnTo>
                <a:lnTo>
                  <a:pt x="1577" y="2979"/>
                </a:lnTo>
                <a:lnTo>
                  <a:pt x="1577" y="2988"/>
                </a:lnTo>
                <a:lnTo>
                  <a:pt x="1577" y="3006"/>
                </a:lnTo>
                <a:lnTo>
                  <a:pt x="1577" y="3006"/>
                </a:lnTo>
                <a:lnTo>
                  <a:pt x="1577" y="3006"/>
                </a:lnTo>
                <a:lnTo>
                  <a:pt x="1577" y="3015"/>
                </a:lnTo>
                <a:lnTo>
                  <a:pt x="1577" y="3006"/>
                </a:lnTo>
                <a:lnTo>
                  <a:pt x="1585" y="3024"/>
                </a:lnTo>
                <a:lnTo>
                  <a:pt x="1585" y="3024"/>
                </a:lnTo>
                <a:lnTo>
                  <a:pt x="1585" y="3006"/>
                </a:lnTo>
                <a:lnTo>
                  <a:pt x="1585" y="3006"/>
                </a:lnTo>
                <a:lnTo>
                  <a:pt x="1585" y="3015"/>
                </a:lnTo>
                <a:lnTo>
                  <a:pt x="1585" y="3024"/>
                </a:lnTo>
                <a:lnTo>
                  <a:pt x="1585" y="3033"/>
                </a:lnTo>
                <a:lnTo>
                  <a:pt x="1585" y="3033"/>
                </a:lnTo>
                <a:lnTo>
                  <a:pt x="1593" y="3043"/>
                </a:lnTo>
                <a:lnTo>
                  <a:pt x="1593" y="3052"/>
                </a:lnTo>
                <a:lnTo>
                  <a:pt x="1593" y="3043"/>
                </a:lnTo>
                <a:lnTo>
                  <a:pt x="1593" y="3033"/>
                </a:lnTo>
                <a:lnTo>
                  <a:pt x="1593" y="3024"/>
                </a:lnTo>
                <a:lnTo>
                  <a:pt x="1593" y="3033"/>
                </a:lnTo>
                <a:lnTo>
                  <a:pt x="1593" y="3006"/>
                </a:lnTo>
                <a:lnTo>
                  <a:pt x="1593" y="2988"/>
                </a:lnTo>
                <a:lnTo>
                  <a:pt x="1602" y="2988"/>
                </a:lnTo>
                <a:lnTo>
                  <a:pt x="1602" y="2997"/>
                </a:lnTo>
                <a:lnTo>
                  <a:pt x="1602" y="2988"/>
                </a:lnTo>
                <a:lnTo>
                  <a:pt x="1602" y="2997"/>
                </a:lnTo>
                <a:lnTo>
                  <a:pt x="1602" y="2988"/>
                </a:lnTo>
                <a:lnTo>
                  <a:pt x="1602" y="3024"/>
                </a:lnTo>
                <a:lnTo>
                  <a:pt x="1602" y="3043"/>
                </a:lnTo>
                <a:lnTo>
                  <a:pt x="1602" y="3052"/>
                </a:lnTo>
                <a:lnTo>
                  <a:pt x="1610" y="3052"/>
                </a:lnTo>
                <a:lnTo>
                  <a:pt x="1610" y="3070"/>
                </a:lnTo>
                <a:lnTo>
                  <a:pt x="1610" y="3070"/>
                </a:lnTo>
                <a:lnTo>
                  <a:pt x="1610" y="3079"/>
                </a:lnTo>
                <a:lnTo>
                  <a:pt x="1610" y="3079"/>
                </a:lnTo>
                <a:lnTo>
                  <a:pt x="1610" y="3088"/>
                </a:lnTo>
                <a:lnTo>
                  <a:pt x="1610" y="3088"/>
                </a:lnTo>
                <a:lnTo>
                  <a:pt x="1610" y="3079"/>
                </a:lnTo>
                <a:lnTo>
                  <a:pt x="1618" y="3079"/>
                </a:lnTo>
                <a:lnTo>
                  <a:pt x="1618" y="3079"/>
                </a:lnTo>
                <a:lnTo>
                  <a:pt x="1618" y="3070"/>
                </a:lnTo>
                <a:lnTo>
                  <a:pt x="1618" y="3070"/>
                </a:lnTo>
                <a:lnTo>
                  <a:pt x="1618" y="3070"/>
                </a:lnTo>
                <a:lnTo>
                  <a:pt x="1618" y="3070"/>
                </a:lnTo>
                <a:lnTo>
                  <a:pt x="1618" y="3070"/>
                </a:lnTo>
                <a:lnTo>
                  <a:pt x="1618" y="3070"/>
                </a:lnTo>
                <a:lnTo>
                  <a:pt x="1626" y="3061"/>
                </a:lnTo>
                <a:lnTo>
                  <a:pt x="1626" y="3061"/>
                </a:lnTo>
                <a:lnTo>
                  <a:pt x="1626" y="3061"/>
                </a:lnTo>
                <a:lnTo>
                  <a:pt x="1626" y="3061"/>
                </a:lnTo>
                <a:lnTo>
                  <a:pt x="1626" y="3052"/>
                </a:lnTo>
                <a:lnTo>
                  <a:pt x="1626" y="3052"/>
                </a:lnTo>
                <a:lnTo>
                  <a:pt x="1626" y="3052"/>
                </a:lnTo>
                <a:lnTo>
                  <a:pt x="1626" y="3043"/>
                </a:lnTo>
                <a:lnTo>
                  <a:pt x="1635" y="3052"/>
                </a:lnTo>
                <a:lnTo>
                  <a:pt x="1635" y="3052"/>
                </a:lnTo>
                <a:lnTo>
                  <a:pt x="1635" y="3043"/>
                </a:lnTo>
                <a:lnTo>
                  <a:pt x="1635" y="3043"/>
                </a:lnTo>
                <a:lnTo>
                  <a:pt x="1635" y="3052"/>
                </a:lnTo>
                <a:lnTo>
                  <a:pt x="1635" y="3061"/>
                </a:lnTo>
                <a:lnTo>
                  <a:pt x="1635" y="3070"/>
                </a:lnTo>
                <a:lnTo>
                  <a:pt x="1635" y="3061"/>
                </a:lnTo>
                <a:lnTo>
                  <a:pt x="1643" y="3061"/>
                </a:lnTo>
                <a:lnTo>
                  <a:pt x="1643" y="3061"/>
                </a:lnTo>
                <a:lnTo>
                  <a:pt x="1643" y="3061"/>
                </a:lnTo>
                <a:lnTo>
                  <a:pt x="1643" y="3052"/>
                </a:lnTo>
                <a:lnTo>
                  <a:pt x="1643" y="3052"/>
                </a:lnTo>
                <a:lnTo>
                  <a:pt x="1643" y="3061"/>
                </a:lnTo>
                <a:lnTo>
                  <a:pt x="1643" y="3061"/>
                </a:lnTo>
                <a:lnTo>
                  <a:pt x="1651" y="3070"/>
                </a:lnTo>
                <a:lnTo>
                  <a:pt x="1651" y="3079"/>
                </a:lnTo>
                <a:lnTo>
                  <a:pt x="1651" y="3097"/>
                </a:lnTo>
                <a:lnTo>
                  <a:pt x="1651" y="3116"/>
                </a:lnTo>
                <a:lnTo>
                  <a:pt x="1651" y="3125"/>
                </a:lnTo>
                <a:lnTo>
                  <a:pt x="1651" y="3134"/>
                </a:lnTo>
                <a:lnTo>
                  <a:pt x="1651" y="3134"/>
                </a:lnTo>
                <a:lnTo>
                  <a:pt x="1651" y="3125"/>
                </a:lnTo>
                <a:lnTo>
                  <a:pt x="1659" y="3116"/>
                </a:lnTo>
                <a:lnTo>
                  <a:pt x="1659" y="3106"/>
                </a:lnTo>
                <a:lnTo>
                  <a:pt x="1659" y="3106"/>
                </a:lnTo>
                <a:lnTo>
                  <a:pt x="1659" y="3097"/>
                </a:lnTo>
                <a:lnTo>
                  <a:pt x="1659" y="3097"/>
                </a:lnTo>
                <a:lnTo>
                  <a:pt x="1659" y="3097"/>
                </a:lnTo>
                <a:lnTo>
                  <a:pt x="1659" y="3097"/>
                </a:lnTo>
                <a:lnTo>
                  <a:pt x="1659" y="3088"/>
                </a:lnTo>
                <a:lnTo>
                  <a:pt x="1668" y="3088"/>
                </a:lnTo>
                <a:lnTo>
                  <a:pt x="1668" y="3079"/>
                </a:lnTo>
                <a:lnTo>
                  <a:pt x="1668" y="3061"/>
                </a:lnTo>
                <a:lnTo>
                  <a:pt x="1668" y="3061"/>
                </a:lnTo>
                <a:lnTo>
                  <a:pt x="1668" y="3052"/>
                </a:lnTo>
                <a:lnTo>
                  <a:pt x="1668" y="3061"/>
                </a:lnTo>
                <a:lnTo>
                  <a:pt x="1668" y="3061"/>
                </a:lnTo>
                <a:lnTo>
                  <a:pt x="1668" y="3061"/>
                </a:lnTo>
                <a:lnTo>
                  <a:pt x="1676" y="3061"/>
                </a:lnTo>
                <a:lnTo>
                  <a:pt x="1676" y="3070"/>
                </a:lnTo>
                <a:lnTo>
                  <a:pt x="1676" y="3070"/>
                </a:lnTo>
                <a:lnTo>
                  <a:pt x="1676" y="3079"/>
                </a:lnTo>
                <a:lnTo>
                  <a:pt x="1676" y="3079"/>
                </a:lnTo>
                <a:lnTo>
                  <a:pt x="1676" y="3070"/>
                </a:lnTo>
                <a:lnTo>
                  <a:pt x="1676" y="3070"/>
                </a:lnTo>
                <a:lnTo>
                  <a:pt x="1676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84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692" y="3079"/>
                </a:lnTo>
                <a:lnTo>
                  <a:pt x="1701" y="3070"/>
                </a:lnTo>
                <a:lnTo>
                  <a:pt x="1701" y="3088"/>
                </a:lnTo>
                <a:lnTo>
                  <a:pt x="1701" y="3088"/>
                </a:lnTo>
                <a:lnTo>
                  <a:pt x="1701" y="3088"/>
                </a:lnTo>
                <a:lnTo>
                  <a:pt x="1701" y="3097"/>
                </a:lnTo>
                <a:lnTo>
                  <a:pt x="1701" y="3088"/>
                </a:lnTo>
                <a:lnTo>
                  <a:pt x="1701" y="3088"/>
                </a:lnTo>
                <a:lnTo>
                  <a:pt x="1709" y="3088"/>
                </a:lnTo>
                <a:lnTo>
                  <a:pt x="1709" y="3070"/>
                </a:lnTo>
                <a:lnTo>
                  <a:pt x="1709" y="3061"/>
                </a:lnTo>
                <a:lnTo>
                  <a:pt x="1709" y="3061"/>
                </a:lnTo>
                <a:lnTo>
                  <a:pt x="1709" y="3061"/>
                </a:lnTo>
                <a:lnTo>
                  <a:pt x="1709" y="3070"/>
                </a:lnTo>
                <a:lnTo>
                  <a:pt x="1709" y="3061"/>
                </a:lnTo>
                <a:lnTo>
                  <a:pt x="1709" y="3070"/>
                </a:lnTo>
                <a:lnTo>
                  <a:pt x="1717" y="3079"/>
                </a:lnTo>
                <a:lnTo>
                  <a:pt x="1717" y="3088"/>
                </a:lnTo>
                <a:lnTo>
                  <a:pt x="1717" y="3088"/>
                </a:lnTo>
                <a:lnTo>
                  <a:pt x="1717" y="3088"/>
                </a:lnTo>
                <a:lnTo>
                  <a:pt x="1717" y="3088"/>
                </a:lnTo>
                <a:lnTo>
                  <a:pt x="1717" y="3088"/>
                </a:lnTo>
                <a:lnTo>
                  <a:pt x="1717" y="3088"/>
                </a:lnTo>
                <a:lnTo>
                  <a:pt x="1717" y="3079"/>
                </a:lnTo>
                <a:lnTo>
                  <a:pt x="1725" y="3079"/>
                </a:lnTo>
                <a:lnTo>
                  <a:pt x="1725" y="3079"/>
                </a:lnTo>
                <a:lnTo>
                  <a:pt x="1725" y="3079"/>
                </a:lnTo>
                <a:lnTo>
                  <a:pt x="1725" y="3079"/>
                </a:lnTo>
                <a:lnTo>
                  <a:pt x="1725" y="3079"/>
                </a:lnTo>
                <a:lnTo>
                  <a:pt x="1725" y="3088"/>
                </a:lnTo>
                <a:lnTo>
                  <a:pt x="1725" y="3106"/>
                </a:lnTo>
                <a:lnTo>
                  <a:pt x="1725" y="3106"/>
                </a:lnTo>
                <a:lnTo>
                  <a:pt x="1734" y="3106"/>
                </a:lnTo>
                <a:lnTo>
                  <a:pt x="1734" y="3106"/>
                </a:lnTo>
                <a:lnTo>
                  <a:pt x="1734" y="3106"/>
                </a:lnTo>
                <a:lnTo>
                  <a:pt x="1734" y="3106"/>
                </a:lnTo>
                <a:lnTo>
                  <a:pt x="1734" y="3097"/>
                </a:lnTo>
                <a:lnTo>
                  <a:pt x="1734" y="3097"/>
                </a:lnTo>
                <a:lnTo>
                  <a:pt x="1734" y="3106"/>
                </a:lnTo>
                <a:lnTo>
                  <a:pt x="1734" y="3106"/>
                </a:lnTo>
                <a:lnTo>
                  <a:pt x="1742" y="3116"/>
                </a:lnTo>
                <a:lnTo>
                  <a:pt x="1742" y="3106"/>
                </a:lnTo>
                <a:lnTo>
                  <a:pt x="1742" y="3116"/>
                </a:lnTo>
                <a:lnTo>
                  <a:pt x="1742" y="3116"/>
                </a:lnTo>
                <a:lnTo>
                  <a:pt x="1742" y="3106"/>
                </a:lnTo>
                <a:lnTo>
                  <a:pt x="1742" y="3097"/>
                </a:lnTo>
                <a:lnTo>
                  <a:pt x="1742" y="3097"/>
                </a:lnTo>
                <a:lnTo>
                  <a:pt x="1742" y="3097"/>
                </a:lnTo>
                <a:lnTo>
                  <a:pt x="1750" y="3097"/>
                </a:lnTo>
                <a:lnTo>
                  <a:pt x="1750" y="3097"/>
                </a:lnTo>
                <a:lnTo>
                  <a:pt x="1750" y="3097"/>
                </a:lnTo>
                <a:lnTo>
                  <a:pt x="1750" y="3106"/>
                </a:lnTo>
                <a:lnTo>
                  <a:pt x="1750" y="3125"/>
                </a:lnTo>
                <a:lnTo>
                  <a:pt x="1750" y="3134"/>
                </a:lnTo>
                <a:lnTo>
                  <a:pt x="1750" y="3134"/>
                </a:lnTo>
                <a:lnTo>
                  <a:pt x="1750" y="3134"/>
                </a:lnTo>
                <a:lnTo>
                  <a:pt x="1758" y="3134"/>
                </a:lnTo>
                <a:lnTo>
                  <a:pt x="1758" y="3134"/>
                </a:lnTo>
                <a:lnTo>
                  <a:pt x="1758" y="3125"/>
                </a:lnTo>
                <a:lnTo>
                  <a:pt x="1758" y="3125"/>
                </a:lnTo>
                <a:lnTo>
                  <a:pt x="1758" y="3116"/>
                </a:lnTo>
                <a:lnTo>
                  <a:pt x="1758" y="3116"/>
                </a:lnTo>
                <a:lnTo>
                  <a:pt x="1758" y="3106"/>
                </a:lnTo>
                <a:lnTo>
                  <a:pt x="1758" y="3106"/>
                </a:lnTo>
                <a:lnTo>
                  <a:pt x="1767" y="3106"/>
                </a:lnTo>
                <a:lnTo>
                  <a:pt x="1767" y="3106"/>
                </a:lnTo>
                <a:lnTo>
                  <a:pt x="1767" y="3106"/>
                </a:lnTo>
                <a:lnTo>
                  <a:pt x="1767" y="3106"/>
                </a:lnTo>
                <a:lnTo>
                  <a:pt x="1767" y="3116"/>
                </a:lnTo>
                <a:lnTo>
                  <a:pt x="1767" y="3116"/>
                </a:lnTo>
                <a:lnTo>
                  <a:pt x="1767" y="3116"/>
                </a:lnTo>
                <a:lnTo>
                  <a:pt x="1775" y="3125"/>
                </a:lnTo>
                <a:lnTo>
                  <a:pt x="1775" y="3125"/>
                </a:lnTo>
                <a:lnTo>
                  <a:pt x="1775" y="3116"/>
                </a:lnTo>
                <a:lnTo>
                  <a:pt x="1775" y="3125"/>
                </a:lnTo>
                <a:lnTo>
                  <a:pt x="1775" y="3116"/>
                </a:lnTo>
                <a:lnTo>
                  <a:pt x="1775" y="3116"/>
                </a:lnTo>
                <a:lnTo>
                  <a:pt x="1775" y="3116"/>
                </a:lnTo>
                <a:lnTo>
                  <a:pt x="1775" y="3116"/>
                </a:lnTo>
                <a:lnTo>
                  <a:pt x="1783" y="3116"/>
                </a:lnTo>
                <a:lnTo>
                  <a:pt x="1783" y="3116"/>
                </a:lnTo>
                <a:lnTo>
                  <a:pt x="1783" y="3116"/>
                </a:lnTo>
                <a:lnTo>
                  <a:pt x="1783" y="3116"/>
                </a:lnTo>
                <a:lnTo>
                  <a:pt x="1783" y="3116"/>
                </a:lnTo>
                <a:lnTo>
                  <a:pt x="1783" y="3125"/>
                </a:lnTo>
                <a:lnTo>
                  <a:pt x="1783" y="3134"/>
                </a:lnTo>
                <a:lnTo>
                  <a:pt x="1783" y="3134"/>
                </a:lnTo>
                <a:lnTo>
                  <a:pt x="1791" y="3134"/>
                </a:lnTo>
                <a:lnTo>
                  <a:pt x="1791" y="3134"/>
                </a:lnTo>
                <a:lnTo>
                  <a:pt x="1791" y="3143"/>
                </a:lnTo>
                <a:lnTo>
                  <a:pt x="1791" y="3143"/>
                </a:lnTo>
                <a:lnTo>
                  <a:pt x="1791" y="3134"/>
                </a:lnTo>
                <a:lnTo>
                  <a:pt x="1791" y="3134"/>
                </a:lnTo>
                <a:lnTo>
                  <a:pt x="1791" y="3134"/>
                </a:lnTo>
                <a:lnTo>
                  <a:pt x="1791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34"/>
                </a:lnTo>
                <a:lnTo>
                  <a:pt x="1800" y="3143"/>
                </a:lnTo>
                <a:lnTo>
                  <a:pt x="1808" y="3134"/>
                </a:lnTo>
                <a:lnTo>
                  <a:pt x="1808" y="3134"/>
                </a:lnTo>
                <a:lnTo>
                  <a:pt x="1808" y="3134"/>
                </a:lnTo>
                <a:lnTo>
                  <a:pt x="1808" y="3134"/>
                </a:lnTo>
                <a:lnTo>
                  <a:pt x="1808" y="3134"/>
                </a:lnTo>
                <a:lnTo>
                  <a:pt x="1808" y="3143"/>
                </a:lnTo>
                <a:lnTo>
                  <a:pt x="1808" y="3134"/>
                </a:lnTo>
                <a:lnTo>
                  <a:pt x="1808" y="3134"/>
                </a:lnTo>
                <a:lnTo>
                  <a:pt x="1816" y="3134"/>
                </a:lnTo>
                <a:lnTo>
                  <a:pt x="1816" y="3143"/>
                </a:lnTo>
                <a:lnTo>
                  <a:pt x="1816" y="3134"/>
                </a:lnTo>
                <a:lnTo>
                  <a:pt x="1816" y="3125"/>
                </a:lnTo>
                <a:lnTo>
                  <a:pt x="1816" y="3116"/>
                </a:lnTo>
                <a:lnTo>
                  <a:pt x="1816" y="3116"/>
                </a:lnTo>
                <a:lnTo>
                  <a:pt x="1816" y="3106"/>
                </a:lnTo>
                <a:lnTo>
                  <a:pt x="1816" y="3106"/>
                </a:lnTo>
                <a:lnTo>
                  <a:pt x="1824" y="3106"/>
                </a:lnTo>
                <a:lnTo>
                  <a:pt x="1824" y="3106"/>
                </a:lnTo>
                <a:lnTo>
                  <a:pt x="1824" y="3116"/>
                </a:lnTo>
                <a:lnTo>
                  <a:pt x="1824" y="3116"/>
                </a:lnTo>
                <a:lnTo>
                  <a:pt x="1824" y="3125"/>
                </a:lnTo>
                <a:lnTo>
                  <a:pt x="1824" y="3125"/>
                </a:lnTo>
                <a:lnTo>
                  <a:pt x="1824" y="3125"/>
                </a:lnTo>
                <a:lnTo>
                  <a:pt x="1833" y="3125"/>
                </a:lnTo>
                <a:lnTo>
                  <a:pt x="1833" y="3116"/>
                </a:lnTo>
                <a:lnTo>
                  <a:pt x="1833" y="3116"/>
                </a:lnTo>
                <a:lnTo>
                  <a:pt x="1833" y="3116"/>
                </a:lnTo>
                <a:lnTo>
                  <a:pt x="1833" y="3116"/>
                </a:lnTo>
                <a:lnTo>
                  <a:pt x="1833" y="3116"/>
                </a:lnTo>
                <a:lnTo>
                  <a:pt x="1833" y="3116"/>
                </a:lnTo>
                <a:lnTo>
                  <a:pt x="1833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1" y="3116"/>
                </a:lnTo>
                <a:lnTo>
                  <a:pt x="1849" y="3116"/>
                </a:lnTo>
                <a:lnTo>
                  <a:pt x="1849" y="3116"/>
                </a:lnTo>
                <a:lnTo>
                  <a:pt x="1849" y="3116"/>
                </a:lnTo>
                <a:lnTo>
                  <a:pt x="1849" y="3116"/>
                </a:lnTo>
                <a:lnTo>
                  <a:pt x="1849" y="3116"/>
                </a:lnTo>
                <a:lnTo>
                  <a:pt x="1849" y="3106"/>
                </a:lnTo>
                <a:lnTo>
                  <a:pt x="1849" y="3097"/>
                </a:lnTo>
                <a:lnTo>
                  <a:pt x="1849" y="3088"/>
                </a:lnTo>
                <a:lnTo>
                  <a:pt x="1857" y="3079"/>
                </a:lnTo>
                <a:lnTo>
                  <a:pt x="1857" y="3070"/>
                </a:lnTo>
                <a:lnTo>
                  <a:pt x="1857" y="3052"/>
                </a:lnTo>
                <a:lnTo>
                  <a:pt x="1857" y="3052"/>
                </a:lnTo>
                <a:lnTo>
                  <a:pt x="1857" y="3033"/>
                </a:lnTo>
                <a:lnTo>
                  <a:pt x="1857" y="3033"/>
                </a:lnTo>
                <a:lnTo>
                  <a:pt x="1857" y="3024"/>
                </a:lnTo>
                <a:lnTo>
                  <a:pt x="1857" y="3024"/>
                </a:lnTo>
                <a:lnTo>
                  <a:pt x="1866" y="3033"/>
                </a:lnTo>
                <a:lnTo>
                  <a:pt x="1866" y="3033"/>
                </a:lnTo>
                <a:lnTo>
                  <a:pt x="1866" y="3033"/>
                </a:lnTo>
                <a:lnTo>
                  <a:pt x="1866" y="3033"/>
                </a:lnTo>
                <a:lnTo>
                  <a:pt x="1866" y="3015"/>
                </a:lnTo>
                <a:lnTo>
                  <a:pt x="1866" y="3006"/>
                </a:lnTo>
                <a:lnTo>
                  <a:pt x="1866" y="3006"/>
                </a:lnTo>
                <a:lnTo>
                  <a:pt x="1866" y="2997"/>
                </a:lnTo>
                <a:lnTo>
                  <a:pt x="1874" y="2969"/>
                </a:lnTo>
                <a:lnTo>
                  <a:pt x="1874" y="2942"/>
                </a:lnTo>
                <a:lnTo>
                  <a:pt x="1874" y="2933"/>
                </a:lnTo>
                <a:lnTo>
                  <a:pt x="1874" y="2951"/>
                </a:lnTo>
                <a:lnTo>
                  <a:pt x="1874" y="2960"/>
                </a:lnTo>
                <a:lnTo>
                  <a:pt x="1874" y="2969"/>
                </a:lnTo>
                <a:lnTo>
                  <a:pt x="1874" y="2979"/>
                </a:lnTo>
                <a:lnTo>
                  <a:pt x="1874" y="3015"/>
                </a:lnTo>
                <a:lnTo>
                  <a:pt x="1882" y="3052"/>
                </a:lnTo>
                <a:lnTo>
                  <a:pt x="1882" y="3070"/>
                </a:lnTo>
                <a:lnTo>
                  <a:pt x="1882" y="3079"/>
                </a:lnTo>
                <a:lnTo>
                  <a:pt x="1882" y="3088"/>
                </a:lnTo>
                <a:lnTo>
                  <a:pt x="1882" y="3088"/>
                </a:lnTo>
                <a:lnTo>
                  <a:pt x="1882" y="3097"/>
                </a:lnTo>
                <a:lnTo>
                  <a:pt x="1882" y="3097"/>
                </a:lnTo>
                <a:lnTo>
                  <a:pt x="1882" y="3088"/>
                </a:lnTo>
                <a:lnTo>
                  <a:pt x="1890" y="3088"/>
                </a:lnTo>
                <a:lnTo>
                  <a:pt x="1890" y="3088"/>
                </a:lnTo>
                <a:lnTo>
                  <a:pt x="1890" y="3079"/>
                </a:lnTo>
                <a:lnTo>
                  <a:pt x="1890" y="3070"/>
                </a:lnTo>
                <a:lnTo>
                  <a:pt x="1890" y="3070"/>
                </a:lnTo>
                <a:lnTo>
                  <a:pt x="1890" y="3061"/>
                </a:lnTo>
                <a:lnTo>
                  <a:pt x="1890" y="3061"/>
                </a:lnTo>
                <a:lnTo>
                  <a:pt x="1899" y="3061"/>
                </a:lnTo>
                <a:lnTo>
                  <a:pt x="1899" y="3061"/>
                </a:lnTo>
                <a:lnTo>
                  <a:pt x="1899" y="3052"/>
                </a:lnTo>
                <a:lnTo>
                  <a:pt x="1899" y="3061"/>
                </a:lnTo>
                <a:lnTo>
                  <a:pt x="1899" y="3061"/>
                </a:lnTo>
                <a:lnTo>
                  <a:pt x="1899" y="3061"/>
                </a:lnTo>
                <a:lnTo>
                  <a:pt x="1899" y="3070"/>
                </a:lnTo>
                <a:lnTo>
                  <a:pt x="1899" y="3079"/>
                </a:lnTo>
                <a:lnTo>
                  <a:pt x="1907" y="3088"/>
                </a:lnTo>
                <a:lnTo>
                  <a:pt x="1907" y="3097"/>
                </a:lnTo>
                <a:lnTo>
                  <a:pt x="1907" y="3097"/>
                </a:lnTo>
                <a:lnTo>
                  <a:pt x="1907" y="3097"/>
                </a:lnTo>
                <a:lnTo>
                  <a:pt x="1907" y="3088"/>
                </a:lnTo>
                <a:lnTo>
                  <a:pt x="1907" y="3079"/>
                </a:lnTo>
                <a:lnTo>
                  <a:pt x="1907" y="3070"/>
                </a:lnTo>
                <a:lnTo>
                  <a:pt x="1907" y="3070"/>
                </a:lnTo>
                <a:lnTo>
                  <a:pt x="1915" y="3061"/>
                </a:lnTo>
                <a:lnTo>
                  <a:pt x="1915" y="3052"/>
                </a:lnTo>
                <a:lnTo>
                  <a:pt x="1915" y="3024"/>
                </a:lnTo>
                <a:lnTo>
                  <a:pt x="1915" y="3015"/>
                </a:lnTo>
                <a:lnTo>
                  <a:pt x="1915" y="3006"/>
                </a:lnTo>
                <a:lnTo>
                  <a:pt x="1915" y="3006"/>
                </a:lnTo>
                <a:lnTo>
                  <a:pt x="1915" y="2997"/>
                </a:lnTo>
                <a:lnTo>
                  <a:pt x="1915" y="2997"/>
                </a:lnTo>
                <a:lnTo>
                  <a:pt x="1923" y="2997"/>
                </a:lnTo>
                <a:lnTo>
                  <a:pt x="1923" y="3024"/>
                </a:lnTo>
                <a:lnTo>
                  <a:pt x="1923" y="3033"/>
                </a:lnTo>
                <a:lnTo>
                  <a:pt x="1923" y="3033"/>
                </a:lnTo>
                <a:lnTo>
                  <a:pt x="1923" y="3043"/>
                </a:lnTo>
                <a:lnTo>
                  <a:pt x="1923" y="3043"/>
                </a:lnTo>
                <a:lnTo>
                  <a:pt x="1923" y="3043"/>
                </a:lnTo>
                <a:lnTo>
                  <a:pt x="1923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52"/>
                </a:lnTo>
                <a:lnTo>
                  <a:pt x="1932" y="3061"/>
                </a:lnTo>
                <a:lnTo>
                  <a:pt x="1940" y="3061"/>
                </a:lnTo>
                <a:lnTo>
                  <a:pt x="1940" y="3061"/>
                </a:lnTo>
                <a:lnTo>
                  <a:pt x="1940" y="3070"/>
                </a:lnTo>
                <a:lnTo>
                  <a:pt x="1940" y="3079"/>
                </a:lnTo>
                <a:lnTo>
                  <a:pt x="1940" y="3079"/>
                </a:lnTo>
                <a:lnTo>
                  <a:pt x="1940" y="3088"/>
                </a:lnTo>
                <a:lnTo>
                  <a:pt x="1940" y="3079"/>
                </a:lnTo>
                <a:lnTo>
                  <a:pt x="1940" y="3088"/>
                </a:lnTo>
                <a:lnTo>
                  <a:pt x="1948" y="3088"/>
                </a:lnTo>
                <a:lnTo>
                  <a:pt x="1948" y="3079"/>
                </a:lnTo>
                <a:lnTo>
                  <a:pt x="1948" y="3088"/>
                </a:lnTo>
                <a:lnTo>
                  <a:pt x="1948" y="3079"/>
                </a:lnTo>
                <a:lnTo>
                  <a:pt x="1948" y="3070"/>
                </a:lnTo>
                <a:lnTo>
                  <a:pt x="1948" y="3070"/>
                </a:lnTo>
                <a:lnTo>
                  <a:pt x="1948" y="3070"/>
                </a:lnTo>
                <a:lnTo>
                  <a:pt x="1957" y="3070"/>
                </a:lnTo>
                <a:lnTo>
                  <a:pt x="1957" y="3061"/>
                </a:lnTo>
                <a:lnTo>
                  <a:pt x="1957" y="3061"/>
                </a:lnTo>
                <a:lnTo>
                  <a:pt x="1957" y="3070"/>
                </a:lnTo>
                <a:lnTo>
                  <a:pt x="1957" y="3043"/>
                </a:lnTo>
                <a:lnTo>
                  <a:pt x="1957" y="3043"/>
                </a:lnTo>
                <a:lnTo>
                  <a:pt x="1957" y="3043"/>
                </a:lnTo>
                <a:lnTo>
                  <a:pt x="1957" y="3043"/>
                </a:lnTo>
                <a:lnTo>
                  <a:pt x="1965" y="3043"/>
                </a:lnTo>
                <a:lnTo>
                  <a:pt x="1965" y="3043"/>
                </a:lnTo>
                <a:lnTo>
                  <a:pt x="1965" y="3033"/>
                </a:lnTo>
                <a:lnTo>
                  <a:pt x="1965" y="3061"/>
                </a:lnTo>
                <a:lnTo>
                  <a:pt x="1965" y="3061"/>
                </a:lnTo>
                <a:lnTo>
                  <a:pt x="1965" y="3061"/>
                </a:lnTo>
                <a:lnTo>
                  <a:pt x="1965" y="3070"/>
                </a:lnTo>
                <a:lnTo>
                  <a:pt x="1965" y="3079"/>
                </a:lnTo>
                <a:lnTo>
                  <a:pt x="1973" y="3079"/>
                </a:lnTo>
                <a:lnTo>
                  <a:pt x="1973" y="3079"/>
                </a:lnTo>
                <a:lnTo>
                  <a:pt x="1973" y="3079"/>
                </a:lnTo>
                <a:lnTo>
                  <a:pt x="1973" y="3088"/>
                </a:lnTo>
                <a:lnTo>
                  <a:pt x="1973" y="3079"/>
                </a:lnTo>
                <a:lnTo>
                  <a:pt x="1973" y="3079"/>
                </a:lnTo>
                <a:lnTo>
                  <a:pt x="1973" y="3070"/>
                </a:lnTo>
                <a:lnTo>
                  <a:pt x="1973" y="3070"/>
                </a:lnTo>
                <a:lnTo>
                  <a:pt x="1981" y="3079"/>
                </a:lnTo>
                <a:lnTo>
                  <a:pt x="1981" y="3079"/>
                </a:lnTo>
                <a:lnTo>
                  <a:pt x="1981" y="3079"/>
                </a:lnTo>
                <a:lnTo>
                  <a:pt x="1981" y="3079"/>
                </a:lnTo>
                <a:lnTo>
                  <a:pt x="1981" y="3079"/>
                </a:lnTo>
                <a:lnTo>
                  <a:pt x="1981" y="3079"/>
                </a:lnTo>
                <a:lnTo>
                  <a:pt x="1981" y="3070"/>
                </a:lnTo>
                <a:lnTo>
                  <a:pt x="1981" y="3061"/>
                </a:lnTo>
                <a:lnTo>
                  <a:pt x="1990" y="3070"/>
                </a:lnTo>
                <a:lnTo>
                  <a:pt x="1990" y="3061"/>
                </a:lnTo>
                <a:lnTo>
                  <a:pt x="1990" y="3061"/>
                </a:lnTo>
                <a:lnTo>
                  <a:pt x="1990" y="3061"/>
                </a:lnTo>
                <a:lnTo>
                  <a:pt x="1990" y="3070"/>
                </a:lnTo>
                <a:lnTo>
                  <a:pt x="1990" y="3070"/>
                </a:lnTo>
                <a:lnTo>
                  <a:pt x="1990" y="3070"/>
                </a:lnTo>
                <a:lnTo>
                  <a:pt x="1990" y="3070"/>
                </a:lnTo>
                <a:lnTo>
                  <a:pt x="1998" y="3070"/>
                </a:lnTo>
                <a:lnTo>
                  <a:pt x="1998" y="3070"/>
                </a:lnTo>
                <a:lnTo>
                  <a:pt x="1998" y="3070"/>
                </a:lnTo>
                <a:lnTo>
                  <a:pt x="1998" y="3079"/>
                </a:lnTo>
                <a:lnTo>
                  <a:pt x="1998" y="3079"/>
                </a:lnTo>
                <a:lnTo>
                  <a:pt x="1998" y="3088"/>
                </a:lnTo>
                <a:lnTo>
                  <a:pt x="1998" y="3088"/>
                </a:lnTo>
                <a:lnTo>
                  <a:pt x="1998" y="3088"/>
                </a:lnTo>
                <a:lnTo>
                  <a:pt x="2006" y="3088"/>
                </a:lnTo>
                <a:lnTo>
                  <a:pt x="2006" y="3088"/>
                </a:lnTo>
                <a:lnTo>
                  <a:pt x="2006" y="3088"/>
                </a:lnTo>
                <a:lnTo>
                  <a:pt x="2006" y="3088"/>
                </a:lnTo>
                <a:lnTo>
                  <a:pt x="2006" y="3079"/>
                </a:lnTo>
                <a:lnTo>
                  <a:pt x="2006" y="3088"/>
                </a:lnTo>
                <a:lnTo>
                  <a:pt x="2006" y="3088"/>
                </a:lnTo>
                <a:lnTo>
                  <a:pt x="2006" y="3088"/>
                </a:lnTo>
                <a:lnTo>
                  <a:pt x="2014" y="3088"/>
                </a:lnTo>
                <a:lnTo>
                  <a:pt x="2014" y="3079"/>
                </a:lnTo>
                <a:lnTo>
                  <a:pt x="2014" y="3079"/>
                </a:lnTo>
                <a:lnTo>
                  <a:pt x="2014" y="3070"/>
                </a:lnTo>
                <a:lnTo>
                  <a:pt x="2014" y="3070"/>
                </a:lnTo>
                <a:lnTo>
                  <a:pt x="2014" y="3070"/>
                </a:lnTo>
                <a:lnTo>
                  <a:pt x="2014" y="3070"/>
                </a:lnTo>
                <a:lnTo>
                  <a:pt x="2023" y="3070"/>
                </a:lnTo>
                <a:lnTo>
                  <a:pt x="2023" y="3070"/>
                </a:lnTo>
                <a:lnTo>
                  <a:pt x="2023" y="3070"/>
                </a:lnTo>
                <a:lnTo>
                  <a:pt x="2023" y="3070"/>
                </a:lnTo>
                <a:lnTo>
                  <a:pt x="2023" y="3061"/>
                </a:lnTo>
                <a:lnTo>
                  <a:pt x="2023" y="3052"/>
                </a:lnTo>
                <a:lnTo>
                  <a:pt x="2023" y="3052"/>
                </a:lnTo>
                <a:lnTo>
                  <a:pt x="2023" y="3052"/>
                </a:lnTo>
                <a:lnTo>
                  <a:pt x="2031" y="3052"/>
                </a:lnTo>
                <a:lnTo>
                  <a:pt x="2031" y="3052"/>
                </a:lnTo>
                <a:lnTo>
                  <a:pt x="2031" y="3052"/>
                </a:lnTo>
                <a:lnTo>
                  <a:pt x="2031" y="3052"/>
                </a:lnTo>
                <a:lnTo>
                  <a:pt x="2031" y="3052"/>
                </a:lnTo>
                <a:lnTo>
                  <a:pt x="2031" y="3052"/>
                </a:lnTo>
                <a:lnTo>
                  <a:pt x="2031" y="3061"/>
                </a:lnTo>
                <a:lnTo>
                  <a:pt x="2031" y="3070"/>
                </a:lnTo>
                <a:lnTo>
                  <a:pt x="2039" y="3088"/>
                </a:lnTo>
                <a:lnTo>
                  <a:pt x="2039" y="3097"/>
                </a:lnTo>
                <a:lnTo>
                  <a:pt x="2039" y="3097"/>
                </a:lnTo>
                <a:lnTo>
                  <a:pt x="2039" y="3106"/>
                </a:lnTo>
                <a:lnTo>
                  <a:pt x="2039" y="3116"/>
                </a:lnTo>
                <a:lnTo>
                  <a:pt x="2039" y="3116"/>
                </a:lnTo>
                <a:lnTo>
                  <a:pt x="2039" y="3116"/>
                </a:lnTo>
                <a:lnTo>
                  <a:pt x="2039" y="3106"/>
                </a:lnTo>
                <a:lnTo>
                  <a:pt x="2047" y="3097"/>
                </a:lnTo>
                <a:lnTo>
                  <a:pt x="2047" y="3097"/>
                </a:lnTo>
                <a:lnTo>
                  <a:pt x="2047" y="3088"/>
                </a:lnTo>
                <a:lnTo>
                  <a:pt x="2047" y="3079"/>
                </a:lnTo>
                <a:lnTo>
                  <a:pt x="2047" y="3070"/>
                </a:lnTo>
                <a:lnTo>
                  <a:pt x="2047" y="3061"/>
                </a:lnTo>
                <a:lnTo>
                  <a:pt x="2047" y="3061"/>
                </a:lnTo>
                <a:lnTo>
                  <a:pt x="2047" y="3061"/>
                </a:lnTo>
                <a:lnTo>
                  <a:pt x="2056" y="3070"/>
                </a:lnTo>
                <a:lnTo>
                  <a:pt x="2056" y="3070"/>
                </a:lnTo>
                <a:lnTo>
                  <a:pt x="2056" y="3079"/>
                </a:lnTo>
                <a:lnTo>
                  <a:pt x="2056" y="3079"/>
                </a:lnTo>
                <a:lnTo>
                  <a:pt x="2056" y="3088"/>
                </a:lnTo>
                <a:lnTo>
                  <a:pt x="2056" y="3088"/>
                </a:lnTo>
                <a:lnTo>
                  <a:pt x="2056" y="3097"/>
                </a:lnTo>
                <a:lnTo>
                  <a:pt x="2056" y="3097"/>
                </a:lnTo>
                <a:lnTo>
                  <a:pt x="2064" y="3097"/>
                </a:lnTo>
                <a:lnTo>
                  <a:pt x="2064" y="3088"/>
                </a:lnTo>
                <a:lnTo>
                  <a:pt x="2064" y="3070"/>
                </a:lnTo>
                <a:lnTo>
                  <a:pt x="2064" y="3070"/>
                </a:lnTo>
                <a:lnTo>
                  <a:pt x="2064" y="3061"/>
                </a:lnTo>
                <a:lnTo>
                  <a:pt x="2064" y="3052"/>
                </a:lnTo>
                <a:lnTo>
                  <a:pt x="2064" y="3043"/>
                </a:lnTo>
                <a:lnTo>
                  <a:pt x="2064" y="3043"/>
                </a:lnTo>
                <a:lnTo>
                  <a:pt x="2072" y="3043"/>
                </a:lnTo>
                <a:lnTo>
                  <a:pt x="2072" y="3052"/>
                </a:lnTo>
                <a:lnTo>
                  <a:pt x="2072" y="3052"/>
                </a:lnTo>
                <a:lnTo>
                  <a:pt x="2072" y="3052"/>
                </a:lnTo>
                <a:lnTo>
                  <a:pt x="2072" y="3061"/>
                </a:lnTo>
                <a:lnTo>
                  <a:pt x="2072" y="3070"/>
                </a:lnTo>
                <a:lnTo>
                  <a:pt x="2072" y="3079"/>
                </a:lnTo>
                <a:lnTo>
                  <a:pt x="2080" y="3088"/>
                </a:lnTo>
                <a:lnTo>
                  <a:pt x="2080" y="3097"/>
                </a:lnTo>
                <a:lnTo>
                  <a:pt x="2080" y="3097"/>
                </a:lnTo>
                <a:lnTo>
                  <a:pt x="2080" y="3106"/>
                </a:lnTo>
                <a:lnTo>
                  <a:pt x="2080" y="3125"/>
                </a:lnTo>
                <a:lnTo>
                  <a:pt x="2080" y="3125"/>
                </a:lnTo>
                <a:lnTo>
                  <a:pt x="2080" y="3134"/>
                </a:lnTo>
                <a:lnTo>
                  <a:pt x="2080" y="3143"/>
                </a:lnTo>
                <a:lnTo>
                  <a:pt x="2089" y="3152"/>
                </a:lnTo>
                <a:lnTo>
                  <a:pt x="2089" y="3152"/>
                </a:lnTo>
                <a:lnTo>
                  <a:pt x="2089" y="3152"/>
                </a:lnTo>
                <a:lnTo>
                  <a:pt x="2089" y="3152"/>
                </a:lnTo>
                <a:lnTo>
                  <a:pt x="2089" y="3161"/>
                </a:lnTo>
                <a:lnTo>
                  <a:pt x="2089" y="3161"/>
                </a:lnTo>
                <a:lnTo>
                  <a:pt x="2089" y="3161"/>
                </a:lnTo>
                <a:lnTo>
                  <a:pt x="2089" y="3161"/>
                </a:lnTo>
                <a:lnTo>
                  <a:pt x="2097" y="3161"/>
                </a:lnTo>
                <a:lnTo>
                  <a:pt x="2097" y="3161"/>
                </a:lnTo>
                <a:lnTo>
                  <a:pt x="2097" y="3161"/>
                </a:lnTo>
                <a:lnTo>
                  <a:pt x="2097" y="3170"/>
                </a:lnTo>
                <a:lnTo>
                  <a:pt x="2097" y="3170"/>
                </a:lnTo>
                <a:lnTo>
                  <a:pt x="2097" y="3170"/>
                </a:lnTo>
                <a:lnTo>
                  <a:pt x="2097" y="3170"/>
                </a:lnTo>
                <a:lnTo>
                  <a:pt x="2097" y="3170"/>
                </a:lnTo>
                <a:lnTo>
                  <a:pt x="2105" y="3170"/>
                </a:lnTo>
                <a:lnTo>
                  <a:pt x="2105" y="3161"/>
                </a:lnTo>
                <a:lnTo>
                  <a:pt x="2105" y="3161"/>
                </a:lnTo>
                <a:lnTo>
                  <a:pt x="2105" y="3161"/>
                </a:lnTo>
                <a:lnTo>
                  <a:pt x="2105" y="3161"/>
                </a:lnTo>
                <a:lnTo>
                  <a:pt x="2105" y="3161"/>
                </a:lnTo>
                <a:lnTo>
                  <a:pt x="2105" y="3161"/>
                </a:lnTo>
                <a:lnTo>
                  <a:pt x="2105" y="3170"/>
                </a:lnTo>
                <a:lnTo>
                  <a:pt x="2113" y="3170"/>
                </a:lnTo>
                <a:lnTo>
                  <a:pt x="2113" y="3161"/>
                </a:lnTo>
                <a:lnTo>
                  <a:pt x="2113" y="3161"/>
                </a:lnTo>
                <a:lnTo>
                  <a:pt x="2113" y="3161"/>
                </a:lnTo>
                <a:lnTo>
                  <a:pt x="2113" y="3161"/>
                </a:lnTo>
                <a:lnTo>
                  <a:pt x="2113" y="3161"/>
                </a:lnTo>
                <a:lnTo>
                  <a:pt x="2113" y="3152"/>
                </a:lnTo>
                <a:lnTo>
                  <a:pt x="2113" y="3152"/>
                </a:lnTo>
                <a:lnTo>
                  <a:pt x="2122" y="3152"/>
                </a:lnTo>
                <a:lnTo>
                  <a:pt x="2122" y="3152"/>
                </a:lnTo>
                <a:lnTo>
                  <a:pt x="2122" y="3143"/>
                </a:lnTo>
                <a:lnTo>
                  <a:pt x="2122" y="3143"/>
                </a:lnTo>
                <a:lnTo>
                  <a:pt x="2122" y="3134"/>
                </a:lnTo>
                <a:lnTo>
                  <a:pt x="2122" y="3143"/>
                </a:lnTo>
                <a:lnTo>
                  <a:pt x="2122" y="3143"/>
                </a:lnTo>
                <a:lnTo>
                  <a:pt x="2122" y="3143"/>
                </a:lnTo>
                <a:lnTo>
                  <a:pt x="2130" y="3143"/>
                </a:lnTo>
                <a:lnTo>
                  <a:pt x="2130" y="3143"/>
                </a:lnTo>
                <a:lnTo>
                  <a:pt x="2130" y="3152"/>
                </a:lnTo>
                <a:lnTo>
                  <a:pt x="2130" y="3152"/>
                </a:lnTo>
                <a:lnTo>
                  <a:pt x="2130" y="3152"/>
                </a:lnTo>
                <a:lnTo>
                  <a:pt x="2130" y="3152"/>
                </a:lnTo>
                <a:lnTo>
                  <a:pt x="2130" y="3170"/>
                </a:lnTo>
                <a:lnTo>
                  <a:pt x="2130" y="3170"/>
                </a:lnTo>
                <a:lnTo>
                  <a:pt x="2138" y="3170"/>
                </a:lnTo>
                <a:lnTo>
                  <a:pt x="2138" y="3170"/>
                </a:lnTo>
                <a:lnTo>
                  <a:pt x="2138" y="3170"/>
                </a:lnTo>
                <a:lnTo>
                  <a:pt x="2138" y="3170"/>
                </a:lnTo>
                <a:lnTo>
                  <a:pt x="2138" y="3170"/>
                </a:lnTo>
                <a:lnTo>
                  <a:pt x="2138" y="3152"/>
                </a:lnTo>
                <a:lnTo>
                  <a:pt x="2138" y="3152"/>
                </a:lnTo>
                <a:lnTo>
                  <a:pt x="2146" y="3152"/>
                </a:lnTo>
                <a:lnTo>
                  <a:pt x="2146" y="3152"/>
                </a:lnTo>
                <a:lnTo>
                  <a:pt x="2146" y="3152"/>
                </a:lnTo>
                <a:lnTo>
                  <a:pt x="2146" y="3152"/>
                </a:lnTo>
                <a:lnTo>
                  <a:pt x="2146" y="3143"/>
                </a:lnTo>
                <a:lnTo>
                  <a:pt x="2146" y="3143"/>
                </a:lnTo>
                <a:lnTo>
                  <a:pt x="2146" y="3143"/>
                </a:lnTo>
                <a:lnTo>
                  <a:pt x="2146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55" y="3143"/>
                </a:lnTo>
                <a:lnTo>
                  <a:pt x="2163" y="3143"/>
                </a:lnTo>
                <a:lnTo>
                  <a:pt x="2163" y="3143"/>
                </a:lnTo>
                <a:lnTo>
                  <a:pt x="2163" y="3143"/>
                </a:lnTo>
                <a:lnTo>
                  <a:pt x="2163" y="3143"/>
                </a:lnTo>
                <a:lnTo>
                  <a:pt x="2163" y="3134"/>
                </a:lnTo>
                <a:lnTo>
                  <a:pt x="2163" y="3125"/>
                </a:lnTo>
                <a:lnTo>
                  <a:pt x="2163" y="3116"/>
                </a:lnTo>
                <a:lnTo>
                  <a:pt x="2163" y="3116"/>
                </a:lnTo>
                <a:lnTo>
                  <a:pt x="2171" y="3106"/>
                </a:lnTo>
                <a:lnTo>
                  <a:pt x="2171" y="3116"/>
                </a:lnTo>
                <a:lnTo>
                  <a:pt x="2171" y="3125"/>
                </a:lnTo>
                <a:lnTo>
                  <a:pt x="2171" y="3134"/>
                </a:lnTo>
                <a:lnTo>
                  <a:pt x="2171" y="3134"/>
                </a:lnTo>
                <a:lnTo>
                  <a:pt x="2171" y="3143"/>
                </a:lnTo>
                <a:lnTo>
                  <a:pt x="2171" y="3152"/>
                </a:lnTo>
                <a:lnTo>
                  <a:pt x="2171" y="3152"/>
                </a:lnTo>
                <a:lnTo>
                  <a:pt x="2179" y="3143"/>
                </a:lnTo>
                <a:lnTo>
                  <a:pt x="2179" y="3143"/>
                </a:lnTo>
                <a:lnTo>
                  <a:pt x="2179" y="3143"/>
                </a:lnTo>
                <a:lnTo>
                  <a:pt x="2179" y="3134"/>
                </a:lnTo>
                <a:lnTo>
                  <a:pt x="2179" y="3134"/>
                </a:lnTo>
                <a:lnTo>
                  <a:pt x="2179" y="3134"/>
                </a:lnTo>
                <a:lnTo>
                  <a:pt x="2179" y="3143"/>
                </a:lnTo>
                <a:lnTo>
                  <a:pt x="2179" y="3152"/>
                </a:lnTo>
                <a:lnTo>
                  <a:pt x="2188" y="3161"/>
                </a:lnTo>
                <a:lnTo>
                  <a:pt x="2188" y="3161"/>
                </a:lnTo>
                <a:lnTo>
                  <a:pt x="2188" y="3161"/>
                </a:lnTo>
                <a:lnTo>
                  <a:pt x="2188" y="3161"/>
                </a:lnTo>
                <a:lnTo>
                  <a:pt x="2188" y="3161"/>
                </a:lnTo>
                <a:lnTo>
                  <a:pt x="2188" y="3152"/>
                </a:lnTo>
                <a:lnTo>
                  <a:pt x="2188" y="3143"/>
                </a:lnTo>
                <a:lnTo>
                  <a:pt x="2188" y="3143"/>
                </a:lnTo>
                <a:lnTo>
                  <a:pt x="2196" y="3143"/>
                </a:lnTo>
                <a:lnTo>
                  <a:pt x="2196" y="3143"/>
                </a:lnTo>
                <a:lnTo>
                  <a:pt x="2196" y="3152"/>
                </a:lnTo>
                <a:lnTo>
                  <a:pt x="2196" y="3143"/>
                </a:lnTo>
                <a:lnTo>
                  <a:pt x="2196" y="3152"/>
                </a:lnTo>
                <a:lnTo>
                  <a:pt x="2196" y="3143"/>
                </a:lnTo>
                <a:lnTo>
                  <a:pt x="2196" y="3143"/>
                </a:lnTo>
                <a:lnTo>
                  <a:pt x="2196" y="3143"/>
                </a:lnTo>
                <a:lnTo>
                  <a:pt x="2204" y="3134"/>
                </a:lnTo>
                <a:lnTo>
                  <a:pt x="2204" y="3134"/>
                </a:lnTo>
                <a:lnTo>
                  <a:pt x="2204" y="3134"/>
                </a:lnTo>
                <a:lnTo>
                  <a:pt x="2204" y="3134"/>
                </a:lnTo>
                <a:lnTo>
                  <a:pt x="2204" y="3134"/>
                </a:lnTo>
                <a:lnTo>
                  <a:pt x="2204" y="3134"/>
                </a:lnTo>
                <a:lnTo>
                  <a:pt x="2204" y="3125"/>
                </a:lnTo>
                <a:lnTo>
                  <a:pt x="2212" y="3125"/>
                </a:lnTo>
                <a:lnTo>
                  <a:pt x="2212" y="3125"/>
                </a:lnTo>
                <a:lnTo>
                  <a:pt x="2212" y="3125"/>
                </a:lnTo>
                <a:lnTo>
                  <a:pt x="2212" y="3125"/>
                </a:lnTo>
                <a:lnTo>
                  <a:pt x="2212" y="3116"/>
                </a:lnTo>
                <a:lnTo>
                  <a:pt x="2212" y="3116"/>
                </a:lnTo>
                <a:lnTo>
                  <a:pt x="2212" y="3125"/>
                </a:lnTo>
                <a:lnTo>
                  <a:pt x="2212" y="3125"/>
                </a:lnTo>
                <a:lnTo>
                  <a:pt x="2221" y="3125"/>
                </a:lnTo>
                <a:lnTo>
                  <a:pt x="2221" y="3134"/>
                </a:lnTo>
                <a:lnTo>
                  <a:pt x="2221" y="3134"/>
                </a:lnTo>
                <a:lnTo>
                  <a:pt x="2221" y="3134"/>
                </a:lnTo>
                <a:lnTo>
                  <a:pt x="2221" y="3125"/>
                </a:lnTo>
                <a:lnTo>
                  <a:pt x="2221" y="3125"/>
                </a:lnTo>
                <a:lnTo>
                  <a:pt x="2221" y="3125"/>
                </a:lnTo>
                <a:lnTo>
                  <a:pt x="2221" y="3125"/>
                </a:lnTo>
                <a:lnTo>
                  <a:pt x="2229" y="3116"/>
                </a:lnTo>
                <a:lnTo>
                  <a:pt x="2229" y="3106"/>
                </a:lnTo>
                <a:lnTo>
                  <a:pt x="2229" y="3106"/>
                </a:lnTo>
                <a:lnTo>
                  <a:pt x="2229" y="3106"/>
                </a:lnTo>
                <a:lnTo>
                  <a:pt x="2229" y="3106"/>
                </a:lnTo>
                <a:lnTo>
                  <a:pt x="2229" y="3106"/>
                </a:lnTo>
                <a:lnTo>
                  <a:pt x="2229" y="3116"/>
                </a:lnTo>
                <a:lnTo>
                  <a:pt x="2229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06"/>
                </a:lnTo>
                <a:lnTo>
                  <a:pt x="2237" y="3116"/>
                </a:lnTo>
                <a:lnTo>
                  <a:pt x="2245" y="3116"/>
                </a:lnTo>
                <a:lnTo>
                  <a:pt x="2245" y="3116"/>
                </a:lnTo>
                <a:lnTo>
                  <a:pt x="2245" y="3106"/>
                </a:lnTo>
                <a:lnTo>
                  <a:pt x="2245" y="3106"/>
                </a:lnTo>
                <a:lnTo>
                  <a:pt x="2245" y="3106"/>
                </a:lnTo>
                <a:lnTo>
                  <a:pt x="2245" y="3097"/>
                </a:lnTo>
                <a:lnTo>
                  <a:pt x="2245" y="3106"/>
                </a:lnTo>
                <a:lnTo>
                  <a:pt x="2245" y="3106"/>
                </a:lnTo>
                <a:lnTo>
                  <a:pt x="2254" y="3106"/>
                </a:lnTo>
                <a:lnTo>
                  <a:pt x="2254" y="3116"/>
                </a:lnTo>
                <a:lnTo>
                  <a:pt x="2254" y="3116"/>
                </a:lnTo>
                <a:lnTo>
                  <a:pt x="2254" y="3116"/>
                </a:lnTo>
                <a:lnTo>
                  <a:pt x="2254" y="3116"/>
                </a:lnTo>
                <a:lnTo>
                  <a:pt x="2254" y="3116"/>
                </a:lnTo>
                <a:lnTo>
                  <a:pt x="2254" y="3106"/>
                </a:lnTo>
                <a:lnTo>
                  <a:pt x="2254" y="3106"/>
                </a:lnTo>
                <a:lnTo>
                  <a:pt x="2262" y="3106"/>
                </a:lnTo>
                <a:lnTo>
                  <a:pt x="2262" y="3106"/>
                </a:lnTo>
                <a:lnTo>
                  <a:pt x="2262" y="3106"/>
                </a:lnTo>
                <a:lnTo>
                  <a:pt x="2262" y="3097"/>
                </a:lnTo>
                <a:lnTo>
                  <a:pt x="2262" y="3106"/>
                </a:lnTo>
                <a:lnTo>
                  <a:pt x="2262" y="3106"/>
                </a:lnTo>
                <a:lnTo>
                  <a:pt x="2262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06"/>
                </a:lnTo>
                <a:lnTo>
                  <a:pt x="2270" y="3116"/>
                </a:lnTo>
                <a:lnTo>
                  <a:pt x="2278" y="3116"/>
                </a:lnTo>
                <a:lnTo>
                  <a:pt x="2278" y="3116"/>
                </a:lnTo>
                <a:lnTo>
                  <a:pt x="2278" y="3125"/>
                </a:lnTo>
                <a:lnTo>
                  <a:pt x="2278" y="3134"/>
                </a:lnTo>
                <a:lnTo>
                  <a:pt x="2278" y="3134"/>
                </a:lnTo>
                <a:lnTo>
                  <a:pt x="2278" y="3134"/>
                </a:lnTo>
                <a:lnTo>
                  <a:pt x="2278" y="3134"/>
                </a:lnTo>
                <a:lnTo>
                  <a:pt x="2278" y="3134"/>
                </a:lnTo>
                <a:lnTo>
                  <a:pt x="2287" y="3134"/>
                </a:lnTo>
                <a:lnTo>
                  <a:pt x="2287" y="3125"/>
                </a:lnTo>
                <a:lnTo>
                  <a:pt x="2287" y="3125"/>
                </a:lnTo>
                <a:lnTo>
                  <a:pt x="2287" y="3125"/>
                </a:lnTo>
                <a:lnTo>
                  <a:pt x="2287" y="3125"/>
                </a:lnTo>
                <a:lnTo>
                  <a:pt x="2287" y="3134"/>
                </a:lnTo>
                <a:lnTo>
                  <a:pt x="2287" y="3134"/>
                </a:lnTo>
                <a:lnTo>
                  <a:pt x="2287" y="3134"/>
                </a:lnTo>
                <a:lnTo>
                  <a:pt x="2295" y="3134"/>
                </a:lnTo>
                <a:lnTo>
                  <a:pt x="2295" y="3125"/>
                </a:lnTo>
                <a:lnTo>
                  <a:pt x="2295" y="3116"/>
                </a:lnTo>
                <a:lnTo>
                  <a:pt x="2295" y="3116"/>
                </a:lnTo>
                <a:lnTo>
                  <a:pt x="2295" y="3116"/>
                </a:lnTo>
                <a:lnTo>
                  <a:pt x="2295" y="3116"/>
                </a:lnTo>
                <a:lnTo>
                  <a:pt x="2295" y="3106"/>
                </a:lnTo>
                <a:lnTo>
                  <a:pt x="2295" y="3106"/>
                </a:lnTo>
                <a:lnTo>
                  <a:pt x="2303" y="3106"/>
                </a:lnTo>
                <a:lnTo>
                  <a:pt x="2303" y="3106"/>
                </a:lnTo>
                <a:lnTo>
                  <a:pt x="2303" y="3106"/>
                </a:lnTo>
                <a:lnTo>
                  <a:pt x="2303" y="3106"/>
                </a:lnTo>
                <a:lnTo>
                  <a:pt x="2303" y="3106"/>
                </a:lnTo>
                <a:lnTo>
                  <a:pt x="2303" y="3106"/>
                </a:lnTo>
                <a:lnTo>
                  <a:pt x="2303" y="3116"/>
                </a:lnTo>
                <a:lnTo>
                  <a:pt x="2303" y="3116"/>
                </a:lnTo>
                <a:lnTo>
                  <a:pt x="2311" y="3116"/>
                </a:lnTo>
                <a:lnTo>
                  <a:pt x="2311" y="3116"/>
                </a:lnTo>
                <a:lnTo>
                  <a:pt x="2311" y="3106"/>
                </a:lnTo>
                <a:lnTo>
                  <a:pt x="2311" y="3106"/>
                </a:lnTo>
                <a:lnTo>
                  <a:pt x="2311" y="3106"/>
                </a:lnTo>
                <a:lnTo>
                  <a:pt x="2311" y="3106"/>
                </a:lnTo>
                <a:lnTo>
                  <a:pt x="2311" y="3106"/>
                </a:lnTo>
                <a:lnTo>
                  <a:pt x="2311" y="3097"/>
                </a:lnTo>
                <a:lnTo>
                  <a:pt x="2320" y="3097"/>
                </a:lnTo>
                <a:lnTo>
                  <a:pt x="2320" y="3106"/>
                </a:lnTo>
                <a:lnTo>
                  <a:pt x="2320" y="3106"/>
                </a:lnTo>
                <a:lnTo>
                  <a:pt x="2320" y="3106"/>
                </a:lnTo>
                <a:lnTo>
                  <a:pt x="2320" y="3106"/>
                </a:lnTo>
                <a:lnTo>
                  <a:pt x="2320" y="3106"/>
                </a:lnTo>
                <a:lnTo>
                  <a:pt x="2320" y="3106"/>
                </a:lnTo>
                <a:lnTo>
                  <a:pt x="2320" y="3106"/>
                </a:lnTo>
                <a:lnTo>
                  <a:pt x="2328" y="3097"/>
                </a:lnTo>
                <a:lnTo>
                  <a:pt x="2328" y="3097"/>
                </a:lnTo>
                <a:lnTo>
                  <a:pt x="2328" y="3097"/>
                </a:lnTo>
                <a:lnTo>
                  <a:pt x="2328" y="3088"/>
                </a:lnTo>
                <a:lnTo>
                  <a:pt x="2328" y="3088"/>
                </a:lnTo>
                <a:lnTo>
                  <a:pt x="2328" y="3079"/>
                </a:lnTo>
                <a:lnTo>
                  <a:pt x="2328" y="3061"/>
                </a:lnTo>
                <a:lnTo>
                  <a:pt x="2336" y="3070"/>
                </a:lnTo>
                <a:lnTo>
                  <a:pt x="2336" y="3070"/>
                </a:lnTo>
                <a:lnTo>
                  <a:pt x="2336" y="3061"/>
                </a:lnTo>
                <a:lnTo>
                  <a:pt x="2336" y="3052"/>
                </a:lnTo>
                <a:lnTo>
                  <a:pt x="2336" y="3061"/>
                </a:lnTo>
                <a:lnTo>
                  <a:pt x="2336" y="3061"/>
                </a:lnTo>
                <a:lnTo>
                  <a:pt x="2336" y="3061"/>
                </a:lnTo>
                <a:lnTo>
                  <a:pt x="2336" y="3052"/>
                </a:lnTo>
                <a:lnTo>
                  <a:pt x="2344" y="3033"/>
                </a:lnTo>
                <a:lnTo>
                  <a:pt x="2344" y="3033"/>
                </a:lnTo>
                <a:lnTo>
                  <a:pt x="2344" y="3033"/>
                </a:lnTo>
                <a:lnTo>
                  <a:pt x="2344" y="3024"/>
                </a:lnTo>
                <a:lnTo>
                  <a:pt x="2344" y="3033"/>
                </a:lnTo>
                <a:lnTo>
                  <a:pt x="2344" y="3043"/>
                </a:lnTo>
                <a:lnTo>
                  <a:pt x="2344" y="3052"/>
                </a:lnTo>
                <a:lnTo>
                  <a:pt x="2344" y="3052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61"/>
                </a:lnTo>
                <a:lnTo>
                  <a:pt x="2353" y="3070"/>
                </a:lnTo>
                <a:lnTo>
                  <a:pt x="2361" y="3070"/>
                </a:lnTo>
                <a:lnTo>
                  <a:pt x="2361" y="3079"/>
                </a:lnTo>
                <a:lnTo>
                  <a:pt x="2361" y="3079"/>
                </a:lnTo>
                <a:lnTo>
                  <a:pt x="2361" y="3079"/>
                </a:lnTo>
                <a:lnTo>
                  <a:pt x="2361" y="3088"/>
                </a:lnTo>
                <a:lnTo>
                  <a:pt x="2361" y="3088"/>
                </a:lnTo>
                <a:lnTo>
                  <a:pt x="2361" y="3079"/>
                </a:lnTo>
                <a:lnTo>
                  <a:pt x="2361" y="3079"/>
                </a:lnTo>
                <a:lnTo>
                  <a:pt x="2369" y="3070"/>
                </a:lnTo>
                <a:lnTo>
                  <a:pt x="2369" y="3079"/>
                </a:lnTo>
                <a:lnTo>
                  <a:pt x="2369" y="3070"/>
                </a:lnTo>
                <a:lnTo>
                  <a:pt x="2369" y="3061"/>
                </a:lnTo>
                <a:lnTo>
                  <a:pt x="2369" y="3052"/>
                </a:lnTo>
                <a:lnTo>
                  <a:pt x="2369" y="3052"/>
                </a:lnTo>
                <a:lnTo>
                  <a:pt x="2369" y="3052"/>
                </a:lnTo>
                <a:lnTo>
                  <a:pt x="2369" y="3052"/>
                </a:lnTo>
                <a:lnTo>
                  <a:pt x="2378" y="3052"/>
                </a:lnTo>
                <a:lnTo>
                  <a:pt x="2378" y="3052"/>
                </a:lnTo>
                <a:lnTo>
                  <a:pt x="2378" y="3070"/>
                </a:lnTo>
                <a:lnTo>
                  <a:pt x="2378" y="3070"/>
                </a:lnTo>
                <a:lnTo>
                  <a:pt x="2378" y="3079"/>
                </a:lnTo>
                <a:lnTo>
                  <a:pt x="2378" y="3088"/>
                </a:lnTo>
                <a:lnTo>
                  <a:pt x="2378" y="3097"/>
                </a:lnTo>
                <a:lnTo>
                  <a:pt x="2378" y="3106"/>
                </a:lnTo>
                <a:lnTo>
                  <a:pt x="2386" y="3116"/>
                </a:lnTo>
                <a:lnTo>
                  <a:pt x="2386" y="3116"/>
                </a:lnTo>
                <a:lnTo>
                  <a:pt x="2386" y="3116"/>
                </a:lnTo>
                <a:lnTo>
                  <a:pt x="2386" y="3116"/>
                </a:lnTo>
                <a:lnTo>
                  <a:pt x="2386" y="3106"/>
                </a:lnTo>
                <a:lnTo>
                  <a:pt x="2386" y="3097"/>
                </a:lnTo>
                <a:lnTo>
                  <a:pt x="2386" y="3088"/>
                </a:lnTo>
                <a:lnTo>
                  <a:pt x="2394" y="3088"/>
                </a:lnTo>
                <a:lnTo>
                  <a:pt x="2394" y="3088"/>
                </a:lnTo>
                <a:lnTo>
                  <a:pt x="2394" y="3088"/>
                </a:lnTo>
                <a:lnTo>
                  <a:pt x="2394" y="3088"/>
                </a:lnTo>
                <a:lnTo>
                  <a:pt x="2394" y="3088"/>
                </a:lnTo>
                <a:lnTo>
                  <a:pt x="2394" y="3088"/>
                </a:lnTo>
                <a:lnTo>
                  <a:pt x="2394" y="3079"/>
                </a:lnTo>
                <a:lnTo>
                  <a:pt x="2394" y="3079"/>
                </a:lnTo>
                <a:lnTo>
                  <a:pt x="2402" y="3070"/>
                </a:lnTo>
                <a:lnTo>
                  <a:pt x="2402" y="3061"/>
                </a:lnTo>
                <a:lnTo>
                  <a:pt x="2402" y="3061"/>
                </a:lnTo>
                <a:lnTo>
                  <a:pt x="2402" y="3061"/>
                </a:lnTo>
                <a:lnTo>
                  <a:pt x="2402" y="3061"/>
                </a:lnTo>
                <a:lnTo>
                  <a:pt x="2402" y="3061"/>
                </a:lnTo>
                <a:lnTo>
                  <a:pt x="2402" y="3061"/>
                </a:lnTo>
                <a:lnTo>
                  <a:pt x="2402" y="3070"/>
                </a:lnTo>
                <a:lnTo>
                  <a:pt x="2411" y="3061"/>
                </a:lnTo>
                <a:lnTo>
                  <a:pt x="2411" y="3052"/>
                </a:lnTo>
                <a:lnTo>
                  <a:pt x="2411" y="3043"/>
                </a:lnTo>
                <a:lnTo>
                  <a:pt x="2411" y="3043"/>
                </a:lnTo>
                <a:lnTo>
                  <a:pt x="2411" y="3024"/>
                </a:lnTo>
                <a:lnTo>
                  <a:pt x="2411" y="3015"/>
                </a:lnTo>
                <a:lnTo>
                  <a:pt x="2411" y="3015"/>
                </a:lnTo>
                <a:lnTo>
                  <a:pt x="2411" y="3015"/>
                </a:lnTo>
                <a:lnTo>
                  <a:pt x="2419" y="3006"/>
                </a:lnTo>
                <a:lnTo>
                  <a:pt x="2419" y="3006"/>
                </a:lnTo>
                <a:lnTo>
                  <a:pt x="2419" y="3006"/>
                </a:lnTo>
                <a:lnTo>
                  <a:pt x="2419" y="3006"/>
                </a:lnTo>
                <a:lnTo>
                  <a:pt x="2419" y="3015"/>
                </a:lnTo>
                <a:lnTo>
                  <a:pt x="2419" y="3015"/>
                </a:lnTo>
                <a:lnTo>
                  <a:pt x="2419" y="3024"/>
                </a:lnTo>
                <a:lnTo>
                  <a:pt x="2419" y="3033"/>
                </a:lnTo>
                <a:lnTo>
                  <a:pt x="2427" y="3043"/>
                </a:lnTo>
                <a:lnTo>
                  <a:pt x="2427" y="3043"/>
                </a:lnTo>
                <a:lnTo>
                  <a:pt x="2427" y="3052"/>
                </a:lnTo>
                <a:lnTo>
                  <a:pt x="2427" y="3043"/>
                </a:lnTo>
                <a:lnTo>
                  <a:pt x="2427" y="3043"/>
                </a:lnTo>
                <a:lnTo>
                  <a:pt x="2427" y="3033"/>
                </a:lnTo>
                <a:lnTo>
                  <a:pt x="2427" y="3033"/>
                </a:lnTo>
                <a:lnTo>
                  <a:pt x="2427" y="3024"/>
                </a:lnTo>
                <a:lnTo>
                  <a:pt x="2435" y="3024"/>
                </a:lnTo>
                <a:lnTo>
                  <a:pt x="2435" y="3015"/>
                </a:lnTo>
                <a:lnTo>
                  <a:pt x="2435" y="2997"/>
                </a:lnTo>
                <a:lnTo>
                  <a:pt x="2435" y="2979"/>
                </a:lnTo>
                <a:lnTo>
                  <a:pt x="2435" y="2905"/>
                </a:lnTo>
                <a:lnTo>
                  <a:pt x="2435" y="2896"/>
                </a:lnTo>
                <a:lnTo>
                  <a:pt x="2435" y="2878"/>
                </a:lnTo>
                <a:lnTo>
                  <a:pt x="2435" y="2869"/>
                </a:lnTo>
                <a:lnTo>
                  <a:pt x="2444" y="2851"/>
                </a:lnTo>
                <a:lnTo>
                  <a:pt x="2444" y="2851"/>
                </a:lnTo>
                <a:lnTo>
                  <a:pt x="2444" y="2851"/>
                </a:lnTo>
                <a:lnTo>
                  <a:pt x="2444" y="2896"/>
                </a:lnTo>
                <a:lnTo>
                  <a:pt x="2444" y="2887"/>
                </a:lnTo>
                <a:lnTo>
                  <a:pt x="2444" y="2869"/>
                </a:lnTo>
                <a:lnTo>
                  <a:pt x="2444" y="2860"/>
                </a:lnTo>
                <a:lnTo>
                  <a:pt x="2444" y="2878"/>
                </a:lnTo>
                <a:lnTo>
                  <a:pt x="2452" y="2869"/>
                </a:lnTo>
                <a:lnTo>
                  <a:pt x="2452" y="2860"/>
                </a:lnTo>
                <a:lnTo>
                  <a:pt x="2452" y="2851"/>
                </a:lnTo>
                <a:lnTo>
                  <a:pt x="2452" y="2851"/>
                </a:lnTo>
                <a:lnTo>
                  <a:pt x="2452" y="2841"/>
                </a:lnTo>
                <a:lnTo>
                  <a:pt x="2452" y="2823"/>
                </a:lnTo>
                <a:lnTo>
                  <a:pt x="2452" y="2805"/>
                </a:lnTo>
                <a:lnTo>
                  <a:pt x="2460" y="2796"/>
                </a:lnTo>
                <a:lnTo>
                  <a:pt x="2460" y="2787"/>
                </a:lnTo>
                <a:lnTo>
                  <a:pt x="2460" y="2778"/>
                </a:lnTo>
                <a:lnTo>
                  <a:pt x="2460" y="2768"/>
                </a:lnTo>
                <a:lnTo>
                  <a:pt x="2460" y="2796"/>
                </a:lnTo>
                <a:lnTo>
                  <a:pt x="2460" y="2832"/>
                </a:lnTo>
                <a:lnTo>
                  <a:pt x="2460" y="2860"/>
                </a:lnTo>
                <a:lnTo>
                  <a:pt x="2460" y="2887"/>
                </a:lnTo>
                <a:lnTo>
                  <a:pt x="2468" y="2924"/>
                </a:lnTo>
                <a:lnTo>
                  <a:pt x="2468" y="2951"/>
                </a:lnTo>
                <a:lnTo>
                  <a:pt x="2468" y="2988"/>
                </a:lnTo>
                <a:lnTo>
                  <a:pt x="2468" y="2997"/>
                </a:lnTo>
                <a:lnTo>
                  <a:pt x="2468" y="3006"/>
                </a:lnTo>
                <a:lnTo>
                  <a:pt x="2468" y="3006"/>
                </a:lnTo>
                <a:lnTo>
                  <a:pt x="2468" y="3015"/>
                </a:lnTo>
                <a:lnTo>
                  <a:pt x="2468" y="3024"/>
                </a:lnTo>
                <a:lnTo>
                  <a:pt x="2477" y="3033"/>
                </a:lnTo>
                <a:lnTo>
                  <a:pt x="2477" y="3033"/>
                </a:lnTo>
                <a:lnTo>
                  <a:pt x="2477" y="3033"/>
                </a:lnTo>
                <a:lnTo>
                  <a:pt x="2477" y="3024"/>
                </a:lnTo>
                <a:lnTo>
                  <a:pt x="2477" y="3024"/>
                </a:lnTo>
                <a:lnTo>
                  <a:pt x="2477" y="3024"/>
                </a:lnTo>
                <a:lnTo>
                  <a:pt x="2477" y="3024"/>
                </a:lnTo>
                <a:lnTo>
                  <a:pt x="2477" y="3024"/>
                </a:lnTo>
                <a:lnTo>
                  <a:pt x="2485" y="3033"/>
                </a:lnTo>
                <a:lnTo>
                  <a:pt x="2485" y="3052"/>
                </a:lnTo>
                <a:lnTo>
                  <a:pt x="2485" y="3052"/>
                </a:lnTo>
                <a:lnTo>
                  <a:pt x="2485" y="3052"/>
                </a:lnTo>
                <a:lnTo>
                  <a:pt x="2485" y="3052"/>
                </a:lnTo>
                <a:lnTo>
                  <a:pt x="2485" y="3070"/>
                </a:lnTo>
                <a:lnTo>
                  <a:pt x="2485" y="3079"/>
                </a:lnTo>
                <a:lnTo>
                  <a:pt x="2485" y="3079"/>
                </a:lnTo>
                <a:lnTo>
                  <a:pt x="2493" y="3079"/>
                </a:lnTo>
                <a:lnTo>
                  <a:pt x="2493" y="3088"/>
                </a:lnTo>
                <a:lnTo>
                  <a:pt x="2493" y="3097"/>
                </a:lnTo>
                <a:lnTo>
                  <a:pt x="2493" y="3106"/>
                </a:lnTo>
                <a:lnTo>
                  <a:pt x="2493" y="3097"/>
                </a:lnTo>
                <a:lnTo>
                  <a:pt x="2493" y="3106"/>
                </a:lnTo>
                <a:lnTo>
                  <a:pt x="2493" y="3106"/>
                </a:lnTo>
                <a:lnTo>
                  <a:pt x="2493" y="3106"/>
                </a:lnTo>
                <a:lnTo>
                  <a:pt x="2501" y="3097"/>
                </a:lnTo>
                <a:lnTo>
                  <a:pt x="2501" y="3097"/>
                </a:lnTo>
                <a:lnTo>
                  <a:pt x="2501" y="3097"/>
                </a:lnTo>
                <a:lnTo>
                  <a:pt x="2501" y="3106"/>
                </a:lnTo>
                <a:lnTo>
                  <a:pt x="2501" y="3106"/>
                </a:lnTo>
                <a:lnTo>
                  <a:pt x="2501" y="3106"/>
                </a:lnTo>
                <a:lnTo>
                  <a:pt x="2501" y="3106"/>
                </a:lnTo>
                <a:lnTo>
                  <a:pt x="2501" y="3116"/>
                </a:lnTo>
                <a:lnTo>
                  <a:pt x="2510" y="3106"/>
                </a:lnTo>
                <a:lnTo>
                  <a:pt x="2510" y="3097"/>
                </a:lnTo>
                <a:lnTo>
                  <a:pt x="2510" y="3079"/>
                </a:lnTo>
                <a:lnTo>
                  <a:pt x="2510" y="3079"/>
                </a:lnTo>
                <a:lnTo>
                  <a:pt x="2510" y="3079"/>
                </a:lnTo>
                <a:lnTo>
                  <a:pt x="2510" y="3079"/>
                </a:lnTo>
                <a:lnTo>
                  <a:pt x="2510" y="3070"/>
                </a:lnTo>
                <a:lnTo>
                  <a:pt x="2518" y="3070"/>
                </a:lnTo>
                <a:lnTo>
                  <a:pt x="2518" y="3088"/>
                </a:lnTo>
                <a:lnTo>
                  <a:pt x="2518" y="3097"/>
                </a:lnTo>
                <a:lnTo>
                  <a:pt x="2518" y="3097"/>
                </a:lnTo>
                <a:lnTo>
                  <a:pt x="2518" y="3097"/>
                </a:lnTo>
                <a:lnTo>
                  <a:pt x="2518" y="3097"/>
                </a:lnTo>
                <a:lnTo>
                  <a:pt x="2518" y="3106"/>
                </a:lnTo>
                <a:lnTo>
                  <a:pt x="2518" y="3106"/>
                </a:lnTo>
                <a:lnTo>
                  <a:pt x="2526" y="3106"/>
                </a:lnTo>
                <a:lnTo>
                  <a:pt x="2526" y="3097"/>
                </a:lnTo>
                <a:lnTo>
                  <a:pt x="2526" y="3088"/>
                </a:lnTo>
                <a:lnTo>
                  <a:pt x="2526" y="3079"/>
                </a:lnTo>
                <a:lnTo>
                  <a:pt x="2526" y="3079"/>
                </a:lnTo>
                <a:lnTo>
                  <a:pt x="2526" y="3079"/>
                </a:lnTo>
                <a:lnTo>
                  <a:pt x="2526" y="3079"/>
                </a:lnTo>
                <a:lnTo>
                  <a:pt x="2526" y="3079"/>
                </a:lnTo>
                <a:lnTo>
                  <a:pt x="2534" y="3079"/>
                </a:lnTo>
                <a:lnTo>
                  <a:pt x="2534" y="3088"/>
                </a:lnTo>
                <a:lnTo>
                  <a:pt x="2534" y="3088"/>
                </a:lnTo>
                <a:lnTo>
                  <a:pt x="2534" y="3088"/>
                </a:lnTo>
                <a:lnTo>
                  <a:pt x="2534" y="3088"/>
                </a:lnTo>
                <a:lnTo>
                  <a:pt x="2534" y="3097"/>
                </a:lnTo>
                <a:lnTo>
                  <a:pt x="2534" y="3106"/>
                </a:lnTo>
                <a:lnTo>
                  <a:pt x="2534" y="3116"/>
                </a:lnTo>
                <a:lnTo>
                  <a:pt x="2543" y="3116"/>
                </a:lnTo>
                <a:lnTo>
                  <a:pt x="2543" y="3106"/>
                </a:lnTo>
                <a:lnTo>
                  <a:pt x="2543" y="3106"/>
                </a:lnTo>
                <a:lnTo>
                  <a:pt x="2543" y="3097"/>
                </a:lnTo>
                <a:lnTo>
                  <a:pt x="2543" y="3088"/>
                </a:lnTo>
                <a:lnTo>
                  <a:pt x="2543" y="3070"/>
                </a:lnTo>
                <a:lnTo>
                  <a:pt x="2543" y="3070"/>
                </a:lnTo>
                <a:lnTo>
                  <a:pt x="2543" y="3061"/>
                </a:lnTo>
                <a:lnTo>
                  <a:pt x="2551" y="3061"/>
                </a:lnTo>
                <a:lnTo>
                  <a:pt x="2551" y="3061"/>
                </a:lnTo>
                <a:lnTo>
                  <a:pt x="2551" y="3070"/>
                </a:lnTo>
                <a:lnTo>
                  <a:pt x="2551" y="3079"/>
                </a:lnTo>
                <a:lnTo>
                  <a:pt x="2551" y="3097"/>
                </a:lnTo>
                <a:lnTo>
                  <a:pt x="2551" y="3088"/>
                </a:lnTo>
                <a:lnTo>
                  <a:pt x="2551" y="3088"/>
                </a:lnTo>
                <a:lnTo>
                  <a:pt x="2551" y="3079"/>
                </a:lnTo>
                <a:lnTo>
                  <a:pt x="2559" y="3079"/>
                </a:lnTo>
                <a:lnTo>
                  <a:pt x="2559" y="3079"/>
                </a:lnTo>
                <a:lnTo>
                  <a:pt x="2559" y="3079"/>
                </a:lnTo>
                <a:lnTo>
                  <a:pt x="2559" y="3070"/>
                </a:lnTo>
                <a:lnTo>
                  <a:pt x="2559" y="3070"/>
                </a:lnTo>
                <a:lnTo>
                  <a:pt x="2559" y="3079"/>
                </a:lnTo>
                <a:lnTo>
                  <a:pt x="2559" y="3079"/>
                </a:lnTo>
                <a:lnTo>
                  <a:pt x="2559" y="3088"/>
                </a:lnTo>
                <a:lnTo>
                  <a:pt x="2567" y="3070"/>
                </a:lnTo>
                <a:lnTo>
                  <a:pt x="2567" y="3079"/>
                </a:lnTo>
                <a:lnTo>
                  <a:pt x="2567" y="3070"/>
                </a:lnTo>
                <a:lnTo>
                  <a:pt x="2567" y="3070"/>
                </a:lnTo>
                <a:lnTo>
                  <a:pt x="2567" y="3079"/>
                </a:lnTo>
                <a:lnTo>
                  <a:pt x="2567" y="3079"/>
                </a:lnTo>
                <a:lnTo>
                  <a:pt x="2567" y="3070"/>
                </a:lnTo>
                <a:lnTo>
                  <a:pt x="2567" y="3079"/>
                </a:lnTo>
                <a:lnTo>
                  <a:pt x="2576" y="3088"/>
                </a:lnTo>
                <a:lnTo>
                  <a:pt x="2576" y="3079"/>
                </a:lnTo>
                <a:lnTo>
                  <a:pt x="2576" y="3079"/>
                </a:lnTo>
                <a:lnTo>
                  <a:pt x="2576" y="3070"/>
                </a:lnTo>
                <a:lnTo>
                  <a:pt x="2576" y="3070"/>
                </a:lnTo>
                <a:lnTo>
                  <a:pt x="2576" y="3061"/>
                </a:lnTo>
                <a:lnTo>
                  <a:pt x="2576" y="3052"/>
                </a:lnTo>
                <a:lnTo>
                  <a:pt x="2584" y="3052"/>
                </a:lnTo>
                <a:lnTo>
                  <a:pt x="2584" y="3061"/>
                </a:lnTo>
                <a:lnTo>
                  <a:pt x="2584" y="3061"/>
                </a:lnTo>
                <a:lnTo>
                  <a:pt x="2584" y="3061"/>
                </a:lnTo>
                <a:lnTo>
                  <a:pt x="2584" y="3061"/>
                </a:lnTo>
                <a:lnTo>
                  <a:pt x="2584" y="3070"/>
                </a:lnTo>
                <a:lnTo>
                  <a:pt x="2584" y="3079"/>
                </a:lnTo>
                <a:lnTo>
                  <a:pt x="2584" y="3079"/>
                </a:lnTo>
                <a:lnTo>
                  <a:pt x="2592" y="3079"/>
                </a:lnTo>
                <a:lnTo>
                  <a:pt x="2592" y="3079"/>
                </a:lnTo>
                <a:lnTo>
                  <a:pt x="2592" y="3088"/>
                </a:lnTo>
                <a:lnTo>
                  <a:pt x="2592" y="3088"/>
                </a:lnTo>
                <a:lnTo>
                  <a:pt x="2592" y="3088"/>
                </a:lnTo>
                <a:lnTo>
                  <a:pt x="2592" y="3088"/>
                </a:lnTo>
                <a:lnTo>
                  <a:pt x="2592" y="3079"/>
                </a:lnTo>
                <a:lnTo>
                  <a:pt x="2592" y="3079"/>
                </a:lnTo>
                <a:lnTo>
                  <a:pt x="2600" y="3079"/>
                </a:lnTo>
                <a:lnTo>
                  <a:pt x="2600" y="3079"/>
                </a:lnTo>
                <a:lnTo>
                  <a:pt x="2600" y="3079"/>
                </a:lnTo>
                <a:lnTo>
                  <a:pt x="2600" y="3070"/>
                </a:lnTo>
                <a:lnTo>
                  <a:pt x="2600" y="3079"/>
                </a:lnTo>
                <a:lnTo>
                  <a:pt x="2600" y="3079"/>
                </a:lnTo>
                <a:lnTo>
                  <a:pt x="2600" y="3079"/>
                </a:lnTo>
                <a:lnTo>
                  <a:pt x="2600" y="3079"/>
                </a:lnTo>
                <a:lnTo>
                  <a:pt x="2609" y="3070"/>
                </a:lnTo>
                <a:lnTo>
                  <a:pt x="2609" y="3061"/>
                </a:lnTo>
                <a:lnTo>
                  <a:pt x="2609" y="3061"/>
                </a:lnTo>
                <a:lnTo>
                  <a:pt x="2609" y="3052"/>
                </a:lnTo>
                <a:lnTo>
                  <a:pt x="2609" y="3052"/>
                </a:lnTo>
                <a:lnTo>
                  <a:pt x="2609" y="3043"/>
                </a:lnTo>
                <a:lnTo>
                  <a:pt x="2609" y="3033"/>
                </a:lnTo>
                <a:lnTo>
                  <a:pt x="2609" y="3043"/>
                </a:lnTo>
                <a:lnTo>
                  <a:pt x="2617" y="3052"/>
                </a:lnTo>
                <a:lnTo>
                  <a:pt x="2617" y="3043"/>
                </a:lnTo>
                <a:lnTo>
                  <a:pt x="2617" y="3052"/>
                </a:lnTo>
                <a:lnTo>
                  <a:pt x="2617" y="3052"/>
                </a:lnTo>
                <a:lnTo>
                  <a:pt x="2617" y="3052"/>
                </a:lnTo>
                <a:lnTo>
                  <a:pt x="2617" y="3061"/>
                </a:lnTo>
                <a:lnTo>
                  <a:pt x="2617" y="3061"/>
                </a:lnTo>
                <a:lnTo>
                  <a:pt x="2617" y="3061"/>
                </a:lnTo>
                <a:lnTo>
                  <a:pt x="2625" y="3061"/>
                </a:lnTo>
                <a:lnTo>
                  <a:pt x="2625" y="3061"/>
                </a:lnTo>
                <a:lnTo>
                  <a:pt x="2625" y="3043"/>
                </a:lnTo>
                <a:lnTo>
                  <a:pt x="2625" y="3033"/>
                </a:lnTo>
                <a:lnTo>
                  <a:pt x="2625" y="3015"/>
                </a:lnTo>
                <a:lnTo>
                  <a:pt x="2625" y="3006"/>
                </a:lnTo>
                <a:lnTo>
                  <a:pt x="2625" y="2997"/>
                </a:lnTo>
                <a:lnTo>
                  <a:pt x="2625" y="2997"/>
                </a:lnTo>
                <a:lnTo>
                  <a:pt x="2633" y="2997"/>
                </a:lnTo>
                <a:lnTo>
                  <a:pt x="2633" y="3006"/>
                </a:lnTo>
                <a:lnTo>
                  <a:pt x="2633" y="3024"/>
                </a:lnTo>
                <a:lnTo>
                  <a:pt x="2633" y="3033"/>
                </a:lnTo>
                <a:lnTo>
                  <a:pt x="2633" y="3033"/>
                </a:lnTo>
                <a:lnTo>
                  <a:pt x="2633" y="3033"/>
                </a:lnTo>
                <a:lnTo>
                  <a:pt x="2633" y="3024"/>
                </a:lnTo>
                <a:lnTo>
                  <a:pt x="2642" y="3024"/>
                </a:lnTo>
                <a:lnTo>
                  <a:pt x="2642" y="3015"/>
                </a:lnTo>
                <a:lnTo>
                  <a:pt x="2642" y="3006"/>
                </a:lnTo>
                <a:lnTo>
                  <a:pt x="2642" y="3015"/>
                </a:lnTo>
                <a:lnTo>
                  <a:pt x="2642" y="3015"/>
                </a:lnTo>
                <a:lnTo>
                  <a:pt x="2642" y="3015"/>
                </a:lnTo>
                <a:lnTo>
                  <a:pt x="2642" y="3024"/>
                </a:lnTo>
                <a:lnTo>
                  <a:pt x="2642" y="3024"/>
                </a:lnTo>
                <a:lnTo>
                  <a:pt x="2650" y="3033"/>
                </a:lnTo>
                <a:lnTo>
                  <a:pt x="2650" y="3033"/>
                </a:lnTo>
                <a:lnTo>
                  <a:pt x="2650" y="3006"/>
                </a:lnTo>
                <a:lnTo>
                  <a:pt x="2650" y="2997"/>
                </a:lnTo>
                <a:lnTo>
                  <a:pt x="2650" y="2969"/>
                </a:lnTo>
                <a:lnTo>
                  <a:pt x="2650" y="2942"/>
                </a:lnTo>
                <a:lnTo>
                  <a:pt x="2650" y="2924"/>
                </a:lnTo>
                <a:lnTo>
                  <a:pt x="2650" y="2915"/>
                </a:lnTo>
                <a:lnTo>
                  <a:pt x="2658" y="2915"/>
                </a:lnTo>
                <a:lnTo>
                  <a:pt x="2658" y="2924"/>
                </a:lnTo>
                <a:lnTo>
                  <a:pt x="2658" y="2924"/>
                </a:lnTo>
                <a:lnTo>
                  <a:pt x="2658" y="2933"/>
                </a:lnTo>
                <a:lnTo>
                  <a:pt x="2658" y="2960"/>
                </a:lnTo>
                <a:lnTo>
                  <a:pt x="2658" y="2969"/>
                </a:lnTo>
                <a:lnTo>
                  <a:pt x="2658" y="2988"/>
                </a:lnTo>
                <a:lnTo>
                  <a:pt x="2658" y="3006"/>
                </a:lnTo>
                <a:lnTo>
                  <a:pt x="2666" y="3015"/>
                </a:lnTo>
                <a:lnTo>
                  <a:pt x="2666" y="3043"/>
                </a:lnTo>
                <a:lnTo>
                  <a:pt x="2666" y="3052"/>
                </a:lnTo>
                <a:lnTo>
                  <a:pt x="2666" y="3061"/>
                </a:lnTo>
                <a:lnTo>
                  <a:pt x="2666" y="3061"/>
                </a:lnTo>
                <a:lnTo>
                  <a:pt x="2666" y="3070"/>
                </a:lnTo>
                <a:lnTo>
                  <a:pt x="2666" y="3061"/>
                </a:lnTo>
                <a:lnTo>
                  <a:pt x="2666" y="3043"/>
                </a:lnTo>
                <a:lnTo>
                  <a:pt x="2675" y="3043"/>
                </a:lnTo>
                <a:lnTo>
                  <a:pt x="2675" y="3033"/>
                </a:lnTo>
                <a:lnTo>
                  <a:pt x="2675" y="3015"/>
                </a:lnTo>
                <a:lnTo>
                  <a:pt x="2675" y="3015"/>
                </a:lnTo>
                <a:lnTo>
                  <a:pt x="2675" y="3006"/>
                </a:lnTo>
                <a:lnTo>
                  <a:pt x="2675" y="3006"/>
                </a:lnTo>
                <a:lnTo>
                  <a:pt x="2675" y="3006"/>
                </a:lnTo>
                <a:lnTo>
                  <a:pt x="2675" y="3006"/>
                </a:lnTo>
                <a:lnTo>
                  <a:pt x="2683" y="3006"/>
                </a:lnTo>
                <a:lnTo>
                  <a:pt x="2683" y="3033"/>
                </a:lnTo>
                <a:lnTo>
                  <a:pt x="2683" y="3033"/>
                </a:lnTo>
                <a:lnTo>
                  <a:pt x="2683" y="3043"/>
                </a:lnTo>
                <a:lnTo>
                  <a:pt x="2683" y="3052"/>
                </a:lnTo>
                <a:lnTo>
                  <a:pt x="2683" y="3052"/>
                </a:lnTo>
                <a:lnTo>
                  <a:pt x="2683" y="3052"/>
                </a:lnTo>
                <a:lnTo>
                  <a:pt x="2683" y="3061"/>
                </a:lnTo>
                <a:lnTo>
                  <a:pt x="2691" y="3061"/>
                </a:lnTo>
                <a:lnTo>
                  <a:pt x="2691" y="3061"/>
                </a:lnTo>
                <a:lnTo>
                  <a:pt x="2691" y="3061"/>
                </a:lnTo>
                <a:lnTo>
                  <a:pt x="2691" y="3061"/>
                </a:lnTo>
                <a:lnTo>
                  <a:pt x="2691" y="3070"/>
                </a:lnTo>
                <a:lnTo>
                  <a:pt x="2691" y="3070"/>
                </a:lnTo>
                <a:lnTo>
                  <a:pt x="2691" y="3070"/>
                </a:lnTo>
                <a:lnTo>
                  <a:pt x="2691" y="3079"/>
                </a:lnTo>
                <a:lnTo>
                  <a:pt x="2699" y="3070"/>
                </a:lnTo>
                <a:lnTo>
                  <a:pt x="2699" y="3061"/>
                </a:lnTo>
                <a:lnTo>
                  <a:pt x="2699" y="3061"/>
                </a:lnTo>
                <a:lnTo>
                  <a:pt x="2699" y="3052"/>
                </a:lnTo>
                <a:lnTo>
                  <a:pt x="2699" y="3052"/>
                </a:lnTo>
                <a:lnTo>
                  <a:pt x="2699" y="3061"/>
                </a:lnTo>
                <a:lnTo>
                  <a:pt x="2699" y="3061"/>
                </a:lnTo>
                <a:lnTo>
                  <a:pt x="2708" y="3070"/>
                </a:lnTo>
                <a:lnTo>
                  <a:pt x="2708" y="3070"/>
                </a:lnTo>
                <a:lnTo>
                  <a:pt x="2708" y="3079"/>
                </a:lnTo>
                <a:lnTo>
                  <a:pt x="2708" y="3088"/>
                </a:lnTo>
                <a:lnTo>
                  <a:pt x="2708" y="3088"/>
                </a:lnTo>
                <a:lnTo>
                  <a:pt x="2708" y="3088"/>
                </a:lnTo>
                <a:lnTo>
                  <a:pt x="2708" y="3088"/>
                </a:lnTo>
                <a:lnTo>
                  <a:pt x="2708" y="3088"/>
                </a:lnTo>
                <a:lnTo>
                  <a:pt x="2716" y="3097"/>
                </a:lnTo>
                <a:lnTo>
                  <a:pt x="2716" y="3097"/>
                </a:lnTo>
                <a:lnTo>
                  <a:pt x="2716" y="3088"/>
                </a:lnTo>
                <a:lnTo>
                  <a:pt x="2716" y="3079"/>
                </a:lnTo>
                <a:lnTo>
                  <a:pt x="2716" y="3070"/>
                </a:lnTo>
                <a:lnTo>
                  <a:pt x="2716" y="3070"/>
                </a:lnTo>
                <a:lnTo>
                  <a:pt x="2716" y="3070"/>
                </a:lnTo>
                <a:lnTo>
                  <a:pt x="2716" y="3070"/>
                </a:lnTo>
                <a:lnTo>
                  <a:pt x="2724" y="3061"/>
                </a:lnTo>
                <a:lnTo>
                  <a:pt x="2724" y="3043"/>
                </a:lnTo>
                <a:lnTo>
                  <a:pt x="2724" y="3043"/>
                </a:lnTo>
                <a:lnTo>
                  <a:pt x="2724" y="3033"/>
                </a:lnTo>
                <a:lnTo>
                  <a:pt x="2724" y="3033"/>
                </a:lnTo>
                <a:lnTo>
                  <a:pt x="2724" y="3015"/>
                </a:lnTo>
                <a:lnTo>
                  <a:pt x="2724" y="3015"/>
                </a:lnTo>
                <a:lnTo>
                  <a:pt x="2724" y="3015"/>
                </a:lnTo>
                <a:lnTo>
                  <a:pt x="2732" y="3033"/>
                </a:lnTo>
                <a:lnTo>
                  <a:pt x="2732" y="3033"/>
                </a:lnTo>
                <a:lnTo>
                  <a:pt x="2732" y="3033"/>
                </a:lnTo>
                <a:lnTo>
                  <a:pt x="2732" y="3024"/>
                </a:lnTo>
                <a:lnTo>
                  <a:pt x="2732" y="3006"/>
                </a:lnTo>
                <a:lnTo>
                  <a:pt x="2732" y="3006"/>
                </a:lnTo>
                <a:lnTo>
                  <a:pt x="2732" y="3006"/>
                </a:lnTo>
                <a:lnTo>
                  <a:pt x="2732" y="3015"/>
                </a:lnTo>
                <a:lnTo>
                  <a:pt x="2741" y="3015"/>
                </a:lnTo>
                <a:lnTo>
                  <a:pt x="2741" y="3015"/>
                </a:lnTo>
                <a:lnTo>
                  <a:pt x="2741" y="3006"/>
                </a:lnTo>
                <a:lnTo>
                  <a:pt x="2741" y="3043"/>
                </a:lnTo>
                <a:lnTo>
                  <a:pt x="2741" y="3043"/>
                </a:lnTo>
                <a:lnTo>
                  <a:pt x="2741" y="3043"/>
                </a:lnTo>
                <a:lnTo>
                  <a:pt x="2741" y="3043"/>
                </a:lnTo>
                <a:lnTo>
                  <a:pt x="2741" y="3052"/>
                </a:lnTo>
                <a:lnTo>
                  <a:pt x="2749" y="3061"/>
                </a:lnTo>
                <a:lnTo>
                  <a:pt x="2749" y="3052"/>
                </a:lnTo>
                <a:lnTo>
                  <a:pt x="2749" y="3033"/>
                </a:lnTo>
                <a:lnTo>
                  <a:pt x="2749" y="3024"/>
                </a:lnTo>
                <a:lnTo>
                  <a:pt x="2749" y="3006"/>
                </a:lnTo>
                <a:lnTo>
                  <a:pt x="2749" y="2988"/>
                </a:lnTo>
                <a:lnTo>
                  <a:pt x="2749" y="2969"/>
                </a:lnTo>
                <a:lnTo>
                  <a:pt x="2749" y="2960"/>
                </a:lnTo>
                <a:lnTo>
                  <a:pt x="2757" y="2969"/>
                </a:lnTo>
                <a:lnTo>
                  <a:pt x="2757" y="2979"/>
                </a:lnTo>
                <a:lnTo>
                  <a:pt x="2757" y="2988"/>
                </a:lnTo>
                <a:lnTo>
                  <a:pt x="2757" y="2988"/>
                </a:lnTo>
                <a:lnTo>
                  <a:pt x="2757" y="3006"/>
                </a:lnTo>
                <a:lnTo>
                  <a:pt x="2757" y="3006"/>
                </a:lnTo>
                <a:lnTo>
                  <a:pt x="2757" y="3015"/>
                </a:lnTo>
                <a:lnTo>
                  <a:pt x="2765" y="3024"/>
                </a:lnTo>
                <a:lnTo>
                  <a:pt x="2765" y="3024"/>
                </a:lnTo>
                <a:lnTo>
                  <a:pt x="2765" y="3024"/>
                </a:lnTo>
                <a:lnTo>
                  <a:pt x="2765" y="3024"/>
                </a:lnTo>
                <a:lnTo>
                  <a:pt x="2765" y="3006"/>
                </a:lnTo>
                <a:lnTo>
                  <a:pt x="2765" y="2997"/>
                </a:lnTo>
                <a:lnTo>
                  <a:pt x="2765" y="2988"/>
                </a:lnTo>
                <a:lnTo>
                  <a:pt x="2765" y="2969"/>
                </a:lnTo>
                <a:lnTo>
                  <a:pt x="2774" y="2969"/>
                </a:lnTo>
                <a:lnTo>
                  <a:pt x="2774" y="2960"/>
                </a:lnTo>
                <a:lnTo>
                  <a:pt x="2774" y="2960"/>
                </a:lnTo>
                <a:lnTo>
                  <a:pt x="2774" y="2960"/>
                </a:lnTo>
                <a:lnTo>
                  <a:pt x="2774" y="2960"/>
                </a:lnTo>
                <a:lnTo>
                  <a:pt x="2774" y="2960"/>
                </a:lnTo>
                <a:lnTo>
                  <a:pt x="2774" y="2969"/>
                </a:lnTo>
                <a:lnTo>
                  <a:pt x="2774" y="2979"/>
                </a:lnTo>
                <a:lnTo>
                  <a:pt x="2782" y="2988"/>
                </a:lnTo>
                <a:lnTo>
                  <a:pt x="2782" y="2997"/>
                </a:lnTo>
                <a:lnTo>
                  <a:pt x="2782" y="3006"/>
                </a:lnTo>
                <a:lnTo>
                  <a:pt x="2782" y="3024"/>
                </a:lnTo>
                <a:lnTo>
                  <a:pt x="2782" y="3043"/>
                </a:lnTo>
                <a:lnTo>
                  <a:pt x="2782" y="3052"/>
                </a:lnTo>
                <a:lnTo>
                  <a:pt x="2782" y="3052"/>
                </a:lnTo>
                <a:lnTo>
                  <a:pt x="2782" y="3052"/>
                </a:lnTo>
                <a:lnTo>
                  <a:pt x="2790" y="3061"/>
                </a:lnTo>
                <a:lnTo>
                  <a:pt x="2790" y="3070"/>
                </a:lnTo>
                <a:lnTo>
                  <a:pt x="2790" y="3061"/>
                </a:lnTo>
                <a:lnTo>
                  <a:pt x="2790" y="3070"/>
                </a:lnTo>
                <a:lnTo>
                  <a:pt x="2790" y="3079"/>
                </a:lnTo>
                <a:lnTo>
                  <a:pt x="2790" y="3079"/>
                </a:lnTo>
                <a:lnTo>
                  <a:pt x="2790" y="3079"/>
                </a:lnTo>
                <a:lnTo>
                  <a:pt x="2790" y="3079"/>
                </a:lnTo>
                <a:lnTo>
                  <a:pt x="2798" y="3061"/>
                </a:lnTo>
                <a:lnTo>
                  <a:pt x="2798" y="3052"/>
                </a:lnTo>
                <a:lnTo>
                  <a:pt x="2798" y="3043"/>
                </a:lnTo>
                <a:lnTo>
                  <a:pt x="2798" y="3052"/>
                </a:lnTo>
                <a:lnTo>
                  <a:pt x="2798" y="3052"/>
                </a:lnTo>
                <a:lnTo>
                  <a:pt x="2798" y="3061"/>
                </a:lnTo>
                <a:lnTo>
                  <a:pt x="2798" y="3070"/>
                </a:lnTo>
                <a:lnTo>
                  <a:pt x="2798" y="3106"/>
                </a:lnTo>
                <a:lnTo>
                  <a:pt x="2807" y="3125"/>
                </a:lnTo>
                <a:lnTo>
                  <a:pt x="2807" y="3143"/>
                </a:lnTo>
                <a:lnTo>
                  <a:pt x="2807" y="3152"/>
                </a:lnTo>
                <a:lnTo>
                  <a:pt x="2807" y="3161"/>
                </a:lnTo>
                <a:lnTo>
                  <a:pt x="2807" y="3161"/>
                </a:lnTo>
                <a:lnTo>
                  <a:pt x="2807" y="3180"/>
                </a:lnTo>
                <a:lnTo>
                  <a:pt x="2807" y="3170"/>
                </a:lnTo>
                <a:lnTo>
                  <a:pt x="2807" y="3170"/>
                </a:lnTo>
                <a:lnTo>
                  <a:pt x="2815" y="3161"/>
                </a:lnTo>
                <a:lnTo>
                  <a:pt x="2815" y="3152"/>
                </a:lnTo>
                <a:lnTo>
                  <a:pt x="2815" y="3143"/>
                </a:lnTo>
                <a:lnTo>
                  <a:pt x="2815" y="3134"/>
                </a:lnTo>
                <a:lnTo>
                  <a:pt x="2815" y="3116"/>
                </a:lnTo>
                <a:lnTo>
                  <a:pt x="2815" y="3116"/>
                </a:lnTo>
                <a:lnTo>
                  <a:pt x="2815" y="3106"/>
                </a:lnTo>
                <a:lnTo>
                  <a:pt x="2815" y="3106"/>
                </a:lnTo>
                <a:lnTo>
                  <a:pt x="2823" y="3097"/>
                </a:lnTo>
                <a:lnTo>
                  <a:pt x="2823" y="3097"/>
                </a:lnTo>
                <a:lnTo>
                  <a:pt x="2823" y="3097"/>
                </a:lnTo>
                <a:lnTo>
                  <a:pt x="2823" y="3097"/>
                </a:lnTo>
                <a:lnTo>
                  <a:pt x="2823" y="3088"/>
                </a:lnTo>
                <a:lnTo>
                  <a:pt x="2823" y="3097"/>
                </a:lnTo>
                <a:lnTo>
                  <a:pt x="2823" y="3106"/>
                </a:lnTo>
                <a:lnTo>
                  <a:pt x="2832" y="3106"/>
                </a:lnTo>
                <a:lnTo>
                  <a:pt x="2832" y="3106"/>
                </a:lnTo>
                <a:lnTo>
                  <a:pt x="2832" y="3106"/>
                </a:lnTo>
                <a:lnTo>
                  <a:pt x="2832" y="3106"/>
                </a:lnTo>
                <a:lnTo>
                  <a:pt x="2832" y="3097"/>
                </a:lnTo>
                <a:lnTo>
                  <a:pt x="2832" y="3097"/>
                </a:lnTo>
                <a:lnTo>
                  <a:pt x="2832" y="3088"/>
                </a:lnTo>
                <a:lnTo>
                  <a:pt x="2832" y="3079"/>
                </a:lnTo>
                <a:lnTo>
                  <a:pt x="2840" y="3079"/>
                </a:lnTo>
                <a:lnTo>
                  <a:pt x="2840" y="3079"/>
                </a:lnTo>
                <a:lnTo>
                  <a:pt x="2840" y="3079"/>
                </a:lnTo>
                <a:lnTo>
                  <a:pt x="2840" y="3079"/>
                </a:lnTo>
                <a:lnTo>
                  <a:pt x="2840" y="3079"/>
                </a:lnTo>
                <a:lnTo>
                  <a:pt x="2840" y="3088"/>
                </a:lnTo>
                <a:lnTo>
                  <a:pt x="2840" y="3097"/>
                </a:lnTo>
                <a:lnTo>
                  <a:pt x="2840" y="3097"/>
                </a:lnTo>
                <a:lnTo>
                  <a:pt x="2848" y="3097"/>
                </a:lnTo>
                <a:lnTo>
                  <a:pt x="2848" y="3097"/>
                </a:lnTo>
                <a:lnTo>
                  <a:pt x="2848" y="3088"/>
                </a:lnTo>
                <a:lnTo>
                  <a:pt x="2848" y="3079"/>
                </a:lnTo>
                <a:lnTo>
                  <a:pt x="2848" y="3070"/>
                </a:lnTo>
                <a:lnTo>
                  <a:pt x="2848" y="3070"/>
                </a:lnTo>
                <a:lnTo>
                  <a:pt x="2848" y="3070"/>
                </a:lnTo>
                <a:lnTo>
                  <a:pt x="2848" y="3088"/>
                </a:lnTo>
                <a:lnTo>
                  <a:pt x="2856" y="3097"/>
                </a:lnTo>
                <a:lnTo>
                  <a:pt x="2856" y="3097"/>
                </a:lnTo>
                <a:lnTo>
                  <a:pt x="2856" y="3106"/>
                </a:lnTo>
                <a:lnTo>
                  <a:pt x="2856" y="3116"/>
                </a:lnTo>
                <a:lnTo>
                  <a:pt x="2856" y="3116"/>
                </a:lnTo>
                <a:lnTo>
                  <a:pt x="2856" y="3116"/>
                </a:lnTo>
                <a:lnTo>
                  <a:pt x="2856" y="3097"/>
                </a:lnTo>
                <a:lnTo>
                  <a:pt x="2856" y="3088"/>
                </a:lnTo>
                <a:lnTo>
                  <a:pt x="2865" y="3079"/>
                </a:lnTo>
                <a:lnTo>
                  <a:pt x="2865" y="3079"/>
                </a:lnTo>
                <a:lnTo>
                  <a:pt x="2865" y="3070"/>
                </a:lnTo>
                <a:lnTo>
                  <a:pt x="2865" y="3061"/>
                </a:lnTo>
                <a:lnTo>
                  <a:pt x="2865" y="3061"/>
                </a:lnTo>
                <a:lnTo>
                  <a:pt x="2865" y="3061"/>
                </a:lnTo>
                <a:lnTo>
                  <a:pt x="2865" y="3061"/>
                </a:lnTo>
                <a:lnTo>
                  <a:pt x="2865" y="3052"/>
                </a:lnTo>
                <a:lnTo>
                  <a:pt x="2873" y="3052"/>
                </a:lnTo>
                <a:lnTo>
                  <a:pt x="2873" y="3024"/>
                </a:lnTo>
                <a:lnTo>
                  <a:pt x="2873" y="3015"/>
                </a:lnTo>
                <a:lnTo>
                  <a:pt x="2873" y="3015"/>
                </a:lnTo>
                <a:lnTo>
                  <a:pt x="2873" y="3015"/>
                </a:lnTo>
                <a:lnTo>
                  <a:pt x="2873" y="3015"/>
                </a:lnTo>
                <a:lnTo>
                  <a:pt x="2873" y="3024"/>
                </a:lnTo>
                <a:lnTo>
                  <a:pt x="2873" y="3015"/>
                </a:lnTo>
                <a:lnTo>
                  <a:pt x="2881" y="3043"/>
                </a:lnTo>
                <a:lnTo>
                  <a:pt x="2881" y="3061"/>
                </a:lnTo>
                <a:lnTo>
                  <a:pt x="2881" y="3070"/>
                </a:lnTo>
                <a:lnTo>
                  <a:pt x="2881" y="3079"/>
                </a:lnTo>
                <a:lnTo>
                  <a:pt x="2881" y="3088"/>
                </a:lnTo>
                <a:lnTo>
                  <a:pt x="2881" y="3097"/>
                </a:lnTo>
                <a:lnTo>
                  <a:pt x="2881" y="3097"/>
                </a:lnTo>
                <a:lnTo>
                  <a:pt x="2889" y="3106"/>
                </a:lnTo>
                <a:lnTo>
                  <a:pt x="2889" y="3116"/>
                </a:lnTo>
                <a:lnTo>
                  <a:pt x="2889" y="3125"/>
                </a:lnTo>
                <a:lnTo>
                  <a:pt x="2889" y="3134"/>
                </a:lnTo>
                <a:lnTo>
                  <a:pt x="2889" y="3134"/>
                </a:lnTo>
                <a:lnTo>
                  <a:pt x="2889" y="3125"/>
                </a:lnTo>
                <a:lnTo>
                  <a:pt x="2889" y="3125"/>
                </a:lnTo>
                <a:lnTo>
                  <a:pt x="2889" y="3116"/>
                </a:lnTo>
                <a:lnTo>
                  <a:pt x="2898" y="3097"/>
                </a:lnTo>
                <a:lnTo>
                  <a:pt x="2898" y="3079"/>
                </a:lnTo>
                <a:lnTo>
                  <a:pt x="2898" y="3070"/>
                </a:lnTo>
                <a:lnTo>
                  <a:pt x="2898" y="3061"/>
                </a:lnTo>
                <a:lnTo>
                  <a:pt x="2898" y="3061"/>
                </a:lnTo>
                <a:lnTo>
                  <a:pt x="2898" y="3070"/>
                </a:lnTo>
                <a:lnTo>
                  <a:pt x="2898" y="3070"/>
                </a:lnTo>
                <a:lnTo>
                  <a:pt x="2898" y="3088"/>
                </a:lnTo>
                <a:lnTo>
                  <a:pt x="2906" y="3106"/>
                </a:lnTo>
                <a:lnTo>
                  <a:pt x="2906" y="3106"/>
                </a:lnTo>
                <a:lnTo>
                  <a:pt x="2906" y="3134"/>
                </a:lnTo>
                <a:lnTo>
                  <a:pt x="2906" y="3134"/>
                </a:lnTo>
                <a:lnTo>
                  <a:pt x="2906" y="3134"/>
                </a:lnTo>
                <a:lnTo>
                  <a:pt x="2906" y="3143"/>
                </a:lnTo>
                <a:lnTo>
                  <a:pt x="2906" y="3134"/>
                </a:lnTo>
                <a:lnTo>
                  <a:pt x="2906" y="3143"/>
                </a:lnTo>
                <a:lnTo>
                  <a:pt x="2914" y="3143"/>
                </a:lnTo>
                <a:lnTo>
                  <a:pt x="2914" y="3125"/>
                </a:lnTo>
                <a:lnTo>
                  <a:pt x="2914" y="3134"/>
                </a:lnTo>
                <a:lnTo>
                  <a:pt x="2914" y="3134"/>
                </a:lnTo>
                <a:lnTo>
                  <a:pt x="2914" y="3134"/>
                </a:lnTo>
                <a:lnTo>
                  <a:pt x="2914" y="3134"/>
                </a:lnTo>
                <a:lnTo>
                  <a:pt x="2914" y="3116"/>
                </a:lnTo>
                <a:lnTo>
                  <a:pt x="2914" y="3116"/>
                </a:lnTo>
                <a:lnTo>
                  <a:pt x="2922" y="3106"/>
                </a:lnTo>
                <a:lnTo>
                  <a:pt x="2922" y="3106"/>
                </a:lnTo>
                <a:lnTo>
                  <a:pt x="2922" y="3097"/>
                </a:lnTo>
                <a:lnTo>
                  <a:pt x="2922" y="3088"/>
                </a:lnTo>
                <a:lnTo>
                  <a:pt x="2922" y="3088"/>
                </a:lnTo>
                <a:lnTo>
                  <a:pt x="2922" y="3097"/>
                </a:lnTo>
                <a:lnTo>
                  <a:pt x="2922" y="3097"/>
                </a:lnTo>
                <a:lnTo>
                  <a:pt x="2922" y="3106"/>
                </a:lnTo>
                <a:lnTo>
                  <a:pt x="2931" y="3116"/>
                </a:lnTo>
                <a:lnTo>
                  <a:pt x="2931" y="3125"/>
                </a:lnTo>
                <a:lnTo>
                  <a:pt x="2931" y="3125"/>
                </a:lnTo>
                <a:lnTo>
                  <a:pt x="2931" y="3125"/>
                </a:lnTo>
                <a:lnTo>
                  <a:pt x="2931" y="3125"/>
                </a:lnTo>
                <a:lnTo>
                  <a:pt x="2931" y="3134"/>
                </a:lnTo>
                <a:lnTo>
                  <a:pt x="2931" y="3143"/>
                </a:lnTo>
                <a:lnTo>
                  <a:pt x="2931" y="3161"/>
                </a:lnTo>
                <a:lnTo>
                  <a:pt x="2939" y="3152"/>
                </a:lnTo>
                <a:lnTo>
                  <a:pt x="2939" y="3143"/>
                </a:lnTo>
                <a:lnTo>
                  <a:pt x="2939" y="3143"/>
                </a:lnTo>
                <a:lnTo>
                  <a:pt x="2939" y="3134"/>
                </a:lnTo>
                <a:lnTo>
                  <a:pt x="2939" y="3134"/>
                </a:lnTo>
                <a:lnTo>
                  <a:pt x="2939" y="3125"/>
                </a:lnTo>
                <a:lnTo>
                  <a:pt x="2939" y="3097"/>
                </a:lnTo>
                <a:lnTo>
                  <a:pt x="2939" y="3106"/>
                </a:lnTo>
                <a:lnTo>
                  <a:pt x="2947" y="3116"/>
                </a:lnTo>
                <a:lnTo>
                  <a:pt x="2947" y="3116"/>
                </a:lnTo>
                <a:lnTo>
                  <a:pt x="2947" y="3116"/>
                </a:lnTo>
                <a:lnTo>
                  <a:pt x="2947" y="3106"/>
                </a:lnTo>
                <a:lnTo>
                  <a:pt x="2947" y="3106"/>
                </a:lnTo>
                <a:lnTo>
                  <a:pt x="2947" y="3097"/>
                </a:lnTo>
                <a:lnTo>
                  <a:pt x="2947" y="3097"/>
                </a:lnTo>
                <a:lnTo>
                  <a:pt x="2955" y="3088"/>
                </a:lnTo>
                <a:lnTo>
                  <a:pt x="2955" y="3079"/>
                </a:lnTo>
                <a:lnTo>
                  <a:pt x="2955" y="3079"/>
                </a:lnTo>
                <a:lnTo>
                  <a:pt x="2955" y="3070"/>
                </a:lnTo>
                <a:lnTo>
                  <a:pt x="2955" y="3061"/>
                </a:lnTo>
                <a:lnTo>
                  <a:pt x="2955" y="3052"/>
                </a:lnTo>
                <a:lnTo>
                  <a:pt x="2955" y="3043"/>
                </a:lnTo>
                <a:lnTo>
                  <a:pt x="2955" y="3033"/>
                </a:lnTo>
                <a:lnTo>
                  <a:pt x="2964" y="3033"/>
                </a:lnTo>
                <a:lnTo>
                  <a:pt x="2964" y="3024"/>
                </a:lnTo>
                <a:lnTo>
                  <a:pt x="2964" y="3024"/>
                </a:lnTo>
                <a:lnTo>
                  <a:pt x="2964" y="3033"/>
                </a:lnTo>
                <a:lnTo>
                  <a:pt x="2964" y="3033"/>
                </a:lnTo>
                <a:lnTo>
                  <a:pt x="2964" y="3043"/>
                </a:lnTo>
                <a:lnTo>
                  <a:pt x="2964" y="3043"/>
                </a:lnTo>
                <a:lnTo>
                  <a:pt x="2964" y="3043"/>
                </a:lnTo>
                <a:lnTo>
                  <a:pt x="2972" y="3043"/>
                </a:lnTo>
                <a:lnTo>
                  <a:pt x="2972" y="3033"/>
                </a:lnTo>
                <a:lnTo>
                  <a:pt x="2972" y="3033"/>
                </a:lnTo>
                <a:lnTo>
                  <a:pt x="2972" y="3024"/>
                </a:lnTo>
                <a:lnTo>
                  <a:pt x="2972" y="3024"/>
                </a:lnTo>
                <a:lnTo>
                  <a:pt x="2972" y="3024"/>
                </a:lnTo>
                <a:lnTo>
                  <a:pt x="2972" y="3024"/>
                </a:lnTo>
                <a:lnTo>
                  <a:pt x="2972" y="3024"/>
                </a:lnTo>
                <a:lnTo>
                  <a:pt x="2980" y="3024"/>
                </a:lnTo>
                <a:lnTo>
                  <a:pt x="2980" y="3015"/>
                </a:lnTo>
                <a:lnTo>
                  <a:pt x="2980" y="3015"/>
                </a:lnTo>
                <a:lnTo>
                  <a:pt x="2980" y="3006"/>
                </a:lnTo>
                <a:lnTo>
                  <a:pt x="2980" y="3006"/>
                </a:lnTo>
                <a:lnTo>
                  <a:pt x="2980" y="3006"/>
                </a:lnTo>
                <a:lnTo>
                  <a:pt x="2980" y="3006"/>
                </a:lnTo>
                <a:lnTo>
                  <a:pt x="2980" y="3015"/>
                </a:lnTo>
                <a:lnTo>
                  <a:pt x="2988" y="3015"/>
                </a:lnTo>
                <a:lnTo>
                  <a:pt x="2988" y="3015"/>
                </a:lnTo>
                <a:lnTo>
                  <a:pt x="2988" y="3024"/>
                </a:lnTo>
                <a:lnTo>
                  <a:pt x="2988" y="3024"/>
                </a:lnTo>
                <a:lnTo>
                  <a:pt x="2988" y="3033"/>
                </a:lnTo>
                <a:lnTo>
                  <a:pt x="2988" y="3033"/>
                </a:lnTo>
                <a:lnTo>
                  <a:pt x="2988" y="3043"/>
                </a:lnTo>
                <a:lnTo>
                  <a:pt x="2988" y="3052"/>
                </a:lnTo>
                <a:lnTo>
                  <a:pt x="2997" y="3052"/>
                </a:lnTo>
                <a:lnTo>
                  <a:pt x="2997" y="3052"/>
                </a:lnTo>
                <a:lnTo>
                  <a:pt x="2997" y="3052"/>
                </a:lnTo>
                <a:lnTo>
                  <a:pt x="2997" y="3052"/>
                </a:lnTo>
                <a:lnTo>
                  <a:pt x="2997" y="3052"/>
                </a:lnTo>
                <a:lnTo>
                  <a:pt x="2997" y="3052"/>
                </a:lnTo>
                <a:lnTo>
                  <a:pt x="2997" y="3061"/>
                </a:lnTo>
                <a:lnTo>
                  <a:pt x="2997" y="3061"/>
                </a:lnTo>
                <a:lnTo>
                  <a:pt x="3005" y="3061"/>
                </a:lnTo>
                <a:lnTo>
                  <a:pt x="3005" y="3061"/>
                </a:lnTo>
                <a:lnTo>
                  <a:pt x="3005" y="3061"/>
                </a:lnTo>
                <a:lnTo>
                  <a:pt x="3005" y="3061"/>
                </a:lnTo>
                <a:lnTo>
                  <a:pt x="3005" y="3052"/>
                </a:lnTo>
                <a:lnTo>
                  <a:pt x="3005" y="3052"/>
                </a:lnTo>
                <a:lnTo>
                  <a:pt x="3005" y="3052"/>
                </a:lnTo>
                <a:lnTo>
                  <a:pt x="3013" y="3052"/>
                </a:lnTo>
                <a:lnTo>
                  <a:pt x="3013" y="3043"/>
                </a:lnTo>
                <a:lnTo>
                  <a:pt x="3013" y="3043"/>
                </a:lnTo>
                <a:lnTo>
                  <a:pt x="3013" y="3033"/>
                </a:lnTo>
                <a:lnTo>
                  <a:pt x="3013" y="3024"/>
                </a:lnTo>
                <a:lnTo>
                  <a:pt x="3013" y="3024"/>
                </a:lnTo>
                <a:lnTo>
                  <a:pt x="3013" y="3024"/>
                </a:lnTo>
                <a:lnTo>
                  <a:pt x="3013" y="3024"/>
                </a:lnTo>
                <a:lnTo>
                  <a:pt x="3021" y="3033"/>
                </a:lnTo>
                <a:lnTo>
                  <a:pt x="3021" y="3033"/>
                </a:lnTo>
                <a:lnTo>
                  <a:pt x="3021" y="3024"/>
                </a:lnTo>
                <a:lnTo>
                  <a:pt x="3021" y="3024"/>
                </a:lnTo>
                <a:lnTo>
                  <a:pt x="3021" y="3024"/>
                </a:lnTo>
                <a:lnTo>
                  <a:pt x="3021" y="3024"/>
                </a:lnTo>
                <a:lnTo>
                  <a:pt x="3021" y="3015"/>
                </a:lnTo>
                <a:lnTo>
                  <a:pt x="3021" y="3015"/>
                </a:lnTo>
                <a:lnTo>
                  <a:pt x="3030" y="3015"/>
                </a:lnTo>
                <a:lnTo>
                  <a:pt x="3030" y="3015"/>
                </a:lnTo>
                <a:lnTo>
                  <a:pt x="3030" y="3015"/>
                </a:lnTo>
                <a:lnTo>
                  <a:pt x="3030" y="3015"/>
                </a:lnTo>
                <a:lnTo>
                  <a:pt x="3030" y="3015"/>
                </a:lnTo>
                <a:lnTo>
                  <a:pt x="3030" y="3015"/>
                </a:lnTo>
                <a:lnTo>
                  <a:pt x="3030" y="3006"/>
                </a:lnTo>
                <a:lnTo>
                  <a:pt x="3030" y="3006"/>
                </a:lnTo>
                <a:lnTo>
                  <a:pt x="3038" y="2997"/>
                </a:lnTo>
                <a:lnTo>
                  <a:pt x="3038" y="2997"/>
                </a:lnTo>
                <a:lnTo>
                  <a:pt x="3038" y="2988"/>
                </a:lnTo>
                <a:lnTo>
                  <a:pt x="3038" y="2988"/>
                </a:lnTo>
                <a:lnTo>
                  <a:pt x="3038" y="2988"/>
                </a:lnTo>
                <a:lnTo>
                  <a:pt x="3038" y="2988"/>
                </a:lnTo>
                <a:lnTo>
                  <a:pt x="3038" y="2988"/>
                </a:lnTo>
                <a:lnTo>
                  <a:pt x="3038" y="2997"/>
                </a:lnTo>
                <a:lnTo>
                  <a:pt x="3046" y="2997"/>
                </a:lnTo>
                <a:lnTo>
                  <a:pt x="3046" y="2997"/>
                </a:lnTo>
                <a:lnTo>
                  <a:pt x="3046" y="2997"/>
                </a:lnTo>
                <a:lnTo>
                  <a:pt x="3046" y="3006"/>
                </a:lnTo>
                <a:lnTo>
                  <a:pt x="3046" y="3006"/>
                </a:lnTo>
                <a:lnTo>
                  <a:pt x="3046" y="2997"/>
                </a:lnTo>
                <a:lnTo>
                  <a:pt x="3046" y="2997"/>
                </a:lnTo>
                <a:lnTo>
                  <a:pt x="3046" y="2997"/>
                </a:lnTo>
                <a:lnTo>
                  <a:pt x="3054" y="2997"/>
                </a:lnTo>
                <a:lnTo>
                  <a:pt x="3054" y="2988"/>
                </a:lnTo>
                <a:lnTo>
                  <a:pt x="3054" y="2979"/>
                </a:lnTo>
                <a:lnTo>
                  <a:pt x="3054" y="2979"/>
                </a:lnTo>
                <a:lnTo>
                  <a:pt x="3054" y="2969"/>
                </a:lnTo>
                <a:lnTo>
                  <a:pt x="3054" y="2969"/>
                </a:lnTo>
                <a:lnTo>
                  <a:pt x="3054" y="2969"/>
                </a:lnTo>
                <a:lnTo>
                  <a:pt x="3054" y="2979"/>
                </a:lnTo>
                <a:lnTo>
                  <a:pt x="3063" y="2979"/>
                </a:lnTo>
                <a:lnTo>
                  <a:pt x="3063" y="2979"/>
                </a:lnTo>
                <a:lnTo>
                  <a:pt x="3063" y="2988"/>
                </a:lnTo>
                <a:lnTo>
                  <a:pt x="3063" y="2979"/>
                </a:lnTo>
                <a:lnTo>
                  <a:pt x="3063" y="2979"/>
                </a:lnTo>
                <a:lnTo>
                  <a:pt x="3063" y="2979"/>
                </a:lnTo>
                <a:lnTo>
                  <a:pt x="3063" y="2979"/>
                </a:lnTo>
                <a:lnTo>
                  <a:pt x="3063" y="2979"/>
                </a:lnTo>
                <a:lnTo>
                  <a:pt x="3071" y="2969"/>
                </a:lnTo>
                <a:lnTo>
                  <a:pt x="3071" y="2969"/>
                </a:lnTo>
                <a:lnTo>
                  <a:pt x="3071" y="2979"/>
                </a:lnTo>
                <a:lnTo>
                  <a:pt x="3071" y="2979"/>
                </a:lnTo>
                <a:lnTo>
                  <a:pt x="3071" y="2979"/>
                </a:lnTo>
                <a:lnTo>
                  <a:pt x="3071" y="2979"/>
                </a:lnTo>
                <a:lnTo>
                  <a:pt x="3071" y="2979"/>
                </a:lnTo>
                <a:lnTo>
                  <a:pt x="3079" y="2979"/>
                </a:lnTo>
                <a:lnTo>
                  <a:pt x="3079" y="2979"/>
                </a:lnTo>
                <a:lnTo>
                  <a:pt x="3079" y="2979"/>
                </a:lnTo>
                <a:lnTo>
                  <a:pt x="3079" y="2969"/>
                </a:lnTo>
                <a:lnTo>
                  <a:pt x="3079" y="2960"/>
                </a:lnTo>
                <a:lnTo>
                  <a:pt x="3079" y="2951"/>
                </a:lnTo>
                <a:lnTo>
                  <a:pt x="3079" y="2942"/>
                </a:lnTo>
                <a:lnTo>
                  <a:pt x="3079" y="2942"/>
                </a:lnTo>
                <a:lnTo>
                  <a:pt x="3087" y="2942"/>
                </a:lnTo>
                <a:lnTo>
                  <a:pt x="3087" y="2942"/>
                </a:lnTo>
                <a:lnTo>
                  <a:pt x="3087" y="2951"/>
                </a:lnTo>
                <a:lnTo>
                  <a:pt x="3087" y="2960"/>
                </a:lnTo>
                <a:lnTo>
                  <a:pt x="3087" y="2979"/>
                </a:lnTo>
                <a:lnTo>
                  <a:pt x="3087" y="2988"/>
                </a:lnTo>
                <a:lnTo>
                  <a:pt x="3087" y="2997"/>
                </a:lnTo>
                <a:lnTo>
                  <a:pt x="3087" y="2997"/>
                </a:lnTo>
                <a:lnTo>
                  <a:pt x="3096" y="2997"/>
                </a:lnTo>
                <a:lnTo>
                  <a:pt x="3096" y="2988"/>
                </a:lnTo>
                <a:lnTo>
                  <a:pt x="3096" y="2988"/>
                </a:lnTo>
                <a:lnTo>
                  <a:pt x="3096" y="2969"/>
                </a:lnTo>
                <a:lnTo>
                  <a:pt x="3096" y="2969"/>
                </a:lnTo>
                <a:lnTo>
                  <a:pt x="3096" y="2960"/>
                </a:lnTo>
                <a:lnTo>
                  <a:pt x="3096" y="2960"/>
                </a:lnTo>
                <a:lnTo>
                  <a:pt x="3096" y="2960"/>
                </a:lnTo>
                <a:lnTo>
                  <a:pt x="3104" y="2960"/>
                </a:lnTo>
                <a:lnTo>
                  <a:pt x="3104" y="2960"/>
                </a:lnTo>
                <a:lnTo>
                  <a:pt x="3104" y="2960"/>
                </a:lnTo>
                <a:lnTo>
                  <a:pt x="3104" y="2960"/>
                </a:lnTo>
                <a:lnTo>
                  <a:pt x="3104" y="2951"/>
                </a:lnTo>
                <a:lnTo>
                  <a:pt x="3104" y="2951"/>
                </a:lnTo>
                <a:lnTo>
                  <a:pt x="3104" y="2951"/>
                </a:lnTo>
                <a:lnTo>
                  <a:pt x="3104" y="2960"/>
                </a:lnTo>
                <a:lnTo>
                  <a:pt x="3112" y="2969"/>
                </a:lnTo>
                <a:lnTo>
                  <a:pt x="3112" y="2969"/>
                </a:lnTo>
                <a:lnTo>
                  <a:pt x="3112" y="2969"/>
                </a:lnTo>
                <a:lnTo>
                  <a:pt x="3112" y="2969"/>
                </a:lnTo>
                <a:lnTo>
                  <a:pt x="3112" y="2960"/>
                </a:lnTo>
                <a:lnTo>
                  <a:pt x="3112" y="2960"/>
                </a:lnTo>
                <a:lnTo>
                  <a:pt x="3112" y="2951"/>
                </a:lnTo>
                <a:lnTo>
                  <a:pt x="3112" y="2942"/>
                </a:lnTo>
                <a:lnTo>
                  <a:pt x="3120" y="2942"/>
                </a:lnTo>
                <a:lnTo>
                  <a:pt x="3120" y="2951"/>
                </a:lnTo>
                <a:lnTo>
                  <a:pt x="3120" y="2960"/>
                </a:lnTo>
                <a:lnTo>
                  <a:pt x="3120" y="2969"/>
                </a:lnTo>
                <a:lnTo>
                  <a:pt x="3120" y="2969"/>
                </a:lnTo>
                <a:lnTo>
                  <a:pt x="3120" y="2969"/>
                </a:lnTo>
                <a:lnTo>
                  <a:pt x="3120" y="2979"/>
                </a:lnTo>
                <a:lnTo>
                  <a:pt x="3120" y="2988"/>
                </a:lnTo>
                <a:lnTo>
                  <a:pt x="3129" y="2997"/>
                </a:lnTo>
                <a:lnTo>
                  <a:pt x="3129" y="2997"/>
                </a:lnTo>
                <a:lnTo>
                  <a:pt x="3129" y="3006"/>
                </a:lnTo>
                <a:lnTo>
                  <a:pt x="3129" y="3024"/>
                </a:lnTo>
                <a:lnTo>
                  <a:pt x="3129" y="3015"/>
                </a:lnTo>
                <a:lnTo>
                  <a:pt x="3129" y="3015"/>
                </a:lnTo>
                <a:lnTo>
                  <a:pt x="3129" y="3015"/>
                </a:lnTo>
                <a:lnTo>
                  <a:pt x="3137" y="3006"/>
                </a:lnTo>
                <a:lnTo>
                  <a:pt x="3137" y="3015"/>
                </a:lnTo>
                <a:lnTo>
                  <a:pt x="3137" y="3006"/>
                </a:lnTo>
                <a:lnTo>
                  <a:pt x="3137" y="2997"/>
                </a:lnTo>
                <a:lnTo>
                  <a:pt x="3137" y="2997"/>
                </a:lnTo>
                <a:lnTo>
                  <a:pt x="3137" y="2997"/>
                </a:lnTo>
                <a:lnTo>
                  <a:pt x="3137" y="2997"/>
                </a:lnTo>
                <a:lnTo>
                  <a:pt x="3137" y="2997"/>
                </a:lnTo>
                <a:lnTo>
                  <a:pt x="3145" y="2988"/>
                </a:lnTo>
                <a:lnTo>
                  <a:pt x="3145" y="2988"/>
                </a:lnTo>
                <a:lnTo>
                  <a:pt x="3145" y="2988"/>
                </a:lnTo>
                <a:lnTo>
                  <a:pt x="3145" y="2988"/>
                </a:lnTo>
                <a:lnTo>
                  <a:pt x="3145" y="2969"/>
                </a:lnTo>
                <a:lnTo>
                  <a:pt x="3145" y="2969"/>
                </a:lnTo>
                <a:lnTo>
                  <a:pt x="3145" y="2960"/>
                </a:lnTo>
                <a:lnTo>
                  <a:pt x="3145" y="2951"/>
                </a:lnTo>
                <a:lnTo>
                  <a:pt x="3153" y="2942"/>
                </a:lnTo>
                <a:lnTo>
                  <a:pt x="3153" y="2924"/>
                </a:lnTo>
                <a:lnTo>
                  <a:pt x="3153" y="2924"/>
                </a:lnTo>
                <a:lnTo>
                  <a:pt x="3153" y="2924"/>
                </a:lnTo>
                <a:lnTo>
                  <a:pt x="3153" y="2924"/>
                </a:lnTo>
                <a:lnTo>
                  <a:pt x="3153" y="2915"/>
                </a:lnTo>
                <a:lnTo>
                  <a:pt x="3153" y="2924"/>
                </a:lnTo>
                <a:lnTo>
                  <a:pt x="3153" y="2942"/>
                </a:lnTo>
                <a:lnTo>
                  <a:pt x="3162" y="2951"/>
                </a:lnTo>
                <a:lnTo>
                  <a:pt x="3162" y="2951"/>
                </a:lnTo>
                <a:lnTo>
                  <a:pt x="3162" y="2942"/>
                </a:lnTo>
                <a:lnTo>
                  <a:pt x="3162" y="2933"/>
                </a:lnTo>
                <a:lnTo>
                  <a:pt x="3162" y="2942"/>
                </a:lnTo>
                <a:lnTo>
                  <a:pt x="3162" y="2933"/>
                </a:lnTo>
                <a:lnTo>
                  <a:pt x="3162" y="2924"/>
                </a:lnTo>
                <a:lnTo>
                  <a:pt x="3162" y="2915"/>
                </a:lnTo>
                <a:lnTo>
                  <a:pt x="3170" y="2924"/>
                </a:lnTo>
                <a:lnTo>
                  <a:pt x="3170" y="2924"/>
                </a:lnTo>
                <a:lnTo>
                  <a:pt x="3170" y="2942"/>
                </a:lnTo>
                <a:lnTo>
                  <a:pt x="3170" y="2951"/>
                </a:lnTo>
                <a:lnTo>
                  <a:pt x="3170" y="2951"/>
                </a:lnTo>
                <a:lnTo>
                  <a:pt x="3170" y="2951"/>
                </a:lnTo>
                <a:lnTo>
                  <a:pt x="3170" y="2951"/>
                </a:lnTo>
                <a:lnTo>
                  <a:pt x="3170" y="2951"/>
                </a:lnTo>
                <a:lnTo>
                  <a:pt x="3178" y="2951"/>
                </a:lnTo>
                <a:lnTo>
                  <a:pt x="3178" y="2951"/>
                </a:lnTo>
                <a:lnTo>
                  <a:pt x="3178" y="2942"/>
                </a:lnTo>
                <a:lnTo>
                  <a:pt x="3178" y="2942"/>
                </a:lnTo>
                <a:lnTo>
                  <a:pt x="3178" y="2933"/>
                </a:lnTo>
                <a:lnTo>
                  <a:pt x="3178" y="2942"/>
                </a:lnTo>
                <a:lnTo>
                  <a:pt x="3178" y="2942"/>
                </a:lnTo>
                <a:lnTo>
                  <a:pt x="3178" y="2942"/>
                </a:lnTo>
                <a:lnTo>
                  <a:pt x="3186" y="2960"/>
                </a:lnTo>
                <a:lnTo>
                  <a:pt x="3186" y="2988"/>
                </a:lnTo>
                <a:lnTo>
                  <a:pt x="3186" y="3006"/>
                </a:lnTo>
                <a:lnTo>
                  <a:pt x="3186" y="3024"/>
                </a:lnTo>
                <a:lnTo>
                  <a:pt x="3186" y="3024"/>
                </a:lnTo>
                <a:lnTo>
                  <a:pt x="3186" y="3033"/>
                </a:lnTo>
                <a:lnTo>
                  <a:pt x="3186" y="3024"/>
                </a:lnTo>
                <a:lnTo>
                  <a:pt x="3186" y="3024"/>
                </a:lnTo>
                <a:lnTo>
                  <a:pt x="3195" y="3015"/>
                </a:lnTo>
                <a:lnTo>
                  <a:pt x="3195" y="3015"/>
                </a:lnTo>
                <a:lnTo>
                  <a:pt x="3195" y="3006"/>
                </a:lnTo>
                <a:lnTo>
                  <a:pt x="3195" y="2997"/>
                </a:lnTo>
                <a:lnTo>
                  <a:pt x="3195" y="2988"/>
                </a:lnTo>
                <a:lnTo>
                  <a:pt x="3195" y="2988"/>
                </a:lnTo>
                <a:lnTo>
                  <a:pt x="3195" y="2979"/>
                </a:lnTo>
                <a:lnTo>
                  <a:pt x="3203" y="2960"/>
                </a:lnTo>
                <a:lnTo>
                  <a:pt x="3203" y="2942"/>
                </a:lnTo>
                <a:lnTo>
                  <a:pt x="3203" y="2924"/>
                </a:lnTo>
                <a:lnTo>
                  <a:pt x="3203" y="2933"/>
                </a:lnTo>
                <a:lnTo>
                  <a:pt x="3203" y="2924"/>
                </a:lnTo>
                <a:lnTo>
                  <a:pt x="3203" y="2915"/>
                </a:lnTo>
                <a:lnTo>
                  <a:pt x="3203" y="2905"/>
                </a:lnTo>
                <a:lnTo>
                  <a:pt x="3203" y="2887"/>
                </a:lnTo>
                <a:lnTo>
                  <a:pt x="3211" y="2878"/>
                </a:lnTo>
                <a:lnTo>
                  <a:pt x="3211" y="2878"/>
                </a:lnTo>
                <a:lnTo>
                  <a:pt x="3211" y="2878"/>
                </a:lnTo>
                <a:lnTo>
                  <a:pt x="3211" y="2869"/>
                </a:lnTo>
                <a:lnTo>
                  <a:pt x="3211" y="2869"/>
                </a:lnTo>
                <a:lnTo>
                  <a:pt x="3211" y="2869"/>
                </a:lnTo>
                <a:lnTo>
                  <a:pt x="3211" y="2878"/>
                </a:lnTo>
                <a:lnTo>
                  <a:pt x="3211" y="2878"/>
                </a:lnTo>
                <a:lnTo>
                  <a:pt x="3219" y="2887"/>
                </a:lnTo>
                <a:lnTo>
                  <a:pt x="3219" y="2887"/>
                </a:lnTo>
                <a:lnTo>
                  <a:pt x="3219" y="2896"/>
                </a:lnTo>
                <a:lnTo>
                  <a:pt x="3219" y="2905"/>
                </a:lnTo>
                <a:lnTo>
                  <a:pt x="3219" y="2924"/>
                </a:lnTo>
                <a:lnTo>
                  <a:pt x="3219" y="2933"/>
                </a:lnTo>
                <a:lnTo>
                  <a:pt x="3219" y="2951"/>
                </a:lnTo>
                <a:lnTo>
                  <a:pt x="3219" y="2969"/>
                </a:lnTo>
                <a:lnTo>
                  <a:pt x="3228" y="2979"/>
                </a:lnTo>
                <a:lnTo>
                  <a:pt x="3228" y="2988"/>
                </a:lnTo>
                <a:lnTo>
                  <a:pt x="3228" y="2997"/>
                </a:lnTo>
                <a:lnTo>
                  <a:pt x="3228" y="2997"/>
                </a:lnTo>
                <a:lnTo>
                  <a:pt x="3228" y="2997"/>
                </a:lnTo>
                <a:lnTo>
                  <a:pt x="3228" y="3006"/>
                </a:lnTo>
                <a:lnTo>
                  <a:pt x="3228" y="3015"/>
                </a:lnTo>
                <a:lnTo>
                  <a:pt x="3228" y="3024"/>
                </a:lnTo>
                <a:lnTo>
                  <a:pt x="3236" y="3033"/>
                </a:lnTo>
                <a:lnTo>
                  <a:pt x="3236" y="3033"/>
                </a:lnTo>
                <a:lnTo>
                  <a:pt x="3236" y="3043"/>
                </a:lnTo>
                <a:lnTo>
                  <a:pt x="3236" y="3052"/>
                </a:lnTo>
                <a:lnTo>
                  <a:pt x="3236" y="3052"/>
                </a:lnTo>
                <a:lnTo>
                  <a:pt x="3236" y="3052"/>
                </a:lnTo>
                <a:lnTo>
                  <a:pt x="3236" y="3052"/>
                </a:lnTo>
                <a:lnTo>
                  <a:pt x="3236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44" y="3043"/>
                </a:lnTo>
                <a:lnTo>
                  <a:pt x="3253" y="3043"/>
                </a:lnTo>
                <a:lnTo>
                  <a:pt x="3253" y="3043"/>
                </a:lnTo>
                <a:lnTo>
                  <a:pt x="3253" y="3043"/>
                </a:lnTo>
                <a:lnTo>
                  <a:pt x="3253" y="3052"/>
                </a:lnTo>
                <a:lnTo>
                  <a:pt x="3253" y="3052"/>
                </a:lnTo>
                <a:lnTo>
                  <a:pt x="3253" y="3043"/>
                </a:lnTo>
                <a:lnTo>
                  <a:pt x="3253" y="3052"/>
                </a:lnTo>
                <a:lnTo>
                  <a:pt x="3261" y="3061"/>
                </a:lnTo>
                <a:lnTo>
                  <a:pt x="3261" y="3061"/>
                </a:lnTo>
                <a:lnTo>
                  <a:pt x="3261" y="3061"/>
                </a:lnTo>
                <a:lnTo>
                  <a:pt x="3261" y="3061"/>
                </a:lnTo>
                <a:lnTo>
                  <a:pt x="3261" y="3070"/>
                </a:lnTo>
                <a:lnTo>
                  <a:pt x="3261" y="3079"/>
                </a:lnTo>
                <a:lnTo>
                  <a:pt x="3261" y="3088"/>
                </a:lnTo>
                <a:lnTo>
                  <a:pt x="3261" y="3088"/>
                </a:lnTo>
                <a:lnTo>
                  <a:pt x="3269" y="3088"/>
                </a:lnTo>
                <a:lnTo>
                  <a:pt x="3269" y="3097"/>
                </a:lnTo>
                <a:lnTo>
                  <a:pt x="3269" y="3106"/>
                </a:lnTo>
                <a:lnTo>
                  <a:pt x="3269" y="3106"/>
                </a:lnTo>
                <a:lnTo>
                  <a:pt x="3269" y="3116"/>
                </a:lnTo>
                <a:lnTo>
                  <a:pt x="3269" y="3116"/>
                </a:lnTo>
                <a:lnTo>
                  <a:pt x="3269" y="3116"/>
                </a:lnTo>
                <a:lnTo>
                  <a:pt x="3269" y="3106"/>
                </a:lnTo>
                <a:lnTo>
                  <a:pt x="3277" y="3106"/>
                </a:lnTo>
                <a:lnTo>
                  <a:pt x="3277" y="3106"/>
                </a:lnTo>
                <a:lnTo>
                  <a:pt x="3277" y="3097"/>
                </a:lnTo>
                <a:lnTo>
                  <a:pt x="3277" y="3097"/>
                </a:lnTo>
                <a:lnTo>
                  <a:pt x="3277" y="3088"/>
                </a:lnTo>
                <a:lnTo>
                  <a:pt x="3277" y="3079"/>
                </a:lnTo>
                <a:lnTo>
                  <a:pt x="3277" y="3079"/>
                </a:lnTo>
                <a:lnTo>
                  <a:pt x="3277" y="3079"/>
                </a:lnTo>
                <a:lnTo>
                  <a:pt x="3286" y="3079"/>
                </a:lnTo>
                <a:lnTo>
                  <a:pt x="3286" y="3070"/>
                </a:lnTo>
                <a:lnTo>
                  <a:pt x="3286" y="3070"/>
                </a:lnTo>
                <a:lnTo>
                  <a:pt x="3286" y="3070"/>
                </a:lnTo>
                <a:lnTo>
                  <a:pt x="3286" y="3070"/>
                </a:lnTo>
                <a:lnTo>
                  <a:pt x="3286" y="3070"/>
                </a:lnTo>
                <a:lnTo>
                  <a:pt x="3286" y="3061"/>
                </a:lnTo>
                <a:lnTo>
                  <a:pt x="3286" y="3061"/>
                </a:lnTo>
                <a:lnTo>
                  <a:pt x="3294" y="3061"/>
                </a:lnTo>
                <a:lnTo>
                  <a:pt x="3294" y="3061"/>
                </a:lnTo>
                <a:lnTo>
                  <a:pt x="3294" y="3052"/>
                </a:lnTo>
                <a:lnTo>
                  <a:pt x="3294" y="3052"/>
                </a:lnTo>
                <a:lnTo>
                  <a:pt x="3294" y="3043"/>
                </a:lnTo>
                <a:lnTo>
                  <a:pt x="3294" y="3033"/>
                </a:lnTo>
                <a:lnTo>
                  <a:pt x="3294" y="3024"/>
                </a:lnTo>
                <a:lnTo>
                  <a:pt x="3294" y="3015"/>
                </a:lnTo>
                <a:lnTo>
                  <a:pt x="3302" y="3015"/>
                </a:lnTo>
                <a:lnTo>
                  <a:pt x="3302" y="3015"/>
                </a:lnTo>
                <a:lnTo>
                  <a:pt x="3302" y="3024"/>
                </a:lnTo>
                <a:lnTo>
                  <a:pt x="3302" y="3033"/>
                </a:lnTo>
                <a:lnTo>
                  <a:pt x="3302" y="3033"/>
                </a:lnTo>
                <a:lnTo>
                  <a:pt x="3302" y="3043"/>
                </a:lnTo>
                <a:lnTo>
                  <a:pt x="3302" y="3052"/>
                </a:lnTo>
                <a:lnTo>
                  <a:pt x="3302" y="3052"/>
                </a:lnTo>
                <a:lnTo>
                  <a:pt x="3310" y="3052"/>
                </a:lnTo>
                <a:lnTo>
                  <a:pt x="3310" y="3070"/>
                </a:lnTo>
                <a:lnTo>
                  <a:pt x="3310" y="3070"/>
                </a:lnTo>
                <a:lnTo>
                  <a:pt x="3310" y="3070"/>
                </a:lnTo>
                <a:lnTo>
                  <a:pt x="3310" y="3079"/>
                </a:lnTo>
                <a:lnTo>
                  <a:pt x="3310" y="3079"/>
                </a:lnTo>
                <a:lnTo>
                  <a:pt x="3310" y="3088"/>
                </a:lnTo>
                <a:lnTo>
                  <a:pt x="3310" y="3088"/>
                </a:lnTo>
                <a:lnTo>
                  <a:pt x="3319" y="3070"/>
                </a:lnTo>
                <a:lnTo>
                  <a:pt x="3319" y="3079"/>
                </a:lnTo>
                <a:lnTo>
                  <a:pt x="3319" y="3088"/>
                </a:lnTo>
                <a:lnTo>
                  <a:pt x="3319" y="3088"/>
                </a:lnTo>
                <a:lnTo>
                  <a:pt x="3319" y="3079"/>
                </a:lnTo>
                <a:lnTo>
                  <a:pt x="3319" y="3079"/>
                </a:lnTo>
                <a:lnTo>
                  <a:pt x="3319" y="3079"/>
                </a:lnTo>
                <a:lnTo>
                  <a:pt x="3327" y="3079"/>
                </a:lnTo>
                <a:lnTo>
                  <a:pt x="3327" y="3079"/>
                </a:lnTo>
                <a:lnTo>
                  <a:pt x="3327" y="3070"/>
                </a:lnTo>
                <a:lnTo>
                  <a:pt x="3327" y="3061"/>
                </a:lnTo>
                <a:lnTo>
                  <a:pt x="3327" y="3061"/>
                </a:lnTo>
                <a:lnTo>
                  <a:pt x="3327" y="3061"/>
                </a:lnTo>
                <a:lnTo>
                  <a:pt x="3327" y="3061"/>
                </a:lnTo>
                <a:lnTo>
                  <a:pt x="3327" y="3061"/>
                </a:lnTo>
                <a:lnTo>
                  <a:pt x="3335" y="3070"/>
                </a:lnTo>
                <a:lnTo>
                  <a:pt x="3335" y="3070"/>
                </a:lnTo>
                <a:lnTo>
                  <a:pt x="3335" y="3070"/>
                </a:lnTo>
                <a:lnTo>
                  <a:pt x="3335" y="3070"/>
                </a:lnTo>
                <a:lnTo>
                  <a:pt x="3335" y="3079"/>
                </a:lnTo>
                <a:lnTo>
                  <a:pt x="3335" y="3070"/>
                </a:lnTo>
                <a:lnTo>
                  <a:pt x="3335" y="3061"/>
                </a:lnTo>
                <a:lnTo>
                  <a:pt x="3335" y="3061"/>
                </a:lnTo>
                <a:lnTo>
                  <a:pt x="3343" y="3070"/>
                </a:lnTo>
                <a:lnTo>
                  <a:pt x="3343" y="3070"/>
                </a:lnTo>
                <a:lnTo>
                  <a:pt x="3343" y="3070"/>
                </a:lnTo>
                <a:lnTo>
                  <a:pt x="3343" y="3079"/>
                </a:lnTo>
                <a:lnTo>
                  <a:pt x="3343" y="3079"/>
                </a:lnTo>
                <a:lnTo>
                  <a:pt x="3343" y="3088"/>
                </a:lnTo>
                <a:lnTo>
                  <a:pt x="3343" y="3088"/>
                </a:lnTo>
                <a:lnTo>
                  <a:pt x="3343" y="3088"/>
                </a:lnTo>
                <a:lnTo>
                  <a:pt x="3352" y="3088"/>
                </a:lnTo>
                <a:lnTo>
                  <a:pt x="3352" y="3097"/>
                </a:lnTo>
                <a:lnTo>
                  <a:pt x="3352" y="3097"/>
                </a:lnTo>
                <a:lnTo>
                  <a:pt x="3352" y="3097"/>
                </a:lnTo>
                <a:lnTo>
                  <a:pt x="3352" y="3106"/>
                </a:lnTo>
                <a:lnTo>
                  <a:pt x="3352" y="3106"/>
                </a:lnTo>
                <a:lnTo>
                  <a:pt x="3352" y="3106"/>
                </a:lnTo>
                <a:lnTo>
                  <a:pt x="3352" y="3106"/>
                </a:lnTo>
                <a:lnTo>
                  <a:pt x="3360" y="3106"/>
                </a:lnTo>
                <a:lnTo>
                  <a:pt x="3360" y="3106"/>
                </a:lnTo>
                <a:lnTo>
                  <a:pt x="3360" y="3097"/>
                </a:lnTo>
                <a:lnTo>
                  <a:pt x="3360" y="3106"/>
                </a:lnTo>
                <a:lnTo>
                  <a:pt x="3360" y="3106"/>
                </a:lnTo>
                <a:lnTo>
                  <a:pt x="3360" y="3097"/>
                </a:lnTo>
                <a:lnTo>
                  <a:pt x="3360" y="3097"/>
                </a:lnTo>
                <a:lnTo>
                  <a:pt x="3360" y="3097"/>
                </a:lnTo>
                <a:lnTo>
                  <a:pt x="3368" y="3088"/>
                </a:lnTo>
                <a:lnTo>
                  <a:pt x="3368" y="3088"/>
                </a:lnTo>
                <a:lnTo>
                  <a:pt x="3368" y="3079"/>
                </a:lnTo>
                <a:lnTo>
                  <a:pt x="3368" y="3070"/>
                </a:lnTo>
                <a:lnTo>
                  <a:pt x="3368" y="3070"/>
                </a:lnTo>
                <a:lnTo>
                  <a:pt x="3368" y="3070"/>
                </a:lnTo>
                <a:lnTo>
                  <a:pt x="3368" y="3061"/>
                </a:lnTo>
                <a:lnTo>
                  <a:pt x="3368" y="3061"/>
                </a:lnTo>
                <a:lnTo>
                  <a:pt x="3376" y="3061"/>
                </a:lnTo>
                <a:lnTo>
                  <a:pt x="3376" y="3061"/>
                </a:lnTo>
                <a:lnTo>
                  <a:pt x="3376" y="3061"/>
                </a:lnTo>
                <a:lnTo>
                  <a:pt x="3376" y="3052"/>
                </a:lnTo>
                <a:lnTo>
                  <a:pt x="3376" y="3052"/>
                </a:lnTo>
                <a:lnTo>
                  <a:pt x="3376" y="3052"/>
                </a:lnTo>
                <a:lnTo>
                  <a:pt x="3376" y="3052"/>
                </a:lnTo>
                <a:lnTo>
                  <a:pt x="3385" y="3052"/>
                </a:lnTo>
                <a:lnTo>
                  <a:pt x="3385" y="3043"/>
                </a:lnTo>
                <a:lnTo>
                  <a:pt x="3385" y="3033"/>
                </a:lnTo>
                <a:lnTo>
                  <a:pt x="3385" y="3024"/>
                </a:lnTo>
                <a:lnTo>
                  <a:pt x="3385" y="3024"/>
                </a:lnTo>
                <a:lnTo>
                  <a:pt x="3385" y="3015"/>
                </a:lnTo>
                <a:lnTo>
                  <a:pt x="3385" y="3006"/>
                </a:lnTo>
                <a:lnTo>
                  <a:pt x="3385" y="2997"/>
                </a:lnTo>
                <a:lnTo>
                  <a:pt x="3393" y="3006"/>
                </a:lnTo>
                <a:lnTo>
                  <a:pt x="3393" y="3006"/>
                </a:lnTo>
                <a:lnTo>
                  <a:pt x="3393" y="3015"/>
                </a:lnTo>
                <a:lnTo>
                  <a:pt x="3393" y="3024"/>
                </a:lnTo>
                <a:lnTo>
                  <a:pt x="3393" y="3033"/>
                </a:lnTo>
                <a:lnTo>
                  <a:pt x="3393" y="3033"/>
                </a:lnTo>
                <a:lnTo>
                  <a:pt x="3393" y="3033"/>
                </a:lnTo>
                <a:lnTo>
                  <a:pt x="3393" y="3033"/>
                </a:lnTo>
                <a:lnTo>
                  <a:pt x="3401" y="3033"/>
                </a:lnTo>
                <a:lnTo>
                  <a:pt x="3401" y="3043"/>
                </a:lnTo>
                <a:lnTo>
                  <a:pt x="3401" y="3033"/>
                </a:lnTo>
                <a:lnTo>
                  <a:pt x="3401" y="3033"/>
                </a:lnTo>
                <a:lnTo>
                  <a:pt x="3401" y="3033"/>
                </a:lnTo>
                <a:lnTo>
                  <a:pt x="3401" y="3024"/>
                </a:lnTo>
                <a:lnTo>
                  <a:pt x="3401" y="3024"/>
                </a:lnTo>
                <a:lnTo>
                  <a:pt x="3401" y="3024"/>
                </a:lnTo>
                <a:lnTo>
                  <a:pt x="3409" y="3015"/>
                </a:lnTo>
                <a:lnTo>
                  <a:pt x="3409" y="3015"/>
                </a:lnTo>
                <a:lnTo>
                  <a:pt x="3409" y="3006"/>
                </a:lnTo>
                <a:lnTo>
                  <a:pt x="3409" y="3006"/>
                </a:lnTo>
                <a:lnTo>
                  <a:pt x="3409" y="3006"/>
                </a:lnTo>
                <a:lnTo>
                  <a:pt x="3409" y="2997"/>
                </a:lnTo>
                <a:lnTo>
                  <a:pt x="3409" y="2997"/>
                </a:lnTo>
                <a:lnTo>
                  <a:pt x="3409" y="2997"/>
                </a:lnTo>
                <a:lnTo>
                  <a:pt x="3418" y="2988"/>
                </a:lnTo>
                <a:lnTo>
                  <a:pt x="3418" y="2979"/>
                </a:lnTo>
                <a:lnTo>
                  <a:pt x="3418" y="2979"/>
                </a:lnTo>
                <a:lnTo>
                  <a:pt x="3418" y="2988"/>
                </a:lnTo>
                <a:lnTo>
                  <a:pt x="3418" y="2988"/>
                </a:lnTo>
                <a:lnTo>
                  <a:pt x="3418" y="2988"/>
                </a:lnTo>
                <a:lnTo>
                  <a:pt x="3418" y="2988"/>
                </a:lnTo>
                <a:lnTo>
                  <a:pt x="3418" y="3006"/>
                </a:lnTo>
                <a:lnTo>
                  <a:pt x="3426" y="3024"/>
                </a:lnTo>
                <a:lnTo>
                  <a:pt x="3426" y="3024"/>
                </a:lnTo>
                <a:lnTo>
                  <a:pt x="3426" y="3015"/>
                </a:lnTo>
                <a:lnTo>
                  <a:pt x="3426" y="3015"/>
                </a:lnTo>
                <a:lnTo>
                  <a:pt x="3426" y="3015"/>
                </a:lnTo>
                <a:lnTo>
                  <a:pt x="3426" y="3015"/>
                </a:lnTo>
                <a:lnTo>
                  <a:pt x="3426" y="3015"/>
                </a:lnTo>
                <a:lnTo>
                  <a:pt x="3426" y="3024"/>
                </a:lnTo>
                <a:lnTo>
                  <a:pt x="3434" y="3033"/>
                </a:lnTo>
                <a:lnTo>
                  <a:pt x="3434" y="3033"/>
                </a:lnTo>
                <a:lnTo>
                  <a:pt x="3434" y="3043"/>
                </a:lnTo>
                <a:lnTo>
                  <a:pt x="3434" y="3043"/>
                </a:lnTo>
                <a:lnTo>
                  <a:pt x="3434" y="3043"/>
                </a:lnTo>
                <a:lnTo>
                  <a:pt x="3434" y="3033"/>
                </a:lnTo>
                <a:lnTo>
                  <a:pt x="3434" y="3024"/>
                </a:lnTo>
                <a:lnTo>
                  <a:pt x="3434" y="3024"/>
                </a:lnTo>
                <a:lnTo>
                  <a:pt x="3442" y="3024"/>
                </a:lnTo>
                <a:lnTo>
                  <a:pt x="3442" y="3015"/>
                </a:lnTo>
                <a:lnTo>
                  <a:pt x="3442" y="2997"/>
                </a:lnTo>
                <a:lnTo>
                  <a:pt x="3442" y="2969"/>
                </a:lnTo>
                <a:lnTo>
                  <a:pt x="3442" y="2942"/>
                </a:lnTo>
                <a:lnTo>
                  <a:pt x="3442" y="2933"/>
                </a:lnTo>
                <a:lnTo>
                  <a:pt x="3442" y="2915"/>
                </a:lnTo>
                <a:lnTo>
                  <a:pt x="3451" y="2915"/>
                </a:lnTo>
                <a:lnTo>
                  <a:pt x="3451" y="2878"/>
                </a:lnTo>
                <a:lnTo>
                  <a:pt x="3451" y="2896"/>
                </a:lnTo>
                <a:lnTo>
                  <a:pt x="3451" y="2933"/>
                </a:lnTo>
                <a:lnTo>
                  <a:pt x="3451" y="2942"/>
                </a:lnTo>
                <a:lnTo>
                  <a:pt x="3451" y="2951"/>
                </a:lnTo>
                <a:lnTo>
                  <a:pt x="3451" y="2960"/>
                </a:lnTo>
                <a:lnTo>
                  <a:pt x="3451" y="2969"/>
                </a:lnTo>
                <a:lnTo>
                  <a:pt x="3459" y="3015"/>
                </a:lnTo>
                <a:lnTo>
                  <a:pt x="3459" y="3024"/>
                </a:lnTo>
                <a:lnTo>
                  <a:pt x="3459" y="3015"/>
                </a:lnTo>
                <a:lnTo>
                  <a:pt x="3459" y="3024"/>
                </a:lnTo>
                <a:lnTo>
                  <a:pt x="3459" y="3033"/>
                </a:lnTo>
                <a:lnTo>
                  <a:pt x="3459" y="3033"/>
                </a:lnTo>
                <a:lnTo>
                  <a:pt x="3459" y="3033"/>
                </a:lnTo>
                <a:lnTo>
                  <a:pt x="3459" y="3033"/>
                </a:lnTo>
                <a:lnTo>
                  <a:pt x="3467" y="3033"/>
                </a:lnTo>
                <a:lnTo>
                  <a:pt x="3467" y="3033"/>
                </a:lnTo>
                <a:lnTo>
                  <a:pt x="3467" y="3033"/>
                </a:lnTo>
                <a:lnTo>
                  <a:pt x="3467" y="3033"/>
                </a:lnTo>
                <a:lnTo>
                  <a:pt x="3467" y="3033"/>
                </a:lnTo>
                <a:lnTo>
                  <a:pt x="3467" y="3024"/>
                </a:lnTo>
                <a:lnTo>
                  <a:pt x="3467" y="3033"/>
                </a:lnTo>
                <a:lnTo>
                  <a:pt x="3467" y="3024"/>
                </a:lnTo>
                <a:lnTo>
                  <a:pt x="3475" y="3015"/>
                </a:lnTo>
                <a:lnTo>
                  <a:pt x="3475" y="3006"/>
                </a:lnTo>
                <a:lnTo>
                  <a:pt x="3475" y="3006"/>
                </a:lnTo>
                <a:lnTo>
                  <a:pt x="3475" y="2997"/>
                </a:lnTo>
                <a:lnTo>
                  <a:pt x="3475" y="2997"/>
                </a:lnTo>
                <a:lnTo>
                  <a:pt x="3475" y="2997"/>
                </a:lnTo>
                <a:lnTo>
                  <a:pt x="3475" y="2988"/>
                </a:lnTo>
                <a:lnTo>
                  <a:pt x="3475" y="2997"/>
                </a:lnTo>
                <a:lnTo>
                  <a:pt x="3484" y="2997"/>
                </a:lnTo>
                <a:lnTo>
                  <a:pt x="3484" y="2997"/>
                </a:lnTo>
                <a:lnTo>
                  <a:pt x="3484" y="2997"/>
                </a:lnTo>
                <a:lnTo>
                  <a:pt x="3484" y="2988"/>
                </a:lnTo>
                <a:lnTo>
                  <a:pt x="3484" y="2988"/>
                </a:lnTo>
                <a:lnTo>
                  <a:pt x="3484" y="2997"/>
                </a:lnTo>
                <a:lnTo>
                  <a:pt x="3484" y="2997"/>
                </a:lnTo>
                <a:lnTo>
                  <a:pt x="3484" y="2988"/>
                </a:lnTo>
                <a:lnTo>
                  <a:pt x="3492" y="2988"/>
                </a:lnTo>
                <a:lnTo>
                  <a:pt x="3492" y="2997"/>
                </a:lnTo>
                <a:lnTo>
                  <a:pt x="3492" y="3006"/>
                </a:lnTo>
                <a:lnTo>
                  <a:pt x="3492" y="2997"/>
                </a:lnTo>
                <a:lnTo>
                  <a:pt x="3492" y="2997"/>
                </a:lnTo>
                <a:lnTo>
                  <a:pt x="3492" y="2997"/>
                </a:lnTo>
                <a:lnTo>
                  <a:pt x="3492" y="2997"/>
                </a:lnTo>
                <a:lnTo>
                  <a:pt x="3492" y="2997"/>
                </a:lnTo>
                <a:lnTo>
                  <a:pt x="3500" y="2997"/>
                </a:lnTo>
                <a:lnTo>
                  <a:pt x="3500" y="2988"/>
                </a:lnTo>
                <a:lnTo>
                  <a:pt x="3500" y="2997"/>
                </a:lnTo>
                <a:lnTo>
                  <a:pt x="3500" y="2997"/>
                </a:lnTo>
                <a:lnTo>
                  <a:pt x="3500" y="3015"/>
                </a:lnTo>
                <a:lnTo>
                  <a:pt x="3500" y="3015"/>
                </a:lnTo>
                <a:lnTo>
                  <a:pt x="3500" y="3024"/>
                </a:lnTo>
                <a:lnTo>
                  <a:pt x="3508" y="3024"/>
                </a:lnTo>
                <a:lnTo>
                  <a:pt x="3508" y="3033"/>
                </a:lnTo>
                <a:lnTo>
                  <a:pt x="3508" y="3024"/>
                </a:lnTo>
                <a:lnTo>
                  <a:pt x="3508" y="3024"/>
                </a:lnTo>
                <a:lnTo>
                  <a:pt x="3508" y="3015"/>
                </a:lnTo>
                <a:lnTo>
                  <a:pt x="3508" y="3015"/>
                </a:lnTo>
                <a:lnTo>
                  <a:pt x="3508" y="3024"/>
                </a:lnTo>
                <a:lnTo>
                  <a:pt x="3508" y="3024"/>
                </a:lnTo>
                <a:lnTo>
                  <a:pt x="3517" y="3033"/>
                </a:lnTo>
                <a:lnTo>
                  <a:pt x="3517" y="3052"/>
                </a:lnTo>
                <a:lnTo>
                  <a:pt x="3517" y="3061"/>
                </a:lnTo>
                <a:lnTo>
                  <a:pt x="3517" y="3070"/>
                </a:lnTo>
                <a:lnTo>
                  <a:pt x="3517" y="3070"/>
                </a:lnTo>
                <a:lnTo>
                  <a:pt x="3517" y="3079"/>
                </a:lnTo>
                <a:lnTo>
                  <a:pt x="3517" y="3079"/>
                </a:lnTo>
                <a:lnTo>
                  <a:pt x="3517" y="3070"/>
                </a:lnTo>
                <a:lnTo>
                  <a:pt x="3525" y="3070"/>
                </a:lnTo>
                <a:lnTo>
                  <a:pt x="3525" y="3061"/>
                </a:lnTo>
                <a:lnTo>
                  <a:pt x="3525" y="3061"/>
                </a:lnTo>
                <a:lnTo>
                  <a:pt x="3525" y="3061"/>
                </a:lnTo>
                <a:lnTo>
                  <a:pt x="3525" y="3061"/>
                </a:lnTo>
                <a:lnTo>
                  <a:pt x="3525" y="3061"/>
                </a:lnTo>
                <a:lnTo>
                  <a:pt x="3525" y="3070"/>
                </a:lnTo>
                <a:lnTo>
                  <a:pt x="3525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33" y="3061"/>
                </a:lnTo>
                <a:lnTo>
                  <a:pt x="3541" y="3070"/>
                </a:lnTo>
                <a:lnTo>
                  <a:pt x="3541" y="3070"/>
                </a:lnTo>
                <a:lnTo>
                  <a:pt x="3541" y="3079"/>
                </a:lnTo>
                <a:lnTo>
                  <a:pt x="3541" y="3070"/>
                </a:lnTo>
                <a:lnTo>
                  <a:pt x="3541" y="3061"/>
                </a:lnTo>
                <a:lnTo>
                  <a:pt x="3541" y="3061"/>
                </a:lnTo>
                <a:lnTo>
                  <a:pt x="3541" y="3061"/>
                </a:lnTo>
                <a:lnTo>
                  <a:pt x="3541" y="3052"/>
                </a:lnTo>
                <a:lnTo>
                  <a:pt x="3550" y="3043"/>
                </a:lnTo>
                <a:lnTo>
                  <a:pt x="3550" y="3033"/>
                </a:lnTo>
                <a:lnTo>
                  <a:pt x="3550" y="3024"/>
                </a:lnTo>
                <a:lnTo>
                  <a:pt x="3550" y="3015"/>
                </a:lnTo>
                <a:lnTo>
                  <a:pt x="3550" y="3015"/>
                </a:lnTo>
                <a:lnTo>
                  <a:pt x="3550" y="3024"/>
                </a:lnTo>
                <a:lnTo>
                  <a:pt x="3550" y="3033"/>
                </a:lnTo>
                <a:lnTo>
                  <a:pt x="3550" y="3033"/>
                </a:lnTo>
                <a:lnTo>
                  <a:pt x="3558" y="3033"/>
                </a:lnTo>
                <a:lnTo>
                  <a:pt x="3558" y="3043"/>
                </a:lnTo>
                <a:lnTo>
                  <a:pt x="3558" y="3052"/>
                </a:lnTo>
                <a:lnTo>
                  <a:pt x="3558" y="3052"/>
                </a:lnTo>
                <a:lnTo>
                  <a:pt x="3558" y="3061"/>
                </a:lnTo>
                <a:lnTo>
                  <a:pt x="3558" y="3061"/>
                </a:lnTo>
                <a:lnTo>
                  <a:pt x="3558" y="3070"/>
                </a:lnTo>
                <a:lnTo>
                  <a:pt x="3558" y="3079"/>
                </a:lnTo>
                <a:lnTo>
                  <a:pt x="3566" y="3088"/>
                </a:lnTo>
                <a:lnTo>
                  <a:pt x="3566" y="3097"/>
                </a:lnTo>
                <a:lnTo>
                  <a:pt x="3566" y="3116"/>
                </a:lnTo>
                <a:lnTo>
                  <a:pt x="3566" y="3125"/>
                </a:lnTo>
                <a:lnTo>
                  <a:pt x="3566" y="3143"/>
                </a:lnTo>
                <a:lnTo>
                  <a:pt x="3566" y="3152"/>
                </a:lnTo>
                <a:lnTo>
                  <a:pt x="3566" y="3143"/>
                </a:lnTo>
                <a:lnTo>
                  <a:pt x="3574" y="3143"/>
                </a:lnTo>
                <a:lnTo>
                  <a:pt x="3574" y="3143"/>
                </a:lnTo>
                <a:lnTo>
                  <a:pt x="3574" y="3134"/>
                </a:lnTo>
                <a:lnTo>
                  <a:pt x="3574" y="3125"/>
                </a:lnTo>
                <a:lnTo>
                  <a:pt x="3574" y="3125"/>
                </a:lnTo>
                <a:lnTo>
                  <a:pt x="3574" y="3106"/>
                </a:lnTo>
                <a:lnTo>
                  <a:pt x="3574" y="3097"/>
                </a:lnTo>
                <a:lnTo>
                  <a:pt x="3574" y="3097"/>
                </a:lnTo>
                <a:lnTo>
                  <a:pt x="3583" y="3088"/>
                </a:lnTo>
                <a:lnTo>
                  <a:pt x="3583" y="3088"/>
                </a:lnTo>
                <a:lnTo>
                  <a:pt x="3583" y="3070"/>
                </a:lnTo>
                <a:lnTo>
                  <a:pt x="3583" y="3052"/>
                </a:lnTo>
                <a:lnTo>
                  <a:pt x="3583" y="3043"/>
                </a:lnTo>
                <a:lnTo>
                  <a:pt x="3583" y="3033"/>
                </a:lnTo>
                <a:lnTo>
                  <a:pt x="3583" y="3024"/>
                </a:lnTo>
                <a:lnTo>
                  <a:pt x="3583" y="3024"/>
                </a:lnTo>
                <a:lnTo>
                  <a:pt x="3591" y="3006"/>
                </a:lnTo>
                <a:lnTo>
                  <a:pt x="3591" y="2997"/>
                </a:lnTo>
                <a:lnTo>
                  <a:pt x="3591" y="2988"/>
                </a:lnTo>
                <a:lnTo>
                  <a:pt x="3591" y="2997"/>
                </a:lnTo>
                <a:lnTo>
                  <a:pt x="3591" y="2997"/>
                </a:lnTo>
                <a:lnTo>
                  <a:pt x="3591" y="2997"/>
                </a:lnTo>
                <a:lnTo>
                  <a:pt x="3591" y="2997"/>
                </a:lnTo>
                <a:lnTo>
                  <a:pt x="3591" y="2997"/>
                </a:lnTo>
                <a:lnTo>
                  <a:pt x="3599" y="3006"/>
                </a:lnTo>
                <a:lnTo>
                  <a:pt x="3599" y="3015"/>
                </a:lnTo>
                <a:lnTo>
                  <a:pt x="3599" y="3015"/>
                </a:lnTo>
                <a:lnTo>
                  <a:pt x="3599" y="3024"/>
                </a:lnTo>
                <a:lnTo>
                  <a:pt x="3599" y="3015"/>
                </a:lnTo>
                <a:lnTo>
                  <a:pt x="3599" y="3015"/>
                </a:lnTo>
                <a:lnTo>
                  <a:pt x="3599" y="3006"/>
                </a:lnTo>
                <a:lnTo>
                  <a:pt x="3599" y="3006"/>
                </a:lnTo>
                <a:lnTo>
                  <a:pt x="3607" y="3015"/>
                </a:lnTo>
                <a:lnTo>
                  <a:pt x="3607" y="3015"/>
                </a:lnTo>
                <a:lnTo>
                  <a:pt x="3607" y="3024"/>
                </a:lnTo>
                <a:lnTo>
                  <a:pt x="3607" y="3033"/>
                </a:lnTo>
                <a:lnTo>
                  <a:pt x="3607" y="3043"/>
                </a:lnTo>
                <a:lnTo>
                  <a:pt x="3607" y="3061"/>
                </a:lnTo>
                <a:lnTo>
                  <a:pt x="3607" y="3061"/>
                </a:lnTo>
                <a:lnTo>
                  <a:pt x="3607" y="3070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9"/>
                </a:lnTo>
                <a:lnTo>
                  <a:pt x="3616" y="3070"/>
                </a:lnTo>
                <a:lnTo>
                  <a:pt x="3624" y="3079"/>
                </a:lnTo>
                <a:lnTo>
                  <a:pt x="3624" y="3088"/>
                </a:lnTo>
                <a:lnTo>
                  <a:pt x="3624" y="3088"/>
                </a:lnTo>
                <a:lnTo>
                  <a:pt x="3624" y="3079"/>
                </a:lnTo>
                <a:lnTo>
                  <a:pt x="3624" y="3079"/>
                </a:lnTo>
                <a:lnTo>
                  <a:pt x="3624" y="3088"/>
                </a:lnTo>
                <a:lnTo>
                  <a:pt x="3624" y="3088"/>
                </a:lnTo>
                <a:lnTo>
                  <a:pt x="3624" y="3088"/>
                </a:lnTo>
                <a:lnTo>
                  <a:pt x="3632" y="3088"/>
                </a:lnTo>
                <a:lnTo>
                  <a:pt x="3632" y="3088"/>
                </a:lnTo>
                <a:lnTo>
                  <a:pt x="3632" y="3088"/>
                </a:lnTo>
                <a:lnTo>
                  <a:pt x="3632" y="3088"/>
                </a:lnTo>
                <a:lnTo>
                  <a:pt x="3632" y="3097"/>
                </a:lnTo>
                <a:lnTo>
                  <a:pt x="3632" y="3097"/>
                </a:lnTo>
                <a:lnTo>
                  <a:pt x="3632" y="3097"/>
                </a:lnTo>
                <a:lnTo>
                  <a:pt x="3640" y="3097"/>
                </a:lnTo>
                <a:lnTo>
                  <a:pt x="3640" y="3106"/>
                </a:lnTo>
                <a:lnTo>
                  <a:pt x="3640" y="3106"/>
                </a:lnTo>
                <a:lnTo>
                  <a:pt x="3640" y="3106"/>
                </a:lnTo>
                <a:lnTo>
                  <a:pt x="3640" y="3106"/>
                </a:lnTo>
                <a:lnTo>
                  <a:pt x="3640" y="3106"/>
                </a:lnTo>
                <a:lnTo>
                  <a:pt x="3640" y="3106"/>
                </a:lnTo>
                <a:lnTo>
                  <a:pt x="3640" y="3106"/>
                </a:lnTo>
                <a:lnTo>
                  <a:pt x="3649" y="3106"/>
                </a:lnTo>
                <a:lnTo>
                  <a:pt x="3649" y="3106"/>
                </a:lnTo>
                <a:lnTo>
                  <a:pt x="3649" y="3116"/>
                </a:lnTo>
                <a:lnTo>
                  <a:pt x="3649" y="3116"/>
                </a:lnTo>
                <a:lnTo>
                  <a:pt x="3649" y="3116"/>
                </a:lnTo>
                <a:lnTo>
                  <a:pt x="3649" y="3116"/>
                </a:lnTo>
                <a:lnTo>
                  <a:pt x="3649" y="3116"/>
                </a:lnTo>
                <a:lnTo>
                  <a:pt x="3649" y="3125"/>
                </a:lnTo>
                <a:lnTo>
                  <a:pt x="3657" y="3125"/>
                </a:lnTo>
                <a:lnTo>
                  <a:pt x="3657" y="3125"/>
                </a:lnTo>
                <a:lnTo>
                  <a:pt x="3657" y="3134"/>
                </a:lnTo>
                <a:lnTo>
                  <a:pt x="3657" y="3134"/>
                </a:lnTo>
                <a:lnTo>
                  <a:pt x="3657" y="3143"/>
                </a:lnTo>
                <a:lnTo>
                  <a:pt x="3657" y="3152"/>
                </a:lnTo>
                <a:lnTo>
                  <a:pt x="3657" y="3152"/>
                </a:lnTo>
                <a:lnTo>
                  <a:pt x="3657" y="3161"/>
                </a:lnTo>
                <a:lnTo>
                  <a:pt x="3665" y="3161"/>
                </a:lnTo>
                <a:lnTo>
                  <a:pt x="3665" y="3161"/>
                </a:lnTo>
                <a:lnTo>
                  <a:pt x="3665" y="3170"/>
                </a:lnTo>
                <a:lnTo>
                  <a:pt x="3665" y="3170"/>
                </a:lnTo>
                <a:lnTo>
                  <a:pt x="3665" y="3161"/>
                </a:lnTo>
                <a:lnTo>
                  <a:pt x="3665" y="3161"/>
                </a:lnTo>
                <a:lnTo>
                  <a:pt x="3665" y="3152"/>
                </a:lnTo>
                <a:lnTo>
                  <a:pt x="3665" y="3143"/>
                </a:lnTo>
                <a:lnTo>
                  <a:pt x="3673" y="3143"/>
                </a:lnTo>
                <a:lnTo>
                  <a:pt x="3673" y="3143"/>
                </a:lnTo>
                <a:lnTo>
                  <a:pt x="3673" y="3134"/>
                </a:lnTo>
                <a:lnTo>
                  <a:pt x="3673" y="3143"/>
                </a:lnTo>
                <a:lnTo>
                  <a:pt x="3673" y="3152"/>
                </a:lnTo>
                <a:lnTo>
                  <a:pt x="3673" y="3161"/>
                </a:lnTo>
                <a:lnTo>
                  <a:pt x="3673" y="3161"/>
                </a:lnTo>
                <a:lnTo>
                  <a:pt x="3673" y="3161"/>
                </a:lnTo>
                <a:lnTo>
                  <a:pt x="3682" y="3161"/>
                </a:lnTo>
                <a:lnTo>
                  <a:pt x="3682" y="3161"/>
                </a:lnTo>
                <a:lnTo>
                  <a:pt x="3682" y="3161"/>
                </a:lnTo>
                <a:lnTo>
                  <a:pt x="3682" y="3161"/>
                </a:lnTo>
                <a:lnTo>
                  <a:pt x="3682" y="3170"/>
                </a:lnTo>
                <a:lnTo>
                  <a:pt x="3682" y="3170"/>
                </a:lnTo>
                <a:lnTo>
                  <a:pt x="3682" y="3180"/>
                </a:lnTo>
                <a:lnTo>
                  <a:pt x="3682" y="3180"/>
                </a:lnTo>
                <a:lnTo>
                  <a:pt x="3690" y="3180"/>
                </a:lnTo>
                <a:lnTo>
                  <a:pt x="3690" y="3170"/>
                </a:lnTo>
                <a:lnTo>
                  <a:pt x="3690" y="3170"/>
                </a:lnTo>
                <a:lnTo>
                  <a:pt x="3690" y="3152"/>
                </a:lnTo>
                <a:lnTo>
                  <a:pt x="3690" y="3152"/>
                </a:lnTo>
                <a:lnTo>
                  <a:pt x="3690" y="3152"/>
                </a:lnTo>
                <a:lnTo>
                  <a:pt x="3690" y="3143"/>
                </a:lnTo>
                <a:lnTo>
                  <a:pt x="3698" y="3143"/>
                </a:lnTo>
                <a:lnTo>
                  <a:pt x="3698" y="3143"/>
                </a:lnTo>
                <a:lnTo>
                  <a:pt x="3698" y="3143"/>
                </a:lnTo>
                <a:lnTo>
                  <a:pt x="3698" y="3143"/>
                </a:lnTo>
                <a:lnTo>
                  <a:pt x="3698" y="3143"/>
                </a:lnTo>
                <a:lnTo>
                  <a:pt x="3698" y="3152"/>
                </a:lnTo>
                <a:lnTo>
                  <a:pt x="3698" y="3152"/>
                </a:lnTo>
                <a:lnTo>
                  <a:pt x="3698" y="3161"/>
                </a:lnTo>
                <a:lnTo>
                  <a:pt x="3707" y="3161"/>
                </a:lnTo>
                <a:lnTo>
                  <a:pt x="3707" y="3170"/>
                </a:lnTo>
                <a:lnTo>
                  <a:pt x="3707" y="3170"/>
                </a:lnTo>
                <a:lnTo>
                  <a:pt x="3707" y="3170"/>
                </a:lnTo>
                <a:lnTo>
                  <a:pt x="3707" y="3161"/>
                </a:lnTo>
                <a:lnTo>
                  <a:pt x="3707" y="3161"/>
                </a:lnTo>
                <a:lnTo>
                  <a:pt x="3707" y="3161"/>
                </a:lnTo>
                <a:lnTo>
                  <a:pt x="3707" y="3152"/>
                </a:lnTo>
                <a:lnTo>
                  <a:pt x="3715" y="3152"/>
                </a:lnTo>
                <a:lnTo>
                  <a:pt x="3715" y="3161"/>
                </a:lnTo>
                <a:lnTo>
                  <a:pt x="3715" y="3161"/>
                </a:lnTo>
                <a:lnTo>
                  <a:pt x="3715" y="3161"/>
                </a:lnTo>
                <a:lnTo>
                  <a:pt x="3715" y="3161"/>
                </a:lnTo>
                <a:lnTo>
                  <a:pt x="3715" y="3161"/>
                </a:lnTo>
                <a:lnTo>
                  <a:pt x="3715" y="3161"/>
                </a:lnTo>
                <a:lnTo>
                  <a:pt x="3715" y="3170"/>
                </a:lnTo>
                <a:lnTo>
                  <a:pt x="3723" y="3161"/>
                </a:lnTo>
                <a:lnTo>
                  <a:pt x="3723" y="3161"/>
                </a:lnTo>
                <a:lnTo>
                  <a:pt x="3723" y="3152"/>
                </a:lnTo>
                <a:lnTo>
                  <a:pt x="3723" y="3152"/>
                </a:lnTo>
                <a:lnTo>
                  <a:pt x="3723" y="3161"/>
                </a:lnTo>
                <a:lnTo>
                  <a:pt x="3723" y="3161"/>
                </a:lnTo>
                <a:lnTo>
                  <a:pt x="3723" y="3161"/>
                </a:lnTo>
                <a:lnTo>
                  <a:pt x="3723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70"/>
                </a:lnTo>
                <a:lnTo>
                  <a:pt x="3731" y="3161"/>
                </a:lnTo>
                <a:lnTo>
                  <a:pt x="3740" y="3152"/>
                </a:lnTo>
                <a:lnTo>
                  <a:pt x="3740" y="3152"/>
                </a:lnTo>
                <a:lnTo>
                  <a:pt x="3740" y="3152"/>
                </a:lnTo>
                <a:lnTo>
                  <a:pt x="3740" y="3161"/>
                </a:lnTo>
                <a:lnTo>
                  <a:pt x="3740" y="3152"/>
                </a:lnTo>
                <a:lnTo>
                  <a:pt x="3740" y="3143"/>
                </a:lnTo>
                <a:lnTo>
                  <a:pt x="3740" y="3143"/>
                </a:lnTo>
                <a:lnTo>
                  <a:pt x="3740" y="3143"/>
                </a:lnTo>
                <a:lnTo>
                  <a:pt x="3748" y="3143"/>
                </a:lnTo>
                <a:lnTo>
                  <a:pt x="3748" y="3134"/>
                </a:lnTo>
                <a:lnTo>
                  <a:pt x="3748" y="3125"/>
                </a:lnTo>
                <a:lnTo>
                  <a:pt x="3748" y="3125"/>
                </a:lnTo>
                <a:lnTo>
                  <a:pt x="3748" y="3125"/>
                </a:lnTo>
                <a:lnTo>
                  <a:pt x="3748" y="3125"/>
                </a:lnTo>
                <a:lnTo>
                  <a:pt x="3748" y="3125"/>
                </a:lnTo>
                <a:lnTo>
                  <a:pt x="3748" y="3125"/>
                </a:lnTo>
                <a:lnTo>
                  <a:pt x="3756" y="3125"/>
                </a:lnTo>
                <a:lnTo>
                  <a:pt x="3756" y="3125"/>
                </a:lnTo>
                <a:lnTo>
                  <a:pt x="3756" y="3134"/>
                </a:lnTo>
                <a:lnTo>
                  <a:pt x="3756" y="3134"/>
                </a:lnTo>
                <a:lnTo>
                  <a:pt x="3756" y="3143"/>
                </a:lnTo>
                <a:lnTo>
                  <a:pt x="3756" y="3143"/>
                </a:lnTo>
                <a:lnTo>
                  <a:pt x="3756" y="3134"/>
                </a:lnTo>
                <a:lnTo>
                  <a:pt x="3764" y="3134"/>
                </a:lnTo>
                <a:lnTo>
                  <a:pt x="3764" y="3134"/>
                </a:lnTo>
                <a:lnTo>
                  <a:pt x="3764" y="3134"/>
                </a:lnTo>
                <a:lnTo>
                  <a:pt x="3764" y="3134"/>
                </a:lnTo>
                <a:lnTo>
                  <a:pt x="3764" y="3134"/>
                </a:lnTo>
                <a:lnTo>
                  <a:pt x="3764" y="3125"/>
                </a:lnTo>
                <a:lnTo>
                  <a:pt x="3764" y="3125"/>
                </a:lnTo>
                <a:lnTo>
                  <a:pt x="3764" y="3116"/>
                </a:lnTo>
                <a:lnTo>
                  <a:pt x="3773" y="3106"/>
                </a:lnTo>
                <a:lnTo>
                  <a:pt x="3773" y="3116"/>
                </a:lnTo>
                <a:lnTo>
                  <a:pt x="3773" y="3116"/>
                </a:lnTo>
                <a:lnTo>
                  <a:pt x="3773" y="3116"/>
                </a:lnTo>
                <a:lnTo>
                  <a:pt x="3773" y="3106"/>
                </a:lnTo>
                <a:lnTo>
                  <a:pt x="3773" y="3106"/>
                </a:lnTo>
                <a:lnTo>
                  <a:pt x="3773" y="3116"/>
                </a:lnTo>
                <a:lnTo>
                  <a:pt x="3773" y="311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106"/>
                </a:lnTo>
                <a:lnTo>
                  <a:pt x="3781" y="3097"/>
                </a:lnTo>
                <a:lnTo>
                  <a:pt x="3789" y="3097"/>
                </a:lnTo>
                <a:lnTo>
                  <a:pt x="3789" y="3106"/>
                </a:lnTo>
                <a:lnTo>
                  <a:pt x="3789" y="3106"/>
                </a:lnTo>
                <a:lnTo>
                  <a:pt x="3789" y="3106"/>
                </a:lnTo>
                <a:lnTo>
                  <a:pt x="3789" y="3116"/>
                </a:lnTo>
                <a:lnTo>
                  <a:pt x="3789" y="3116"/>
                </a:lnTo>
                <a:lnTo>
                  <a:pt x="3789" y="3116"/>
                </a:lnTo>
                <a:lnTo>
                  <a:pt x="3789" y="3116"/>
                </a:lnTo>
                <a:lnTo>
                  <a:pt x="3797" y="3106"/>
                </a:lnTo>
                <a:lnTo>
                  <a:pt x="3797" y="3106"/>
                </a:lnTo>
                <a:lnTo>
                  <a:pt x="3797" y="3097"/>
                </a:lnTo>
                <a:lnTo>
                  <a:pt x="3797" y="3088"/>
                </a:lnTo>
                <a:lnTo>
                  <a:pt x="3797" y="3088"/>
                </a:lnTo>
                <a:lnTo>
                  <a:pt x="3797" y="3079"/>
                </a:lnTo>
                <a:lnTo>
                  <a:pt x="3797" y="3079"/>
                </a:lnTo>
                <a:lnTo>
                  <a:pt x="3797" y="3079"/>
                </a:lnTo>
                <a:lnTo>
                  <a:pt x="3806" y="3088"/>
                </a:lnTo>
                <a:lnTo>
                  <a:pt x="3806" y="3097"/>
                </a:lnTo>
                <a:lnTo>
                  <a:pt x="3806" y="3106"/>
                </a:lnTo>
                <a:lnTo>
                  <a:pt x="3806" y="3106"/>
                </a:lnTo>
                <a:lnTo>
                  <a:pt x="3806" y="3116"/>
                </a:lnTo>
                <a:lnTo>
                  <a:pt x="3806" y="3106"/>
                </a:lnTo>
                <a:lnTo>
                  <a:pt x="3806" y="3106"/>
                </a:lnTo>
                <a:lnTo>
                  <a:pt x="3806" y="3106"/>
                </a:lnTo>
                <a:lnTo>
                  <a:pt x="3814" y="3106"/>
                </a:lnTo>
                <a:lnTo>
                  <a:pt x="3814" y="3097"/>
                </a:lnTo>
                <a:lnTo>
                  <a:pt x="3814" y="3097"/>
                </a:lnTo>
                <a:lnTo>
                  <a:pt x="3814" y="3097"/>
                </a:lnTo>
                <a:lnTo>
                  <a:pt x="3814" y="3097"/>
                </a:lnTo>
                <a:lnTo>
                  <a:pt x="3814" y="3097"/>
                </a:lnTo>
                <a:lnTo>
                  <a:pt x="3814" y="3097"/>
                </a:lnTo>
                <a:lnTo>
                  <a:pt x="3822" y="3097"/>
                </a:lnTo>
                <a:lnTo>
                  <a:pt x="3822" y="3106"/>
                </a:lnTo>
                <a:lnTo>
                  <a:pt x="3822" y="3106"/>
                </a:lnTo>
                <a:lnTo>
                  <a:pt x="3822" y="3106"/>
                </a:lnTo>
                <a:lnTo>
                  <a:pt x="3822" y="3106"/>
                </a:lnTo>
                <a:lnTo>
                  <a:pt x="3822" y="3106"/>
                </a:lnTo>
                <a:lnTo>
                  <a:pt x="3822" y="3106"/>
                </a:lnTo>
                <a:lnTo>
                  <a:pt x="3822" y="3097"/>
                </a:lnTo>
                <a:lnTo>
                  <a:pt x="3830" y="3088"/>
                </a:lnTo>
                <a:lnTo>
                  <a:pt x="3830" y="3088"/>
                </a:lnTo>
                <a:lnTo>
                  <a:pt x="3830" y="3079"/>
                </a:lnTo>
                <a:lnTo>
                  <a:pt x="3830" y="3070"/>
                </a:lnTo>
                <a:lnTo>
                  <a:pt x="3830" y="3061"/>
                </a:lnTo>
                <a:lnTo>
                  <a:pt x="3830" y="3061"/>
                </a:lnTo>
                <a:lnTo>
                  <a:pt x="3830" y="3061"/>
                </a:lnTo>
                <a:lnTo>
                  <a:pt x="3830" y="3061"/>
                </a:lnTo>
                <a:lnTo>
                  <a:pt x="3839" y="3061"/>
                </a:lnTo>
                <a:lnTo>
                  <a:pt x="3839" y="3061"/>
                </a:lnTo>
                <a:lnTo>
                  <a:pt x="3839" y="3070"/>
                </a:lnTo>
                <a:lnTo>
                  <a:pt x="3839" y="3079"/>
                </a:lnTo>
                <a:lnTo>
                  <a:pt x="3839" y="3079"/>
                </a:lnTo>
                <a:lnTo>
                  <a:pt x="3839" y="3079"/>
                </a:lnTo>
                <a:lnTo>
                  <a:pt x="3839" y="3079"/>
                </a:lnTo>
                <a:lnTo>
                  <a:pt x="3839" y="3070"/>
                </a:lnTo>
                <a:lnTo>
                  <a:pt x="3847" y="3070"/>
                </a:lnTo>
                <a:lnTo>
                  <a:pt x="3847" y="3070"/>
                </a:lnTo>
                <a:lnTo>
                  <a:pt x="3847" y="3052"/>
                </a:lnTo>
                <a:lnTo>
                  <a:pt x="3847" y="3052"/>
                </a:lnTo>
                <a:lnTo>
                  <a:pt x="3847" y="3043"/>
                </a:lnTo>
                <a:lnTo>
                  <a:pt x="3847" y="3052"/>
                </a:lnTo>
                <a:lnTo>
                  <a:pt x="3847" y="3043"/>
                </a:lnTo>
                <a:lnTo>
                  <a:pt x="3847" y="3043"/>
                </a:lnTo>
                <a:lnTo>
                  <a:pt x="3855" y="3043"/>
                </a:lnTo>
                <a:lnTo>
                  <a:pt x="3855" y="3043"/>
                </a:lnTo>
                <a:lnTo>
                  <a:pt x="3855" y="3043"/>
                </a:lnTo>
                <a:lnTo>
                  <a:pt x="3855" y="3052"/>
                </a:lnTo>
                <a:lnTo>
                  <a:pt x="3855" y="3052"/>
                </a:lnTo>
                <a:lnTo>
                  <a:pt x="3855" y="3052"/>
                </a:lnTo>
                <a:lnTo>
                  <a:pt x="3855" y="3061"/>
                </a:lnTo>
                <a:lnTo>
                  <a:pt x="3855" y="3061"/>
                </a:lnTo>
                <a:lnTo>
                  <a:pt x="3863" y="3070"/>
                </a:lnTo>
                <a:lnTo>
                  <a:pt x="3863" y="3070"/>
                </a:lnTo>
                <a:lnTo>
                  <a:pt x="3863" y="3070"/>
                </a:lnTo>
                <a:lnTo>
                  <a:pt x="3863" y="3070"/>
                </a:lnTo>
                <a:lnTo>
                  <a:pt x="3863" y="3079"/>
                </a:lnTo>
                <a:lnTo>
                  <a:pt x="3863" y="3088"/>
                </a:lnTo>
                <a:lnTo>
                  <a:pt x="3863" y="3097"/>
                </a:lnTo>
                <a:lnTo>
                  <a:pt x="3863" y="3106"/>
                </a:lnTo>
                <a:lnTo>
                  <a:pt x="3872" y="3116"/>
                </a:lnTo>
                <a:lnTo>
                  <a:pt x="3872" y="3125"/>
                </a:lnTo>
                <a:lnTo>
                  <a:pt x="3872" y="3116"/>
                </a:lnTo>
                <a:lnTo>
                  <a:pt x="3872" y="3106"/>
                </a:lnTo>
                <a:lnTo>
                  <a:pt x="3872" y="3097"/>
                </a:lnTo>
                <a:lnTo>
                  <a:pt x="3872" y="3088"/>
                </a:lnTo>
                <a:lnTo>
                  <a:pt x="3872" y="3079"/>
                </a:lnTo>
                <a:lnTo>
                  <a:pt x="3872" y="3079"/>
                </a:lnTo>
                <a:lnTo>
                  <a:pt x="3880" y="3070"/>
                </a:lnTo>
                <a:lnTo>
                  <a:pt x="3880" y="3070"/>
                </a:lnTo>
                <a:lnTo>
                  <a:pt x="3880" y="3070"/>
                </a:lnTo>
                <a:lnTo>
                  <a:pt x="3880" y="3070"/>
                </a:lnTo>
                <a:lnTo>
                  <a:pt x="3880" y="3070"/>
                </a:lnTo>
                <a:lnTo>
                  <a:pt x="3880" y="3070"/>
                </a:lnTo>
                <a:lnTo>
                  <a:pt x="3880" y="3070"/>
                </a:lnTo>
                <a:lnTo>
                  <a:pt x="3888" y="3070"/>
                </a:lnTo>
                <a:lnTo>
                  <a:pt x="3888" y="3079"/>
                </a:lnTo>
                <a:lnTo>
                  <a:pt x="3888" y="3079"/>
                </a:lnTo>
                <a:lnTo>
                  <a:pt x="3888" y="3070"/>
                </a:lnTo>
                <a:lnTo>
                  <a:pt x="3888" y="3079"/>
                </a:lnTo>
                <a:lnTo>
                  <a:pt x="3888" y="3079"/>
                </a:lnTo>
                <a:lnTo>
                  <a:pt x="3888" y="3079"/>
                </a:lnTo>
                <a:lnTo>
                  <a:pt x="3888" y="3079"/>
                </a:lnTo>
                <a:lnTo>
                  <a:pt x="3896" y="3088"/>
                </a:lnTo>
                <a:lnTo>
                  <a:pt x="3896" y="3097"/>
                </a:lnTo>
                <a:lnTo>
                  <a:pt x="3896" y="3106"/>
                </a:lnTo>
                <a:lnTo>
                  <a:pt x="3896" y="3106"/>
                </a:lnTo>
                <a:lnTo>
                  <a:pt x="3896" y="3106"/>
                </a:lnTo>
                <a:lnTo>
                  <a:pt x="3896" y="3106"/>
                </a:lnTo>
                <a:lnTo>
                  <a:pt x="3896" y="3106"/>
                </a:lnTo>
                <a:lnTo>
                  <a:pt x="3896" y="3106"/>
                </a:lnTo>
                <a:lnTo>
                  <a:pt x="3905" y="3097"/>
                </a:lnTo>
                <a:lnTo>
                  <a:pt x="3905" y="3088"/>
                </a:lnTo>
                <a:lnTo>
                  <a:pt x="3905" y="3088"/>
                </a:lnTo>
                <a:lnTo>
                  <a:pt x="3905" y="3079"/>
                </a:lnTo>
                <a:lnTo>
                  <a:pt x="3905" y="3070"/>
                </a:lnTo>
                <a:lnTo>
                  <a:pt x="3905" y="3061"/>
                </a:lnTo>
                <a:lnTo>
                  <a:pt x="3905" y="3052"/>
                </a:lnTo>
                <a:lnTo>
                  <a:pt x="3905" y="3043"/>
                </a:lnTo>
                <a:lnTo>
                  <a:pt x="3913" y="3043"/>
                </a:lnTo>
                <a:lnTo>
                  <a:pt x="3913" y="3033"/>
                </a:lnTo>
                <a:lnTo>
                  <a:pt x="3913" y="3033"/>
                </a:lnTo>
                <a:lnTo>
                  <a:pt x="3913" y="3033"/>
                </a:lnTo>
                <a:lnTo>
                  <a:pt x="3913" y="3033"/>
                </a:lnTo>
                <a:lnTo>
                  <a:pt x="3913" y="3043"/>
                </a:lnTo>
                <a:lnTo>
                  <a:pt x="3913" y="3043"/>
                </a:lnTo>
                <a:lnTo>
                  <a:pt x="3913" y="3052"/>
                </a:lnTo>
                <a:lnTo>
                  <a:pt x="3921" y="3043"/>
                </a:lnTo>
                <a:lnTo>
                  <a:pt x="3921" y="3043"/>
                </a:lnTo>
                <a:lnTo>
                  <a:pt x="3921" y="3033"/>
                </a:lnTo>
                <a:lnTo>
                  <a:pt x="3921" y="3024"/>
                </a:lnTo>
                <a:lnTo>
                  <a:pt x="3921" y="3006"/>
                </a:lnTo>
                <a:lnTo>
                  <a:pt x="3921" y="2988"/>
                </a:lnTo>
                <a:lnTo>
                  <a:pt x="3921" y="2979"/>
                </a:lnTo>
                <a:lnTo>
                  <a:pt x="3921" y="2979"/>
                </a:lnTo>
                <a:lnTo>
                  <a:pt x="3929" y="2979"/>
                </a:lnTo>
                <a:lnTo>
                  <a:pt x="3929" y="2960"/>
                </a:lnTo>
                <a:lnTo>
                  <a:pt x="3929" y="2951"/>
                </a:lnTo>
                <a:lnTo>
                  <a:pt x="3929" y="2960"/>
                </a:lnTo>
                <a:lnTo>
                  <a:pt x="3929" y="2969"/>
                </a:lnTo>
                <a:lnTo>
                  <a:pt x="3929" y="2979"/>
                </a:lnTo>
                <a:lnTo>
                  <a:pt x="3929" y="2979"/>
                </a:lnTo>
                <a:lnTo>
                  <a:pt x="3929" y="2969"/>
                </a:lnTo>
                <a:lnTo>
                  <a:pt x="3938" y="2969"/>
                </a:lnTo>
                <a:lnTo>
                  <a:pt x="3938" y="2979"/>
                </a:lnTo>
                <a:lnTo>
                  <a:pt x="3938" y="2969"/>
                </a:lnTo>
                <a:lnTo>
                  <a:pt x="3938" y="2969"/>
                </a:lnTo>
                <a:lnTo>
                  <a:pt x="3938" y="2969"/>
                </a:lnTo>
                <a:lnTo>
                  <a:pt x="3938" y="2979"/>
                </a:lnTo>
                <a:lnTo>
                  <a:pt x="3938" y="2988"/>
                </a:lnTo>
                <a:lnTo>
                  <a:pt x="3946" y="2979"/>
                </a:lnTo>
                <a:lnTo>
                  <a:pt x="3946" y="2951"/>
                </a:lnTo>
                <a:lnTo>
                  <a:pt x="3946" y="2951"/>
                </a:lnTo>
                <a:lnTo>
                  <a:pt x="3946" y="2951"/>
                </a:lnTo>
                <a:lnTo>
                  <a:pt x="3946" y="2942"/>
                </a:lnTo>
                <a:lnTo>
                  <a:pt x="3946" y="2933"/>
                </a:lnTo>
                <a:lnTo>
                  <a:pt x="3946" y="2924"/>
                </a:lnTo>
                <a:lnTo>
                  <a:pt x="3946" y="2951"/>
                </a:lnTo>
                <a:lnTo>
                  <a:pt x="3954" y="2997"/>
                </a:lnTo>
                <a:lnTo>
                  <a:pt x="3954" y="3024"/>
                </a:lnTo>
                <a:lnTo>
                  <a:pt x="3954" y="3033"/>
                </a:lnTo>
                <a:lnTo>
                  <a:pt x="3954" y="3052"/>
                </a:lnTo>
                <a:lnTo>
                  <a:pt x="3954" y="3070"/>
                </a:lnTo>
                <a:lnTo>
                  <a:pt x="3954" y="3088"/>
                </a:lnTo>
                <a:lnTo>
                  <a:pt x="3954" y="3097"/>
                </a:lnTo>
                <a:lnTo>
                  <a:pt x="3954" y="3097"/>
                </a:lnTo>
                <a:lnTo>
                  <a:pt x="3962" y="3088"/>
                </a:lnTo>
                <a:lnTo>
                  <a:pt x="3962" y="3079"/>
                </a:lnTo>
                <a:lnTo>
                  <a:pt x="3962" y="3070"/>
                </a:lnTo>
                <a:lnTo>
                  <a:pt x="3962" y="3061"/>
                </a:lnTo>
                <a:lnTo>
                  <a:pt x="3962" y="3052"/>
                </a:lnTo>
                <a:lnTo>
                  <a:pt x="3962" y="3052"/>
                </a:lnTo>
                <a:lnTo>
                  <a:pt x="3962" y="3033"/>
                </a:lnTo>
                <a:lnTo>
                  <a:pt x="3962" y="3015"/>
                </a:lnTo>
                <a:lnTo>
                  <a:pt x="3971" y="3006"/>
                </a:lnTo>
                <a:lnTo>
                  <a:pt x="3971" y="3006"/>
                </a:lnTo>
                <a:lnTo>
                  <a:pt x="3971" y="3006"/>
                </a:lnTo>
                <a:lnTo>
                  <a:pt x="3971" y="2997"/>
                </a:lnTo>
                <a:lnTo>
                  <a:pt x="3971" y="2988"/>
                </a:lnTo>
                <a:lnTo>
                  <a:pt x="3971" y="2988"/>
                </a:lnTo>
                <a:lnTo>
                  <a:pt x="3971" y="2979"/>
                </a:lnTo>
                <a:lnTo>
                  <a:pt x="3971" y="2979"/>
                </a:lnTo>
                <a:lnTo>
                  <a:pt x="3979" y="2979"/>
                </a:lnTo>
                <a:lnTo>
                  <a:pt x="3979" y="2969"/>
                </a:lnTo>
                <a:lnTo>
                  <a:pt x="3979" y="2960"/>
                </a:lnTo>
                <a:lnTo>
                  <a:pt x="3979" y="2960"/>
                </a:lnTo>
                <a:lnTo>
                  <a:pt x="3979" y="2969"/>
                </a:lnTo>
                <a:lnTo>
                  <a:pt x="3979" y="2988"/>
                </a:lnTo>
                <a:lnTo>
                  <a:pt x="3979" y="2988"/>
                </a:lnTo>
                <a:lnTo>
                  <a:pt x="3979" y="2997"/>
                </a:lnTo>
                <a:lnTo>
                  <a:pt x="3987" y="2997"/>
                </a:lnTo>
                <a:lnTo>
                  <a:pt x="3987" y="3006"/>
                </a:lnTo>
                <a:lnTo>
                  <a:pt x="3987" y="3006"/>
                </a:lnTo>
                <a:lnTo>
                  <a:pt x="3987" y="3015"/>
                </a:lnTo>
                <a:lnTo>
                  <a:pt x="3987" y="3015"/>
                </a:lnTo>
                <a:lnTo>
                  <a:pt x="3987" y="3015"/>
                </a:lnTo>
                <a:lnTo>
                  <a:pt x="3987" y="3015"/>
                </a:lnTo>
                <a:lnTo>
                  <a:pt x="3987" y="3024"/>
                </a:lnTo>
                <a:lnTo>
                  <a:pt x="3995" y="3024"/>
                </a:lnTo>
                <a:lnTo>
                  <a:pt x="3995" y="3033"/>
                </a:lnTo>
                <a:lnTo>
                  <a:pt x="3995" y="3033"/>
                </a:lnTo>
                <a:lnTo>
                  <a:pt x="3995" y="3033"/>
                </a:lnTo>
                <a:lnTo>
                  <a:pt x="3995" y="3043"/>
                </a:lnTo>
                <a:lnTo>
                  <a:pt x="3995" y="3052"/>
                </a:lnTo>
                <a:lnTo>
                  <a:pt x="3995" y="3061"/>
                </a:lnTo>
                <a:lnTo>
                  <a:pt x="3995" y="3052"/>
                </a:lnTo>
                <a:lnTo>
                  <a:pt x="4004" y="3043"/>
                </a:lnTo>
                <a:lnTo>
                  <a:pt x="4004" y="3015"/>
                </a:lnTo>
                <a:lnTo>
                  <a:pt x="4004" y="3015"/>
                </a:lnTo>
                <a:lnTo>
                  <a:pt x="4004" y="3006"/>
                </a:lnTo>
                <a:lnTo>
                  <a:pt x="4004" y="2988"/>
                </a:lnTo>
                <a:lnTo>
                  <a:pt x="4004" y="2988"/>
                </a:lnTo>
                <a:lnTo>
                  <a:pt x="4004" y="2988"/>
                </a:lnTo>
                <a:lnTo>
                  <a:pt x="4012" y="2997"/>
                </a:lnTo>
                <a:lnTo>
                  <a:pt x="4012" y="3015"/>
                </a:lnTo>
                <a:lnTo>
                  <a:pt x="4012" y="3015"/>
                </a:lnTo>
                <a:lnTo>
                  <a:pt x="4012" y="3024"/>
                </a:lnTo>
                <a:lnTo>
                  <a:pt x="4012" y="3033"/>
                </a:lnTo>
                <a:lnTo>
                  <a:pt x="4012" y="3033"/>
                </a:lnTo>
                <a:lnTo>
                  <a:pt x="4012" y="3043"/>
                </a:lnTo>
                <a:lnTo>
                  <a:pt x="4012" y="3052"/>
                </a:lnTo>
                <a:lnTo>
                  <a:pt x="4020" y="3052"/>
                </a:lnTo>
                <a:lnTo>
                  <a:pt x="4020" y="3061"/>
                </a:lnTo>
                <a:lnTo>
                  <a:pt x="4020" y="3052"/>
                </a:lnTo>
                <a:lnTo>
                  <a:pt x="4020" y="3052"/>
                </a:lnTo>
                <a:lnTo>
                  <a:pt x="4020" y="3052"/>
                </a:lnTo>
                <a:lnTo>
                  <a:pt x="4020" y="3052"/>
                </a:lnTo>
                <a:lnTo>
                  <a:pt x="4020" y="3043"/>
                </a:lnTo>
                <a:lnTo>
                  <a:pt x="4020" y="3043"/>
                </a:lnTo>
                <a:lnTo>
                  <a:pt x="4028" y="3033"/>
                </a:lnTo>
                <a:lnTo>
                  <a:pt x="4028" y="3033"/>
                </a:lnTo>
                <a:lnTo>
                  <a:pt x="4028" y="3033"/>
                </a:lnTo>
                <a:lnTo>
                  <a:pt x="4028" y="3024"/>
                </a:lnTo>
                <a:lnTo>
                  <a:pt x="4028" y="3024"/>
                </a:lnTo>
                <a:lnTo>
                  <a:pt x="4028" y="3015"/>
                </a:lnTo>
                <a:lnTo>
                  <a:pt x="4028" y="3015"/>
                </a:lnTo>
                <a:lnTo>
                  <a:pt x="4028" y="3015"/>
                </a:lnTo>
                <a:lnTo>
                  <a:pt x="4037" y="3006"/>
                </a:lnTo>
                <a:lnTo>
                  <a:pt x="4037" y="3006"/>
                </a:lnTo>
                <a:lnTo>
                  <a:pt x="4037" y="3015"/>
                </a:lnTo>
                <a:lnTo>
                  <a:pt x="4037" y="3015"/>
                </a:lnTo>
                <a:lnTo>
                  <a:pt x="4037" y="3015"/>
                </a:lnTo>
                <a:lnTo>
                  <a:pt x="4037" y="3006"/>
                </a:lnTo>
                <a:lnTo>
                  <a:pt x="4037" y="3006"/>
                </a:lnTo>
                <a:lnTo>
                  <a:pt x="4037" y="3006"/>
                </a:lnTo>
                <a:lnTo>
                  <a:pt x="4045" y="3006"/>
                </a:lnTo>
                <a:lnTo>
                  <a:pt x="4045" y="3006"/>
                </a:lnTo>
                <a:lnTo>
                  <a:pt x="4045" y="2997"/>
                </a:lnTo>
                <a:lnTo>
                  <a:pt x="4045" y="2997"/>
                </a:lnTo>
                <a:lnTo>
                  <a:pt x="4045" y="2997"/>
                </a:lnTo>
                <a:lnTo>
                  <a:pt x="4045" y="2997"/>
                </a:lnTo>
                <a:lnTo>
                  <a:pt x="4045" y="3006"/>
                </a:lnTo>
                <a:lnTo>
                  <a:pt x="4045" y="3006"/>
                </a:lnTo>
                <a:lnTo>
                  <a:pt x="4053" y="3006"/>
                </a:lnTo>
                <a:lnTo>
                  <a:pt x="4053" y="3006"/>
                </a:lnTo>
                <a:lnTo>
                  <a:pt x="4053" y="3015"/>
                </a:lnTo>
                <a:lnTo>
                  <a:pt x="4053" y="3015"/>
                </a:lnTo>
                <a:lnTo>
                  <a:pt x="4053" y="3024"/>
                </a:lnTo>
                <a:lnTo>
                  <a:pt x="4053" y="3024"/>
                </a:lnTo>
                <a:lnTo>
                  <a:pt x="4053" y="3033"/>
                </a:lnTo>
                <a:lnTo>
                  <a:pt x="4053" y="3043"/>
                </a:lnTo>
                <a:lnTo>
                  <a:pt x="4061" y="3043"/>
                </a:lnTo>
                <a:lnTo>
                  <a:pt x="4061" y="3043"/>
                </a:lnTo>
                <a:lnTo>
                  <a:pt x="4061" y="3033"/>
                </a:lnTo>
                <a:lnTo>
                  <a:pt x="4061" y="3024"/>
                </a:lnTo>
                <a:lnTo>
                  <a:pt x="4061" y="3015"/>
                </a:lnTo>
                <a:lnTo>
                  <a:pt x="4061" y="3006"/>
                </a:lnTo>
                <a:lnTo>
                  <a:pt x="4061" y="2988"/>
                </a:lnTo>
                <a:lnTo>
                  <a:pt x="4070" y="2969"/>
                </a:lnTo>
                <a:lnTo>
                  <a:pt x="4070" y="2969"/>
                </a:lnTo>
                <a:lnTo>
                  <a:pt x="4070" y="2960"/>
                </a:lnTo>
                <a:lnTo>
                  <a:pt x="4070" y="2951"/>
                </a:lnTo>
                <a:lnTo>
                  <a:pt x="4070" y="2951"/>
                </a:lnTo>
                <a:lnTo>
                  <a:pt x="4070" y="2933"/>
                </a:lnTo>
                <a:lnTo>
                  <a:pt x="4070" y="2924"/>
                </a:lnTo>
                <a:lnTo>
                  <a:pt x="4070" y="2924"/>
                </a:lnTo>
                <a:lnTo>
                  <a:pt x="4078" y="2924"/>
                </a:lnTo>
                <a:lnTo>
                  <a:pt x="4078" y="2924"/>
                </a:lnTo>
                <a:lnTo>
                  <a:pt x="4078" y="2933"/>
                </a:lnTo>
                <a:lnTo>
                  <a:pt x="4078" y="2933"/>
                </a:lnTo>
                <a:lnTo>
                  <a:pt x="4078" y="2951"/>
                </a:lnTo>
                <a:lnTo>
                  <a:pt x="4078" y="2960"/>
                </a:lnTo>
                <a:lnTo>
                  <a:pt x="4078" y="2969"/>
                </a:lnTo>
                <a:lnTo>
                  <a:pt x="4078" y="2969"/>
                </a:lnTo>
                <a:lnTo>
                  <a:pt x="4086" y="2979"/>
                </a:lnTo>
                <a:lnTo>
                  <a:pt x="4086" y="2969"/>
                </a:lnTo>
                <a:lnTo>
                  <a:pt x="4086" y="2979"/>
                </a:lnTo>
                <a:lnTo>
                  <a:pt x="4086" y="2979"/>
                </a:lnTo>
                <a:lnTo>
                  <a:pt x="4086" y="2979"/>
                </a:lnTo>
                <a:lnTo>
                  <a:pt x="4086" y="2997"/>
                </a:lnTo>
                <a:lnTo>
                  <a:pt x="4086" y="2997"/>
                </a:lnTo>
                <a:lnTo>
                  <a:pt x="4086" y="3006"/>
                </a:lnTo>
                <a:lnTo>
                  <a:pt x="4094" y="3006"/>
                </a:lnTo>
                <a:lnTo>
                  <a:pt x="4094" y="3006"/>
                </a:lnTo>
                <a:lnTo>
                  <a:pt x="4094" y="3024"/>
                </a:lnTo>
                <a:lnTo>
                  <a:pt x="4094" y="3024"/>
                </a:lnTo>
                <a:lnTo>
                  <a:pt x="4094" y="3006"/>
                </a:lnTo>
                <a:lnTo>
                  <a:pt x="4094" y="2997"/>
                </a:lnTo>
                <a:lnTo>
                  <a:pt x="4094" y="3006"/>
                </a:lnTo>
                <a:lnTo>
                  <a:pt x="4094" y="3006"/>
                </a:lnTo>
                <a:lnTo>
                  <a:pt x="4103" y="2997"/>
                </a:lnTo>
                <a:lnTo>
                  <a:pt x="4103" y="2969"/>
                </a:lnTo>
                <a:lnTo>
                  <a:pt x="4103" y="2960"/>
                </a:lnTo>
                <a:lnTo>
                  <a:pt x="4103" y="2960"/>
                </a:lnTo>
                <a:lnTo>
                  <a:pt x="4103" y="2960"/>
                </a:lnTo>
                <a:lnTo>
                  <a:pt x="4103" y="2951"/>
                </a:lnTo>
                <a:lnTo>
                  <a:pt x="4103" y="2960"/>
                </a:lnTo>
                <a:lnTo>
                  <a:pt x="4103" y="2969"/>
                </a:lnTo>
                <a:lnTo>
                  <a:pt x="4111" y="2969"/>
                </a:lnTo>
                <a:lnTo>
                  <a:pt x="4111" y="2988"/>
                </a:lnTo>
                <a:lnTo>
                  <a:pt x="4111" y="2988"/>
                </a:lnTo>
                <a:lnTo>
                  <a:pt x="4111" y="2997"/>
                </a:lnTo>
                <a:lnTo>
                  <a:pt x="4111" y="2997"/>
                </a:lnTo>
                <a:lnTo>
                  <a:pt x="4111" y="2979"/>
                </a:lnTo>
                <a:lnTo>
                  <a:pt x="4111" y="2979"/>
                </a:lnTo>
                <a:lnTo>
                  <a:pt x="4111" y="2979"/>
                </a:lnTo>
                <a:lnTo>
                  <a:pt x="4119" y="2969"/>
                </a:lnTo>
                <a:lnTo>
                  <a:pt x="4119" y="2969"/>
                </a:lnTo>
                <a:lnTo>
                  <a:pt x="4119" y="2969"/>
                </a:lnTo>
                <a:lnTo>
                  <a:pt x="4119" y="2979"/>
                </a:lnTo>
                <a:lnTo>
                  <a:pt x="4119" y="2979"/>
                </a:lnTo>
                <a:lnTo>
                  <a:pt x="4119" y="2979"/>
                </a:lnTo>
                <a:lnTo>
                  <a:pt x="4119" y="2969"/>
                </a:lnTo>
                <a:lnTo>
                  <a:pt x="4119" y="2960"/>
                </a:lnTo>
                <a:lnTo>
                  <a:pt x="4128" y="2951"/>
                </a:lnTo>
                <a:lnTo>
                  <a:pt x="4128" y="2942"/>
                </a:lnTo>
                <a:lnTo>
                  <a:pt x="4128" y="2933"/>
                </a:lnTo>
                <a:lnTo>
                  <a:pt x="4128" y="2924"/>
                </a:lnTo>
                <a:lnTo>
                  <a:pt x="4128" y="2924"/>
                </a:lnTo>
                <a:lnTo>
                  <a:pt x="4128" y="2942"/>
                </a:lnTo>
                <a:lnTo>
                  <a:pt x="4128" y="2942"/>
                </a:lnTo>
                <a:lnTo>
                  <a:pt x="4136" y="2942"/>
                </a:lnTo>
                <a:lnTo>
                  <a:pt x="4136" y="2942"/>
                </a:lnTo>
                <a:lnTo>
                  <a:pt x="4136" y="2933"/>
                </a:lnTo>
                <a:lnTo>
                  <a:pt x="4136" y="2933"/>
                </a:lnTo>
                <a:lnTo>
                  <a:pt x="4136" y="2933"/>
                </a:lnTo>
                <a:lnTo>
                  <a:pt x="4136" y="2905"/>
                </a:lnTo>
                <a:lnTo>
                  <a:pt x="4136" y="2905"/>
                </a:lnTo>
                <a:lnTo>
                  <a:pt x="4136" y="2905"/>
                </a:lnTo>
                <a:lnTo>
                  <a:pt x="4144" y="2887"/>
                </a:lnTo>
                <a:lnTo>
                  <a:pt x="4144" y="2878"/>
                </a:lnTo>
                <a:lnTo>
                  <a:pt x="4144" y="2860"/>
                </a:lnTo>
                <a:lnTo>
                  <a:pt x="4144" y="2851"/>
                </a:lnTo>
                <a:lnTo>
                  <a:pt x="4144" y="2841"/>
                </a:lnTo>
                <a:lnTo>
                  <a:pt x="4144" y="2823"/>
                </a:lnTo>
                <a:lnTo>
                  <a:pt x="4144" y="2814"/>
                </a:lnTo>
                <a:lnTo>
                  <a:pt x="4144" y="2814"/>
                </a:lnTo>
                <a:lnTo>
                  <a:pt x="4152" y="2814"/>
                </a:lnTo>
                <a:lnTo>
                  <a:pt x="4152" y="2823"/>
                </a:lnTo>
                <a:lnTo>
                  <a:pt x="4152" y="2823"/>
                </a:lnTo>
                <a:lnTo>
                  <a:pt x="4152" y="2805"/>
                </a:lnTo>
                <a:lnTo>
                  <a:pt x="4152" y="2823"/>
                </a:lnTo>
                <a:lnTo>
                  <a:pt x="4152" y="2823"/>
                </a:lnTo>
                <a:lnTo>
                  <a:pt x="4152" y="2823"/>
                </a:lnTo>
                <a:lnTo>
                  <a:pt x="4152" y="2814"/>
                </a:lnTo>
                <a:lnTo>
                  <a:pt x="4161" y="2823"/>
                </a:lnTo>
                <a:lnTo>
                  <a:pt x="4161" y="2823"/>
                </a:lnTo>
                <a:lnTo>
                  <a:pt x="4161" y="2823"/>
                </a:lnTo>
                <a:lnTo>
                  <a:pt x="4161" y="2814"/>
                </a:lnTo>
                <a:lnTo>
                  <a:pt x="4161" y="2805"/>
                </a:lnTo>
                <a:lnTo>
                  <a:pt x="4161" y="2814"/>
                </a:lnTo>
                <a:lnTo>
                  <a:pt x="4161" y="2814"/>
                </a:lnTo>
                <a:lnTo>
                  <a:pt x="4161" y="2805"/>
                </a:lnTo>
                <a:lnTo>
                  <a:pt x="4169" y="2805"/>
                </a:lnTo>
                <a:lnTo>
                  <a:pt x="4169" y="2805"/>
                </a:lnTo>
                <a:lnTo>
                  <a:pt x="4169" y="2823"/>
                </a:lnTo>
                <a:lnTo>
                  <a:pt x="4169" y="2823"/>
                </a:lnTo>
                <a:lnTo>
                  <a:pt x="4169" y="2823"/>
                </a:lnTo>
                <a:lnTo>
                  <a:pt x="4169" y="2841"/>
                </a:lnTo>
                <a:lnTo>
                  <a:pt x="4169" y="2851"/>
                </a:lnTo>
                <a:lnTo>
                  <a:pt x="4169" y="2851"/>
                </a:lnTo>
                <a:lnTo>
                  <a:pt x="4177" y="2860"/>
                </a:lnTo>
                <a:lnTo>
                  <a:pt x="4177" y="2851"/>
                </a:lnTo>
                <a:lnTo>
                  <a:pt x="4177" y="2841"/>
                </a:lnTo>
                <a:lnTo>
                  <a:pt x="4177" y="2841"/>
                </a:lnTo>
                <a:lnTo>
                  <a:pt x="4177" y="2823"/>
                </a:lnTo>
                <a:lnTo>
                  <a:pt x="4177" y="2796"/>
                </a:lnTo>
                <a:lnTo>
                  <a:pt x="4177" y="2787"/>
                </a:lnTo>
                <a:lnTo>
                  <a:pt x="4177" y="2778"/>
                </a:lnTo>
                <a:lnTo>
                  <a:pt x="4185" y="2778"/>
                </a:lnTo>
                <a:lnTo>
                  <a:pt x="4185" y="2778"/>
                </a:lnTo>
                <a:lnTo>
                  <a:pt x="4185" y="2741"/>
                </a:lnTo>
                <a:lnTo>
                  <a:pt x="4185" y="2750"/>
                </a:lnTo>
                <a:lnTo>
                  <a:pt x="4185" y="2750"/>
                </a:lnTo>
                <a:lnTo>
                  <a:pt x="4185" y="2741"/>
                </a:lnTo>
                <a:lnTo>
                  <a:pt x="4185" y="2732"/>
                </a:lnTo>
                <a:lnTo>
                  <a:pt x="4194" y="2714"/>
                </a:lnTo>
                <a:lnTo>
                  <a:pt x="4194" y="2704"/>
                </a:lnTo>
                <a:lnTo>
                  <a:pt x="4194" y="2732"/>
                </a:lnTo>
                <a:lnTo>
                  <a:pt x="4194" y="2714"/>
                </a:lnTo>
                <a:lnTo>
                  <a:pt x="4194" y="2723"/>
                </a:lnTo>
                <a:lnTo>
                  <a:pt x="4194" y="2723"/>
                </a:lnTo>
                <a:lnTo>
                  <a:pt x="4194" y="2723"/>
                </a:lnTo>
                <a:lnTo>
                  <a:pt x="4194" y="2723"/>
                </a:lnTo>
                <a:lnTo>
                  <a:pt x="4202" y="2750"/>
                </a:lnTo>
                <a:lnTo>
                  <a:pt x="4202" y="2741"/>
                </a:lnTo>
                <a:lnTo>
                  <a:pt x="4202" y="2768"/>
                </a:lnTo>
                <a:lnTo>
                  <a:pt x="4202" y="2759"/>
                </a:lnTo>
                <a:lnTo>
                  <a:pt x="4202" y="2768"/>
                </a:lnTo>
                <a:lnTo>
                  <a:pt x="4202" y="2768"/>
                </a:lnTo>
                <a:lnTo>
                  <a:pt x="4202" y="2768"/>
                </a:lnTo>
                <a:lnTo>
                  <a:pt x="4202" y="2750"/>
                </a:lnTo>
                <a:lnTo>
                  <a:pt x="4210" y="2768"/>
                </a:lnTo>
                <a:lnTo>
                  <a:pt x="4210" y="2759"/>
                </a:lnTo>
                <a:lnTo>
                  <a:pt x="4210" y="2750"/>
                </a:lnTo>
                <a:lnTo>
                  <a:pt x="4210" y="2759"/>
                </a:lnTo>
                <a:lnTo>
                  <a:pt x="4210" y="2750"/>
                </a:lnTo>
                <a:lnTo>
                  <a:pt x="4210" y="2759"/>
                </a:lnTo>
                <a:lnTo>
                  <a:pt x="4210" y="2759"/>
                </a:lnTo>
                <a:lnTo>
                  <a:pt x="4210" y="2759"/>
                </a:lnTo>
                <a:lnTo>
                  <a:pt x="4218" y="2750"/>
                </a:lnTo>
                <a:lnTo>
                  <a:pt x="4218" y="2759"/>
                </a:lnTo>
                <a:lnTo>
                  <a:pt x="4218" y="2750"/>
                </a:lnTo>
                <a:lnTo>
                  <a:pt x="4218" y="2741"/>
                </a:lnTo>
                <a:lnTo>
                  <a:pt x="4218" y="2732"/>
                </a:lnTo>
                <a:lnTo>
                  <a:pt x="4218" y="2723"/>
                </a:lnTo>
                <a:lnTo>
                  <a:pt x="4218" y="2714"/>
                </a:lnTo>
                <a:lnTo>
                  <a:pt x="4218" y="2704"/>
                </a:lnTo>
                <a:lnTo>
                  <a:pt x="4227" y="2686"/>
                </a:lnTo>
                <a:lnTo>
                  <a:pt x="4227" y="2668"/>
                </a:lnTo>
                <a:lnTo>
                  <a:pt x="4227" y="2668"/>
                </a:lnTo>
                <a:lnTo>
                  <a:pt x="4227" y="2650"/>
                </a:lnTo>
                <a:lnTo>
                  <a:pt x="4227" y="2640"/>
                </a:lnTo>
                <a:lnTo>
                  <a:pt x="4227" y="2613"/>
                </a:lnTo>
                <a:lnTo>
                  <a:pt x="4227" y="2586"/>
                </a:lnTo>
                <a:lnTo>
                  <a:pt x="4227" y="2567"/>
                </a:lnTo>
                <a:lnTo>
                  <a:pt x="4235" y="2567"/>
                </a:lnTo>
                <a:lnTo>
                  <a:pt x="4235" y="2576"/>
                </a:lnTo>
                <a:lnTo>
                  <a:pt x="4235" y="2567"/>
                </a:lnTo>
                <a:lnTo>
                  <a:pt x="4235" y="2558"/>
                </a:lnTo>
                <a:lnTo>
                  <a:pt x="4235" y="2567"/>
                </a:lnTo>
                <a:lnTo>
                  <a:pt x="4235" y="2595"/>
                </a:lnTo>
                <a:lnTo>
                  <a:pt x="4235" y="2622"/>
                </a:lnTo>
                <a:lnTo>
                  <a:pt x="4235" y="2613"/>
                </a:lnTo>
                <a:lnTo>
                  <a:pt x="4243" y="2595"/>
                </a:lnTo>
                <a:lnTo>
                  <a:pt x="4243" y="2595"/>
                </a:lnTo>
                <a:lnTo>
                  <a:pt x="4243" y="2595"/>
                </a:lnTo>
                <a:lnTo>
                  <a:pt x="4243" y="2595"/>
                </a:lnTo>
                <a:lnTo>
                  <a:pt x="4243" y="2576"/>
                </a:lnTo>
                <a:lnTo>
                  <a:pt x="4243" y="2558"/>
                </a:lnTo>
                <a:lnTo>
                  <a:pt x="4243" y="2558"/>
                </a:lnTo>
                <a:lnTo>
                  <a:pt x="4243" y="2595"/>
                </a:lnTo>
                <a:lnTo>
                  <a:pt x="4251" y="2567"/>
                </a:lnTo>
                <a:lnTo>
                  <a:pt x="4251" y="2558"/>
                </a:lnTo>
                <a:lnTo>
                  <a:pt x="4251" y="2531"/>
                </a:lnTo>
                <a:lnTo>
                  <a:pt x="4251" y="2449"/>
                </a:lnTo>
                <a:lnTo>
                  <a:pt x="4251" y="2412"/>
                </a:lnTo>
                <a:lnTo>
                  <a:pt x="4251" y="2394"/>
                </a:lnTo>
                <a:lnTo>
                  <a:pt x="4251" y="2311"/>
                </a:lnTo>
                <a:lnTo>
                  <a:pt x="4260" y="2302"/>
                </a:lnTo>
                <a:lnTo>
                  <a:pt x="4260" y="2266"/>
                </a:lnTo>
                <a:lnTo>
                  <a:pt x="4260" y="2266"/>
                </a:lnTo>
                <a:lnTo>
                  <a:pt x="4260" y="2311"/>
                </a:lnTo>
                <a:lnTo>
                  <a:pt x="4260" y="2311"/>
                </a:lnTo>
                <a:lnTo>
                  <a:pt x="4260" y="2284"/>
                </a:lnTo>
                <a:lnTo>
                  <a:pt x="4260" y="2293"/>
                </a:lnTo>
                <a:lnTo>
                  <a:pt x="4260" y="2257"/>
                </a:lnTo>
                <a:lnTo>
                  <a:pt x="4268" y="2247"/>
                </a:lnTo>
                <a:lnTo>
                  <a:pt x="4268" y="2202"/>
                </a:lnTo>
                <a:lnTo>
                  <a:pt x="4268" y="2193"/>
                </a:lnTo>
                <a:lnTo>
                  <a:pt x="4268" y="2174"/>
                </a:lnTo>
                <a:lnTo>
                  <a:pt x="4268" y="2184"/>
                </a:lnTo>
                <a:lnTo>
                  <a:pt x="4268" y="2202"/>
                </a:lnTo>
                <a:lnTo>
                  <a:pt x="4268" y="2220"/>
                </a:lnTo>
                <a:lnTo>
                  <a:pt x="4268" y="2229"/>
                </a:lnTo>
                <a:lnTo>
                  <a:pt x="4276" y="2257"/>
                </a:lnTo>
                <a:lnTo>
                  <a:pt x="4276" y="2247"/>
                </a:lnTo>
                <a:lnTo>
                  <a:pt x="4276" y="2275"/>
                </a:lnTo>
                <a:lnTo>
                  <a:pt x="4276" y="2293"/>
                </a:lnTo>
                <a:lnTo>
                  <a:pt x="4276" y="2311"/>
                </a:lnTo>
                <a:lnTo>
                  <a:pt x="4276" y="2330"/>
                </a:lnTo>
                <a:lnTo>
                  <a:pt x="4276" y="2348"/>
                </a:lnTo>
                <a:lnTo>
                  <a:pt x="4276" y="2366"/>
                </a:lnTo>
                <a:lnTo>
                  <a:pt x="4284" y="2385"/>
                </a:lnTo>
                <a:lnTo>
                  <a:pt x="4284" y="2385"/>
                </a:lnTo>
                <a:lnTo>
                  <a:pt x="4284" y="2403"/>
                </a:lnTo>
                <a:lnTo>
                  <a:pt x="4284" y="2403"/>
                </a:lnTo>
                <a:lnTo>
                  <a:pt x="4284" y="2394"/>
                </a:lnTo>
                <a:lnTo>
                  <a:pt x="4284" y="2385"/>
                </a:lnTo>
                <a:lnTo>
                  <a:pt x="4284" y="2394"/>
                </a:lnTo>
                <a:lnTo>
                  <a:pt x="4284" y="2394"/>
                </a:lnTo>
                <a:lnTo>
                  <a:pt x="4293" y="2375"/>
                </a:lnTo>
                <a:lnTo>
                  <a:pt x="4293" y="2330"/>
                </a:lnTo>
                <a:lnTo>
                  <a:pt x="4293" y="2302"/>
                </a:lnTo>
                <a:lnTo>
                  <a:pt x="4293" y="2284"/>
                </a:lnTo>
                <a:lnTo>
                  <a:pt x="4293" y="2266"/>
                </a:lnTo>
                <a:lnTo>
                  <a:pt x="4293" y="2220"/>
                </a:lnTo>
                <a:lnTo>
                  <a:pt x="4293" y="2184"/>
                </a:lnTo>
                <a:lnTo>
                  <a:pt x="4293" y="2184"/>
                </a:lnTo>
                <a:lnTo>
                  <a:pt x="4301" y="2174"/>
                </a:lnTo>
                <a:lnTo>
                  <a:pt x="4301" y="2165"/>
                </a:lnTo>
                <a:lnTo>
                  <a:pt x="4301" y="2138"/>
                </a:lnTo>
                <a:lnTo>
                  <a:pt x="4301" y="2120"/>
                </a:lnTo>
                <a:lnTo>
                  <a:pt x="4301" y="2092"/>
                </a:lnTo>
                <a:lnTo>
                  <a:pt x="4301" y="2074"/>
                </a:lnTo>
                <a:lnTo>
                  <a:pt x="4301" y="2065"/>
                </a:lnTo>
                <a:lnTo>
                  <a:pt x="4301" y="2056"/>
                </a:lnTo>
                <a:lnTo>
                  <a:pt x="4309" y="2065"/>
                </a:lnTo>
                <a:lnTo>
                  <a:pt x="4309" y="2056"/>
                </a:lnTo>
                <a:lnTo>
                  <a:pt x="4309" y="2101"/>
                </a:lnTo>
                <a:lnTo>
                  <a:pt x="4309" y="2129"/>
                </a:lnTo>
                <a:lnTo>
                  <a:pt x="4309" y="2156"/>
                </a:lnTo>
                <a:lnTo>
                  <a:pt x="4309" y="2165"/>
                </a:lnTo>
                <a:lnTo>
                  <a:pt x="4309" y="2165"/>
                </a:lnTo>
                <a:lnTo>
                  <a:pt x="4317" y="2174"/>
                </a:lnTo>
                <a:lnTo>
                  <a:pt x="4317" y="2174"/>
                </a:lnTo>
                <a:lnTo>
                  <a:pt x="4317" y="2156"/>
                </a:lnTo>
                <a:lnTo>
                  <a:pt x="4317" y="2174"/>
                </a:lnTo>
                <a:lnTo>
                  <a:pt x="4317" y="2147"/>
                </a:lnTo>
                <a:lnTo>
                  <a:pt x="4317" y="2138"/>
                </a:lnTo>
                <a:lnTo>
                  <a:pt x="4317" y="2120"/>
                </a:lnTo>
                <a:lnTo>
                  <a:pt x="4317" y="2120"/>
                </a:lnTo>
                <a:lnTo>
                  <a:pt x="4326" y="2101"/>
                </a:lnTo>
                <a:lnTo>
                  <a:pt x="4326" y="2056"/>
                </a:lnTo>
                <a:lnTo>
                  <a:pt x="4326" y="1992"/>
                </a:lnTo>
                <a:lnTo>
                  <a:pt x="4326" y="1946"/>
                </a:lnTo>
                <a:lnTo>
                  <a:pt x="4326" y="1882"/>
                </a:lnTo>
                <a:lnTo>
                  <a:pt x="4326" y="1864"/>
                </a:lnTo>
                <a:lnTo>
                  <a:pt x="4326" y="1845"/>
                </a:lnTo>
                <a:lnTo>
                  <a:pt x="4326" y="1809"/>
                </a:lnTo>
                <a:lnTo>
                  <a:pt x="4334" y="1736"/>
                </a:lnTo>
                <a:lnTo>
                  <a:pt x="4334" y="1654"/>
                </a:lnTo>
                <a:lnTo>
                  <a:pt x="4334" y="1663"/>
                </a:lnTo>
                <a:lnTo>
                  <a:pt x="4334" y="1754"/>
                </a:lnTo>
                <a:lnTo>
                  <a:pt x="4334" y="1800"/>
                </a:lnTo>
                <a:lnTo>
                  <a:pt x="4334" y="1836"/>
                </a:lnTo>
                <a:lnTo>
                  <a:pt x="4334" y="1955"/>
                </a:lnTo>
                <a:lnTo>
                  <a:pt x="4334" y="2129"/>
                </a:lnTo>
                <a:lnTo>
                  <a:pt x="4342" y="2311"/>
                </a:lnTo>
                <a:lnTo>
                  <a:pt x="4342" y="2458"/>
                </a:lnTo>
                <a:lnTo>
                  <a:pt x="4342" y="2540"/>
                </a:lnTo>
                <a:lnTo>
                  <a:pt x="4342" y="2613"/>
                </a:lnTo>
                <a:lnTo>
                  <a:pt x="4342" y="2659"/>
                </a:lnTo>
                <a:lnTo>
                  <a:pt x="4342" y="2695"/>
                </a:lnTo>
                <a:lnTo>
                  <a:pt x="4342" y="2704"/>
                </a:lnTo>
                <a:lnTo>
                  <a:pt x="4342" y="2723"/>
                </a:lnTo>
                <a:lnTo>
                  <a:pt x="4350" y="2668"/>
                </a:lnTo>
                <a:lnTo>
                  <a:pt x="4350" y="2613"/>
                </a:lnTo>
                <a:lnTo>
                  <a:pt x="4350" y="2540"/>
                </a:lnTo>
                <a:lnTo>
                  <a:pt x="4350" y="2485"/>
                </a:lnTo>
                <a:lnTo>
                  <a:pt x="4350" y="2366"/>
                </a:lnTo>
                <a:lnTo>
                  <a:pt x="4350" y="2311"/>
                </a:lnTo>
                <a:lnTo>
                  <a:pt x="4350" y="2238"/>
                </a:lnTo>
                <a:lnTo>
                  <a:pt x="4350" y="2220"/>
                </a:lnTo>
                <a:lnTo>
                  <a:pt x="4359" y="2211"/>
                </a:lnTo>
                <a:lnTo>
                  <a:pt x="4359" y="2184"/>
                </a:lnTo>
                <a:lnTo>
                  <a:pt x="4359" y="2165"/>
                </a:lnTo>
                <a:lnTo>
                  <a:pt x="4359" y="2202"/>
                </a:lnTo>
                <a:lnTo>
                  <a:pt x="4359" y="2211"/>
                </a:lnTo>
                <a:lnTo>
                  <a:pt x="4359" y="2211"/>
                </a:lnTo>
                <a:lnTo>
                  <a:pt x="4359" y="2229"/>
                </a:lnTo>
                <a:lnTo>
                  <a:pt x="4359" y="2229"/>
                </a:lnTo>
                <a:lnTo>
                  <a:pt x="4367" y="2247"/>
                </a:lnTo>
                <a:lnTo>
                  <a:pt x="4367" y="2247"/>
                </a:lnTo>
                <a:lnTo>
                  <a:pt x="4367" y="2229"/>
                </a:lnTo>
                <a:lnTo>
                  <a:pt x="4367" y="2184"/>
                </a:lnTo>
                <a:lnTo>
                  <a:pt x="4367" y="2138"/>
                </a:lnTo>
                <a:lnTo>
                  <a:pt x="4367" y="2092"/>
                </a:lnTo>
                <a:lnTo>
                  <a:pt x="4367" y="2065"/>
                </a:lnTo>
                <a:lnTo>
                  <a:pt x="4367" y="2037"/>
                </a:lnTo>
                <a:lnTo>
                  <a:pt x="4375" y="2074"/>
                </a:lnTo>
                <a:lnTo>
                  <a:pt x="4375" y="2092"/>
                </a:lnTo>
                <a:lnTo>
                  <a:pt x="4375" y="2147"/>
                </a:lnTo>
                <a:lnTo>
                  <a:pt x="4375" y="2184"/>
                </a:lnTo>
                <a:lnTo>
                  <a:pt x="4375" y="2211"/>
                </a:lnTo>
                <a:lnTo>
                  <a:pt x="4375" y="2220"/>
                </a:lnTo>
                <a:lnTo>
                  <a:pt x="4375" y="2229"/>
                </a:lnTo>
                <a:lnTo>
                  <a:pt x="4383" y="2202"/>
                </a:lnTo>
                <a:lnTo>
                  <a:pt x="4383" y="2229"/>
                </a:lnTo>
                <a:lnTo>
                  <a:pt x="4383" y="2247"/>
                </a:lnTo>
                <a:lnTo>
                  <a:pt x="4383" y="2275"/>
                </a:lnTo>
                <a:lnTo>
                  <a:pt x="4383" y="2275"/>
                </a:lnTo>
                <a:lnTo>
                  <a:pt x="4383" y="2293"/>
                </a:lnTo>
                <a:lnTo>
                  <a:pt x="4383" y="2330"/>
                </a:lnTo>
                <a:lnTo>
                  <a:pt x="4383" y="2348"/>
                </a:lnTo>
                <a:lnTo>
                  <a:pt x="4392" y="2330"/>
                </a:lnTo>
                <a:lnTo>
                  <a:pt x="4392" y="2311"/>
                </a:lnTo>
                <a:lnTo>
                  <a:pt x="4392" y="2311"/>
                </a:lnTo>
                <a:lnTo>
                  <a:pt x="4392" y="2339"/>
                </a:lnTo>
                <a:lnTo>
                  <a:pt x="4392" y="2375"/>
                </a:lnTo>
                <a:lnTo>
                  <a:pt x="4392" y="2394"/>
                </a:lnTo>
                <a:lnTo>
                  <a:pt x="4392" y="2412"/>
                </a:lnTo>
                <a:lnTo>
                  <a:pt x="4392" y="2467"/>
                </a:lnTo>
                <a:lnTo>
                  <a:pt x="4400" y="2513"/>
                </a:lnTo>
                <a:lnTo>
                  <a:pt x="4400" y="2531"/>
                </a:lnTo>
                <a:lnTo>
                  <a:pt x="4400" y="2531"/>
                </a:lnTo>
                <a:lnTo>
                  <a:pt x="4400" y="2485"/>
                </a:lnTo>
                <a:lnTo>
                  <a:pt x="4400" y="2430"/>
                </a:lnTo>
                <a:lnTo>
                  <a:pt x="4400" y="2394"/>
                </a:lnTo>
                <a:lnTo>
                  <a:pt x="4400" y="2302"/>
                </a:lnTo>
                <a:lnTo>
                  <a:pt x="4400" y="2229"/>
                </a:lnTo>
                <a:lnTo>
                  <a:pt x="4408" y="2156"/>
                </a:lnTo>
                <a:lnTo>
                  <a:pt x="4408" y="2046"/>
                </a:lnTo>
                <a:lnTo>
                  <a:pt x="4408" y="1937"/>
                </a:lnTo>
                <a:lnTo>
                  <a:pt x="4408" y="1855"/>
                </a:lnTo>
                <a:lnTo>
                  <a:pt x="4408" y="1745"/>
                </a:lnTo>
                <a:lnTo>
                  <a:pt x="4408" y="1626"/>
                </a:lnTo>
                <a:lnTo>
                  <a:pt x="4408" y="1416"/>
                </a:lnTo>
                <a:lnTo>
                  <a:pt x="4408" y="1279"/>
                </a:lnTo>
                <a:lnTo>
                  <a:pt x="4416" y="1288"/>
                </a:lnTo>
                <a:lnTo>
                  <a:pt x="4416" y="1343"/>
                </a:lnTo>
                <a:lnTo>
                  <a:pt x="4416" y="1407"/>
                </a:lnTo>
                <a:lnTo>
                  <a:pt x="4416" y="1452"/>
                </a:lnTo>
                <a:lnTo>
                  <a:pt x="4416" y="1544"/>
                </a:lnTo>
                <a:lnTo>
                  <a:pt x="4416" y="1717"/>
                </a:lnTo>
                <a:lnTo>
                  <a:pt x="4416" y="1855"/>
                </a:lnTo>
                <a:lnTo>
                  <a:pt x="4416" y="1900"/>
                </a:lnTo>
                <a:lnTo>
                  <a:pt x="4425" y="1955"/>
                </a:lnTo>
                <a:lnTo>
                  <a:pt x="4425" y="1973"/>
                </a:lnTo>
                <a:lnTo>
                  <a:pt x="4425" y="2074"/>
                </a:lnTo>
                <a:lnTo>
                  <a:pt x="4425" y="2129"/>
                </a:lnTo>
                <a:lnTo>
                  <a:pt x="4425" y="2174"/>
                </a:lnTo>
                <a:lnTo>
                  <a:pt x="4425" y="2202"/>
                </a:lnTo>
                <a:lnTo>
                  <a:pt x="4425" y="2211"/>
                </a:lnTo>
                <a:lnTo>
                  <a:pt x="4425" y="2193"/>
                </a:lnTo>
                <a:lnTo>
                  <a:pt x="4433" y="2220"/>
                </a:lnTo>
                <a:lnTo>
                  <a:pt x="4433" y="2165"/>
                </a:lnTo>
                <a:lnTo>
                  <a:pt x="4433" y="2165"/>
                </a:lnTo>
                <a:lnTo>
                  <a:pt x="4433" y="2156"/>
                </a:lnTo>
                <a:lnTo>
                  <a:pt x="4433" y="2129"/>
                </a:lnTo>
                <a:lnTo>
                  <a:pt x="4433" y="2147"/>
                </a:lnTo>
                <a:lnTo>
                  <a:pt x="4433" y="2202"/>
                </a:lnTo>
                <a:lnTo>
                  <a:pt x="4441" y="2229"/>
                </a:lnTo>
                <a:lnTo>
                  <a:pt x="4441" y="2257"/>
                </a:lnTo>
                <a:lnTo>
                  <a:pt x="4441" y="2257"/>
                </a:lnTo>
                <a:lnTo>
                  <a:pt x="4441" y="2275"/>
                </a:lnTo>
                <a:lnTo>
                  <a:pt x="4441" y="2348"/>
                </a:lnTo>
                <a:lnTo>
                  <a:pt x="4441" y="2385"/>
                </a:lnTo>
                <a:lnTo>
                  <a:pt x="4441" y="2385"/>
                </a:lnTo>
                <a:lnTo>
                  <a:pt x="4441" y="2412"/>
                </a:lnTo>
                <a:lnTo>
                  <a:pt x="4449" y="2458"/>
                </a:lnTo>
                <a:lnTo>
                  <a:pt x="4449" y="2458"/>
                </a:lnTo>
                <a:lnTo>
                  <a:pt x="4449" y="2476"/>
                </a:lnTo>
                <a:lnTo>
                  <a:pt x="4449" y="2439"/>
                </a:lnTo>
                <a:lnTo>
                  <a:pt x="4449" y="2394"/>
                </a:lnTo>
                <a:lnTo>
                  <a:pt x="4449" y="2375"/>
                </a:lnTo>
                <a:lnTo>
                  <a:pt x="4449" y="2357"/>
                </a:lnTo>
                <a:lnTo>
                  <a:pt x="4449" y="2339"/>
                </a:lnTo>
                <a:lnTo>
                  <a:pt x="4458" y="2412"/>
                </a:lnTo>
                <a:lnTo>
                  <a:pt x="4458" y="2385"/>
                </a:lnTo>
                <a:lnTo>
                  <a:pt x="4458" y="2366"/>
                </a:lnTo>
                <a:lnTo>
                  <a:pt x="4458" y="2385"/>
                </a:lnTo>
                <a:lnTo>
                  <a:pt x="4458" y="2375"/>
                </a:lnTo>
                <a:lnTo>
                  <a:pt x="4458" y="2385"/>
                </a:lnTo>
                <a:lnTo>
                  <a:pt x="4458" y="2366"/>
                </a:lnTo>
                <a:lnTo>
                  <a:pt x="4458" y="2302"/>
                </a:lnTo>
                <a:lnTo>
                  <a:pt x="4466" y="2311"/>
                </a:lnTo>
                <a:lnTo>
                  <a:pt x="4466" y="2321"/>
                </a:lnTo>
                <a:lnTo>
                  <a:pt x="4466" y="2302"/>
                </a:lnTo>
                <a:lnTo>
                  <a:pt x="4466" y="2293"/>
                </a:lnTo>
                <a:lnTo>
                  <a:pt x="4466" y="2257"/>
                </a:lnTo>
                <a:lnTo>
                  <a:pt x="4466" y="2202"/>
                </a:lnTo>
                <a:lnTo>
                  <a:pt x="4466" y="2211"/>
                </a:lnTo>
                <a:lnTo>
                  <a:pt x="4466" y="2220"/>
                </a:lnTo>
                <a:lnTo>
                  <a:pt x="4474" y="2220"/>
                </a:lnTo>
                <a:lnTo>
                  <a:pt x="4474" y="2211"/>
                </a:lnTo>
                <a:lnTo>
                  <a:pt x="4474" y="2211"/>
                </a:lnTo>
                <a:lnTo>
                  <a:pt x="4474" y="2211"/>
                </a:lnTo>
                <a:lnTo>
                  <a:pt x="4474" y="2229"/>
                </a:lnTo>
                <a:lnTo>
                  <a:pt x="4474" y="2211"/>
                </a:lnTo>
                <a:lnTo>
                  <a:pt x="4474" y="2220"/>
                </a:lnTo>
                <a:lnTo>
                  <a:pt x="4474" y="2193"/>
                </a:lnTo>
                <a:lnTo>
                  <a:pt x="4482" y="2211"/>
                </a:lnTo>
                <a:lnTo>
                  <a:pt x="4482" y="2229"/>
                </a:lnTo>
                <a:lnTo>
                  <a:pt x="4482" y="2247"/>
                </a:lnTo>
                <a:lnTo>
                  <a:pt x="4482" y="2257"/>
                </a:lnTo>
                <a:lnTo>
                  <a:pt x="4482" y="2257"/>
                </a:lnTo>
                <a:lnTo>
                  <a:pt x="4482" y="2238"/>
                </a:lnTo>
                <a:lnTo>
                  <a:pt x="4482" y="2284"/>
                </a:lnTo>
                <a:lnTo>
                  <a:pt x="4482" y="2293"/>
                </a:lnTo>
                <a:lnTo>
                  <a:pt x="4491" y="2284"/>
                </a:lnTo>
                <a:lnTo>
                  <a:pt x="4491" y="2302"/>
                </a:lnTo>
                <a:lnTo>
                  <a:pt x="4491" y="2302"/>
                </a:lnTo>
                <a:lnTo>
                  <a:pt x="4491" y="2321"/>
                </a:lnTo>
                <a:lnTo>
                  <a:pt x="4491" y="2339"/>
                </a:lnTo>
                <a:lnTo>
                  <a:pt x="4491" y="2348"/>
                </a:lnTo>
                <a:lnTo>
                  <a:pt x="4491" y="2366"/>
                </a:lnTo>
                <a:lnTo>
                  <a:pt x="4491" y="2366"/>
                </a:lnTo>
                <a:lnTo>
                  <a:pt x="4499" y="2348"/>
                </a:lnTo>
                <a:lnTo>
                  <a:pt x="4499" y="2348"/>
                </a:lnTo>
                <a:lnTo>
                  <a:pt x="4499" y="2339"/>
                </a:lnTo>
                <a:lnTo>
                  <a:pt x="4499" y="2330"/>
                </a:lnTo>
                <a:lnTo>
                  <a:pt x="4499" y="2302"/>
                </a:lnTo>
                <a:lnTo>
                  <a:pt x="4499" y="2302"/>
                </a:lnTo>
                <a:lnTo>
                  <a:pt x="4499" y="2302"/>
                </a:lnTo>
                <a:lnTo>
                  <a:pt x="4507" y="2302"/>
                </a:lnTo>
                <a:lnTo>
                  <a:pt x="4507" y="2302"/>
                </a:lnTo>
                <a:lnTo>
                  <a:pt x="4507" y="2339"/>
                </a:lnTo>
                <a:lnTo>
                  <a:pt x="4507" y="2330"/>
                </a:lnTo>
                <a:lnTo>
                  <a:pt x="4507" y="2339"/>
                </a:lnTo>
                <a:lnTo>
                  <a:pt x="4507" y="2330"/>
                </a:lnTo>
                <a:lnTo>
                  <a:pt x="4507" y="2339"/>
                </a:lnTo>
                <a:lnTo>
                  <a:pt x="4507" y="2357"/>
                </a:lnTo>
                <a:lnTo>
                  <a:pt x="4515" y="2375"/>
                </a:lnTo>
                <a:lnTo>
                  <a:pt x="4515" y="2366"/>
                </a:lnTo>
                <a:lnTo>
                  <a:pt x="4515" y="2375"/>
                </a:lnTo>
                <a:lnTo>
                  <a:pt x="4515" y="2385"/>
                </a:lnTo>
                <a:lnTo>
                  <a:pt x="4515" y="2357"/>
                </a:lnTo>
                <a:lnTo>
                  <a:pt x="4515" y="2311"/>
                </a:lnTo>
                <a:lnTo>
                  <a:pt x="4515" y="2275"/>
                </a:lnTo>
                <a:lnTo>
                  <a:pt x="4515" y="2247"/>
                </a:lnTo>
                <a:lnTo>
                  <a:pt x="4524" y="2184"/>
                </a:lnTo>
                <a:lnTo>
                  <a:pt x="4524" y="2120"/>
                </a:lnTo>
                <a:lnTo>
                  <a:pt x="4524" y="2037"/>
                </a:lnTo>
                <a:lnTo>
                  <a:pt x="4524" y="1992"/>
                </a:lnTo>
                <a:lnTo>
                  <a:pt x="4524" y="1982"/>
                </a:lnTo>
                <a:lnTo>
                  <a:pt x="4524" y="1946"/>
                </a:lnTo>
                <a:lnTo>
                  <a:pt x="4524" y="1891"/>
                </a:lnTo>
                <a:lnTo>
                  <a:pt x="4524" y="1855"/>
                </a:lnTo>
                <a:lnTo>
                  <a:pt x="4532" y="1809"/>
                </a:lnTo>
                <a:lnTo>
                  <a:pt x="4532" y="1809"/>
                </a:lnTo>
                <a:lnTo>
                  <a:pt x="4532" y="1781"/>
                </a:lnTo>
                <a:lnTo>
                  <a:pt x="4532" y="1717"/>
                </a:lnTo>
                <a:lnTo>
                  <a:pt x="4532" y="1736"/>
                </a:lnTo>
                <a:lnTo>
                  <a:pt x="4532" y="1745"/>
                </a:lnTo>
                <a:lnTo>
                  <a:pt x="4532" y="1708"/>
                </a:lnTo>
                <a:lnTo>
                  <a:pt x="4532" y="1708"/>
                </a:lnTo>
                <a:lnTo>
                  <a:pt x="4540" y="1690"/>
                </a:lnTo>
                <a:lnTo>
                  <a:pt x="4540" y="1672"/>
                </a:lnTo>
                <a:lnTo>
                  <a:pt x="4540" y="1717"/>
                </a:lnTo>
                <a:lnTo>
                  <a:pt x="4540" y="1772"/>
                </a:lnTo>
                <a:lnTo>
                  <a:pt x="4540" y="1845"/>
                </a:lnTo>
                <a:lnTo>
                  <a:pt x="4540" y="1855"/>
                </a:lnTo>
                <a:lnTo>
                  <a:pt x="4540" y="1836"/>
                </a:lnTo>
                <a:lnTo>
                  <a:pt x="4540" y="1836"/>
                </a:lnTo>
                <a:lnTo>
                  <a:pt x="4549" y="1800"/>
                </a:lnTo>
                <a:lnTo>
                  <a:pt x="4549" y="1727"/>
                </a:lnTo>
                <a:lnTo>
                  <a:pt x="4549" y="1663"/>
                </a:lnTo>
                <a:lnTo>
                  <a:pt x="4549" y="1580"/>
                </a:lnTo>
                <a:lnTo>
                  <a:pt x="4549" y="1544"/>
                </a:lnTo>
                <a:lnTo>
                  <a:pt x="4549" y="1489"/>
                </a:lnTo>
                <a:lnTo>
                  <a:pt x="4549" y="1443"/>
                </a:lnTo>
                <a:lnTo>
                  <a:pt x="4549" y="1407"/>
                </a:lnTo>
                <a:lnTo>
                  <a:pt x="4557" y="1361"/>
                </a:lnTo>
                <a:lnTo>
                  <a:pt x="4557" y="1297"/>
                </a:lnTo>
                <a:lnTo>
                  <a:pt x="4557" y="1233"/>
                </a:lnTo>
                <a:lnTo>
                  <a:pt x="4557" y="1178"/>
                </a:lnTo>
                <a:lnTo>
                  <a:pt x="4557" y="1151"/>
                </a:lnTo>
                <a:lnTo>
                  <a:pt x="4557" y="1096"/>
                </a:lnTo>
                <a:lnTo>
                  <a:pt x="4557" y="1069"/>
                </a:lnTo>
                <a:lnTo>
                  <a:pt x="4565" y="1041"/>
                </a:lnTo>
                <a:lnTo>
                  <a:pt x="4565" y="1005"/>
                </a:lnTo>
                <a:lnTo>
                  <a:pt x="4565" y="1005"/>
                </a:lnTo>
                <a:lnTo>
                  <a:pt x="4565" y="1060"/>
                </a:lnTo>
                <a:lnTo>
                  <a:pt x="4565" y="1105"/>
                </a:lnTo>
                <a:lnTo>
                  <a:pt x="4565" y="1160"/>
                </a:lnTo>
                <a:lnTo>
                  <a:pt x="4565" y="1224"/>
                </a:lnTo>
                <a:lnTo>
                  <a:pt x="4565" y="1270"/>
                </a:lnTo>
                <a:lnTo>
                  <a:pt x="4573" y="1325"/>
                </a:lnTo>
                <a:lnTo>
                  <a:pt x="4573" y="1389"/>
                </a:lnTo>
                <a:lnTo>
                  <a:pt x="4573" y="1425"/>
                </a:lnTo>
                <a:lnTo>
                  <a:pt x="4573" y="1489"/>
                </a:lnTo>
                <a:lnTo>
                  <a:pt x="4573" y="1544"/>
                </a:lnTo>
                <a:lnTo>
                  <a:pt x="4573" y="1571"/>
                </a:lnTo>
                <a:lnTo>
                  <a:pt x="4573" y="1553"/>
                </a:lnTo>
                <a:lnTo>
                  <a:pt x="4573" y="1507"/>
                </a:lnTo>
                <a:lnTo>
                  <a:pt x="4582" y="1398"/>
                </a:lnTo>
                <a:lnTo>
                  <a:pt x="4582" y="1361"/>
                </a:lnTo>
                <a:lnTo>
                  <a:pt x="4582" y="1270"/>
                </a:lnTo>
                <a:lnTo>
                  <a:pt x="4582" y="1114"/>
                </a:lnTo>
                <a:lnTo>
                  <a:pt x="4582" y="996"/>
                </a:lnTo>
                <a:lnTo>
                  <a:pt x="4582" y="950"/>
                </a:lnTo>
                <a:lnTo>
                  <a:pt x="4582" y="904"/>
                </a:lnTo>
                <a:lnTo>
                  <a:pt x="4582" y="886"/>
                </a:lnTo>
                <a:lnTo>
                  <a:pt x="4590" y="795"/>
                </a:lnTo>
                <a:lnTo>
                  <a:pt x="4590" y="712"/>
                </a:lnTo>
                <a:lnTo>
                  <a:pt x="4590" y="648"/>
                </a:lnTo>
                <a:lnTo>
                  <a:pt x="4590" y="612"/>
                </a:lnTo>
                <a:lnTo>
                  <a:pt x="4590" y="475"/>
                </a:lnTo>
                <a:lnTo>
                  <a:pt x="4590" y="347"/>
                </a:lnTo>
                <a:lnTo>
                  <a:pt x="4590" y="246"/>
                </a:lnTo>
                <a:lnTo>
                  <a:pt x="4590" y="127"/>
                </a:lnTo>
                <a:lnTo>
                  <a:pt x="4598" y="36"/>
                </a:lnTo>
                <a:lnTo>
                  <a:pt x="4598" y="0"/>
                </a:lnTo>
                <a:lnTo>
                  <a:pt x="4598" y="9"/>
                </a:lnTo>
                <a:lnTo>
                  <a:pt x="4598" y="155"/>
                </a:lnTo>
                <a:lnTo>
                  <a:pt x="4598" y="365"/>
                </a:lnTo>
                <a:lnTo>
                  <a:pt x="4598" y="520"/>
                </a:lnTo>
                <a:lnTo>
                  <a:pt x="4598" y="721"/>
                </a:lnTo>
                <a:lnTo>
                  <a:pt x="4598" y="868"/>
                </a:lnTo>
                <a:lnTo>
                  <a:pt x="4606" y="1014"/>
                </a:lnTo>
                <a:lnTo>
                  <a:pt x="4606" y="1114"/>
                </a:lnTo>
                <a:lnTo>
                  <a:pt x="4606" y="1187"/>
                </a:lnTo>
                <a:lnTo>
                  <a:pt x="4606" y="1151"/>
                </a:lnTo>
                <a:lnTo>
                  <a:pt x="4606" y="1096"/>
                </a:lnTo>
                <a:lnTo>
                  <a:pt x="4606" y="1105"/>
                </a:lnTo>
                <a:lnTo>
                  <a:pt x="4606" y="1169"/>
                </a:lnTo>
                <a:lnTo>
                  <a:pt x="4606" y="1187"/>
                </a:lnTo>
                <a:lnTo>
                  <a:pt x="4615" y="1242"/>
                </a:lnTo>
                <a:lnTo>
                  <a:pt x="4615" y="1242"/>
                </a:lnTo>
                <a:lnTo>
                  <a:pt x="4615" y="1343"/>
                </a:lnTo>
                <a:lnTo>
                  <a:pt x="4615" y="1526"/>
                </a:lnTo>
                <a:lnTo>
                  <a:pt x="4615" y="1635"/>
                </a:lnTo>
                <a:lnTo>
                  <a:pt x="4615" y="1690"/>
                </a:lnTo>
                <a:lnTo>
                  <a:pt x="4615" y="1745"/>
                </a:lnTo>
                <a:lnTo>
                  <a:pt x="4615" y="1745"/>
                </a:lnTo>
                <a:lnTo>
                  <a:pt x="4623" y="1745"/>
                </a:lnTo>
                <a:lnTo>
                  <a:pt x="4623" y="1663"/>
                </a:lnTo>
                <a:lnTo>
                  <a:pt x="4623" y="1562"/>
                </a:lnTo>
                <a:lnTo>
                  <a:pt x="4623" y="1526"/>
                </a:lnTo>
                <a:lnTo>
                  <a:pt x="4623" y="1544"/>
                </a:lnTo>
                <a:lnTo>
                  <a:pt x="4623" y="1535"/>
                </a:lnTo>
                <a:lnTo>
                  <a:pt x="4623" y="1516"/>
                </a:lnTo>
                <a:lnTo>
                  <a:pt x="4631" y="1526"/>
                </a:lnTo>
                <a:lnTo>
                  <a:pt x="4631" y="1617"/>
                </a:lnTo>
                <a:lnTo>
                  <a:pt x="4631" y="1717"/>
                </a:lnTo>
                <a:lnTo>
                  <a:pt x="4631" y="1781"/>
                </a:lnTo>
                <a:lnTo>
                  <a:pt x="4631" y="1800"/>
                </a:lnTo>
                <a:lnTo>
                  <a:pt x="4631" y="1891"/>
                </a:lnTo>
                <a:lnTo>
                  <a:pt x="4631" y="2037"/>
                </a:lnTo>
                <a:lnTo>
                  <a:pt x="4631" y="2147"/>
                </a:lnTo>
                <a:lnTo>
                  <a:pt x="4639" y="2174"/>
                </a:lnTo>
                <a:lnTo>
                  <a:pt x="4639" y="2147"/>
                </a:lnTo>
                <a:lnTo>
                  <a:pt x="4639" y="2174"/>
                </a:lnTo>
                <a:lnTo>
                  <a:pt x="4639" y="2193"/>
                </a:lnTo>
                <a:lnTo>
                  <a:pt x="4639" y="2174"/>
                </a:lnTo>
                <a:lnTo>
                  <a:pt x="4639" y="2129"/>
                </a:lnTo>
                <a:lnTo>
                  <a:pt x="4639" y="2101"/>
                </a:lnTo>
                <a:lnTo>
                  <a:pt x="4639" y="2101"/>
                </a:lnTo>
                <a:lnTo>
                  <a:pt x="4648" y="2129"/>
                </a:lnTo>
                <a:lnTo>
                  <a:pt x="4648" y="2138"/>
                </a:lnTo>
                <a:lnTo>
                  <a:pt x="4648" y="2193"/>
                </a:lnTo>
                <a:lnTo>
                  <a:pt x="4648" y="2275"/>
                </a:lnTo>
                <a:lnTo>
                  <a:pt x="4648" y="2339"/>
                </a:lnTo>
                <a:lnTo>
                  <a:pt x="4648" y="2394"/>
                </a:lnTo>
                <a:lnTo>
                  <a:pt x="4648" y="2421"/>
                </a:lnTo>
                <a:lnTo>
                  <a:pt x="4648" y="2449"/>
                </a:lnTo>
                <a:lnTo>
                  <a:pt x="4656" y="2449"/>
                </a:lnTo>
                <a:lnTo>
                  <a:pt x="4656" y="2494"/>
                </a:lnTo>
                <a:lnTo>
                  <a:pt x="4656" y="2503"/>
                </a:lnTo>
                <a:lnTo>
                  <a:pt x="4656" y="2513"/>
                </a:lnTo>
                <a:lnTo>
                  <a:pt x="4656" y="2549"/>
                </a:lnTo>
                <a:lnTo>
                  <a:pt x="4656" y="2576"/>
                </a:lnTo>
                <a:lnTo>
                  <a:pt x="4656" y="2567"/>
                </a:lnTo>
                <a:lnTo>
                  <a:pt x="4656" y="2604"/>
                </a:lnTo>
                <a:lnTo>
                  <a:pt x="4664" y="2613"/>
                </a:lnTo>
                <a:lnTo>
                  <a:pt x="4664" y="2576"/>
                </a:lnTo>
                <a:lnTo>
                  <a:pt x="4664" y="2586"/>
                </a:lnTo>
                <a:lnTo>
                  <a:pt x="4664" y="2549"/>
                </a:lnTo>
                <a:lnTo>
                  <a:pt x="4664" y="2522"/>
                </a:lnTo>
                <a:lnTo>
                  <a:pt x="4664" y="2522"/>
                </a:lnTo>
                <a:lnTo>
                  <a:pt x="4664" y="2467"/>
                </a:lnTo>
                <a:lnTo>
                  <a:pt x="4664" y="2439"/>
                </a:lnTo>
                <a:lnTo>
                  <a:pt x="4672" y="2439"/>
                </a:lnTo>
                <a:lnTo>
                  <a:pt x="4672" y="2385"/>
                </a:lnTo>
                <a:lnTo>
                  <a:pt x="4672" y="2366"/>
                </a:lnTo>
                <a:lnTo>
                  <a:pt x="4672" y="2339"/>
                </a:lnTo>
                <a:lnTo>
                  <a:pt x="4672" y="2311"/>
                </a:lnTo>
                <a:lnTo>
                  <a:pt x="4672" y="2321"/>
                </a:lnTo>
                <a:lnTo>
                  <a:pt x="4672" y="2257"/>
                </a:lnTo>
                <a:lnTo>
                  <a:pt x="4672" y="2211"/>
                </a:lnTo>
                <a:lnTo>
                  <a:pt x="4681" y="2211"/>
                </a:lnTo>
                <a:lnTo>
                  <a:pt x="4681" y="2184"/>
                </a:lnTo>
                <a:lnTo>
                  <a:pt x="4681" y="2165"/>
                </a:lnTo>
                <a:lnTo>
                  <a:pt x="4681" y="2138"/>
                </a:lnTo>
                <a:lnTo>
                  <a:pt x="4681" y="2110"/>
                </a:lnTo>
                <a:lnTo>
                  <a:pt x="4681" y="2138"/>
                </a:lnTo>
                <a:lnTo>
                  <a:pt x="4681" y="2165"/>
                </a:lnTo>
                <a:lnTo>
                  <a:pt x="4689" y="2156"/>
                </a:lnTo>
                <a:lnTo>
                  <a:pt x="4689" y="2129"/>
                </a:lnTo>
                <a:lnTo>
                  <a:pt x="4689" y="2110"/>
                </a:lnTo>
                <a:lnTo>
                  <a:pt x="4689" y="2129"/>
                </a:lnTo>
                <a:lnTo>
                  <a:pt x="4689" y="2092"/>
                </a:lnTo>
                <a:lnTo>
                  <a:pt x="4689" y="1992"/>
                </a:lnTo>
                <a:lnTo>
                  <a:pt x="4689" y="1873"/>
                </a:lnTo>
                <a:lnTo>
                  <a:pt x="4689" y="1781"/>
                </a:lnTo>
                <a:lnTo>
                  <a:pt x="4697" y="1690"/>
                </a:lnTo>
                <a:lnTo>
                  <a:pt x="4697" y="1644"/>
                </a:lnTo>
                <a:lnTo>
                  <a:pt x="4697" y="1571"/>
                </a:lnTo>
                <a:lnTo>
                  <a:pt x="4697" y="1544"/>
                </a:lnTo>
                <a:lnTo>
                  <a:pt x="4697" y="1526"/>
                </a:lnTo>
                <a:lnTo>
                  <a:pt x="4697" y="1544"/>
                </a:lnTo>
                <a:lnTo>
                  <a:pt x="4697" y="1553"/>
                </a:lnTo>
                <a:lnTo>
                  <a:pt x="4697" y="1553"/>
                </a:lnTo>
                <a:lnTo>
                  <a:pt x="4705" y="1526"/>
                </a:lnTo>
                <a:lnTo>
                  <a:pt x="4705" y="1507"/>
                </a:lnTo>
                <a:lnTo>
                  <a:pt x="4705" y="1471"/>
                </a:lnTo>
                <a:lnTo>
                  <a:pt x="4705" y="1443"/>
                </a:lnTo>
                <a:lnTo>
                  <a:pt x="4705" y="1389"/>
                </a:lnTo>
                <a:lnTo>
                  <a:pt x="4705" y="1379"/>
                </a:lnTo>
                <a:lnTo>
                  <a:pt x="4705" y="1379"/>
                </a:lnTo>
                <a:lnTo>
                  <a:pt x="4705" y="1425"/>
                </a:lnTo>
                <a:lnTo>
                  <a:pt x="4714" y="1507"/>
                </a:lnTo>
                <a:lnTo>
                  <a:pt x="4714" y="1635"/>
                </a:lnTo>
                <a:lnTo>
                  <a:pt x="4714" y="1791"/>
                </a:lnTo>
                <a:lnTo>
                  <a:pt x="4714" y="1946"/>
                </a:lnTo>
                <a:lnTo>
                  <a:pt x="4714" y="2083"/>
                </a:lnTo>
                <a:lnTo>
                  <a:pt x="4714" y="2238"/>
                </a:lnTo>
                <a:lnTo>
                  <a:pt x="4714" y="2348"/>
                </a:lnTo>
                <a:lnTo>
                  <a:pt x="4714" y="2403"/>
                </a:lnTo>
                <a:lnTo>
                  <a:pt x="4722" y="2513"/>
                </a:lnTo>
                <a:lnTo>
                  <a:pt x="4722" y="2595"/>
                </a:lnTo>
                <a:lnTo>
                  <a:pt x="4722" y="2695"/>
                </a:lnTo>
                <a:lnTo>
                  <a:pt x="4722" y="2805"/>
                </a:lnTo>
                <a:lnTo>
                  <a:pt x="4722" y="2896"/>
                </a:lnTo>
                <a:lnTo>
                  <a:pt x="4722" y="2942"/>
                </a:lnTo>
                <a:lnTo>
                  <a:pt x="4722" y="3006"/>
                </a:lnTo>
                <a:lnTo>
                  <a:pt x="4722" y="2951"/>
                </a:lnTo>
                <a:lnTo>
                  <a:pt x="4730" y="2915"/>
                </a:lnTo>
                <a:lnTo>
                  <a:pt x="4730" y="2851"/>
                </a:lnTo>
                <a:lnTo>
                  <a:pt x="4730" y="2787"/>
                </a:lnTo>
                <a:lnTo>
                  <a:pt x="4730" y="2732"/>
                </a:lnTo>
                <a:lnTo>
                  <a:pt x="4730" y="2640"/>
                </a:lnTo>
                <a:lnTo>
                  <a:pt x="4730" y="2586"/>
                </a:lnTo>
                <a:lnTo>
                  <a:pt x="4730" y="2567"/>
                </a:lnTo>
                <a:lnTo>
                  <a:pt x="4730" y="2576"/>
                </a:lnTo>
                <a:lnTo>
                  <a:pt x="4738" y="2604"/>
                </a:lnTo>
                <a:lnTo>
                  <a:pt x="4738" y="2576"/>
                </a:lnTo>
                <a:lnTo>
                  <a:pt x="4738" y="2558"/>
                </a:lnTo>
                <a:lnTo>
                  <a:pt x="4738" y="2576"/>
                </a:lnTo>
                <a:lnTo>
                  <a:pt x="4738" y="2576"/>
                </a:lnTo>
                <a:lnTo>
                  <a:pt x="4738" y="2586"/>
                </a:lnTo>
                <a:lnTo>
                  <a:pt x="4738" y="2586"/>
                </a:lnTo>
                <a:lnTo>
                  <a:pt x="4738" y="2586"/>
                </a:lnTo>
                <a:lnTo>
                  <a:pt x="4747" y="2604"/>
                </a:lnTo>
                <a:lnTo>
                  <a:pt x="4747" y="2595"/>
                </a:lnTo>
                <a:lnTo>
                  <a:pt x="4747" y="2604"/>
                </a:lnTo>
                <a:lnTo>
                  <a:pt x="4747" y="2576"/>
                </a:lnTo>
                <a:lnTo>
                  <a:pt x="4747" y="2531"/>
                </a:lnTo>
                <a:lnTo>
                  <a:pt x="4747" y="2485"/>
                </a:lnTo>
                <a:lnTo>
                  <a:pt x="4747" y="2449"/>
                </a:lnTo>
                <a:lnTo>
                  <a:pt x="4755" y="2439"/>
                </a:lnTo>
                <a:lnTo>
                  <a:pt x="4755" y="2439"/>
                </a:lnTo>
                <a:lnTo>
                  <a:pt x="4755" y="2430"/>
                </a:lnTo>
                <a:lnTo>
                  <a:pt x="4755" y="2421"/>
                </a:lnTo>
                <a:lnTo>
                  <a:pt x="4755" y="2430"/>
                </a:lnTo>
                <a:lnTo>
                  <a:pt x="4755" y="2467"/>
                </a:lnTo>
                <a:lnTo>
                  <a:pt x="4755" y="2485"/>
                </a:lnTo>
                <a:lnTo>
                  <a:pt x="4755" y="2503"/>
                </a:lnTo>
                <a:lnTo>
                  <a:pt x="4763" y="2513"/>
                </a:lnTo>
                <a:lnTo>
                  <a:pt x="4763" y="2513"/>
                </a:lnTo>
                <a:lnTo>
                  <a:pt x="4763" y="2531"/>
                </a:lnTo>
                <a:lnTo>
                  <a:pt x="4763" y="2540"/>
                </a:lnTo>
                <a:lnTo>
                  <a:pt x="4763" y="2531"/>
                </a:lnTo>
                <a:lnTo>
                  <a:pt x="4763" y="2522"/>
                </a:lnTo>
                <a:lnTo>
                  <a:pt x="4763" y="2522"/>
                </a:lnTo>
                <a:lnTo>
                  <a:pt x="4763" y="2513"/>
                </a:lnTo>
                <a:lnTo>
                  <a:pt x="4771" y="2513"/>
                </a:lnTo>
                <a:lnTo>
                  <a:pt x="4771" y="2503"/>
                </a:lnTo>
                <a:lnTo>
                  <a:pt x="4771" y="2503"/>
                </a:lnTo>
                <a:lnTo>
                  <a:pt x="4771" y="2513"/>
                </a:lnTo>
                <a:lnTo>
                  <a:pt x="4771" y="2513"/>
                </a:lnTo>
                <a:lnTo>
                  <a:pt x="4771" y="2503"/>
                </a:lnTo>
                <a:lnTo>
                  <a:pt x="4771" y="2494"/>
                </a:lnTo>
                <a:lnTo>
                  <a:pt x="4771" y="2522"/>
                </a:lnTo>
                <a:lnTo>
                  <a:pt x="4780" y="2540"/>
                </a:lnTo>
                <a:lnTo>
                  <a:pt x="4780" y="2576"/>
                </a:lnTo>
                <a:lnTo>
                  <a:pt x="4780" y="2604"/>
                </a:lnTo>
                <a:lnTo>
                  <a:pt x="4780" y="2613"/>
                </a:lnTo>
                <a:lnTo>
                  <a:pt x="4780" y="2622"/>
                </a:lnTo>
                <a:lnTo>
                  <a:pt x="4780" y="2650"/>
                </a:lnTo>
                <a:lnTo>
                  <a:pt x="4780" y="2668"/>
                </a:lnTo>
                <a:lnTo>
                  <a:pt x="4780" y="2668"/>
                </a:lnTo>
                <a:lnTo>
                  <a:pt x="4788" y="2640"/>
                </a:lnTo>
                <a:lnTo>
                  <a:pt x="4788" y="2622"/>
                </a:lnTo>
                <a:lnTo>
                  <a:pt x="4788" y="2622"/>
                </a:lnTo>
                <a:lnTo>
                  <a:pt x="4788" y="2613"/>
                </a:lnTo>
                <a:lnTo>
                  <a:pt x="4788" y="2604"/>
                </a:lnTo>
                <a:lnTo>
                  <a:pt x="4788" y="2586"/>
                </a:lnTo>
                <a:lnTo>
                  <a:pt x="4788" y="2576"/>
                </a:lnTo>
                <a:lnTo>
                  <a:pt x="4788" y="2576"/>
                </a:lnTo>
                <a:lnTo>
                  <a:pt x="4796" y="2586"/>
                </a:lnTo>
                <a:lnTo>
                  <a:pt x="4796" y="2595"/>
                </a:lnTo>
                <a:lnTo>
                  <a:pt x="4796" y="2613"/>
                </a:lnTo>
                <a:lnTo>
                  <a:pt x="4796" y="2640"/>
                </a:lnTo>
                <a:lnTo>
                  <a:pt x="4796" y="2650"/>
                </a:lnTo>
                <a:lnTo>
                  <a:pt x="4796" y="2668"/>
                </a:lnTo>
                <a:lnTo>
                  <a:pt x="4796" y="2704"/>
                </a:lnTo>
                <a:lnTo>
                  <a:pt x="4796" y="2732"/>
                </a:lnTo>
                <a:lnTo>
                  <a:pt x="4804" y="2741"/>
                </a:lnTo>
                <a:lnTo>
                  <a:pt x="4804" y="2759"/>
                </a:lnTo>
                <a:lnTo>
                  <a:pt x="4804" y="2778"/>
                </a:lnTo>
                <a:lnTo>
                  <a:pt x="4804" y="2768"/>
                </a:lnTo>
                <a:lnTo>
                  <a:pt x="4804" y="2759"/>
                </a:lnTo>
                <a:lnTo>
                  <a:pt x="4804" y="2741"/>
                </a:lnTo>
                <a:lnTo>
                  <a:pt x="4804" y="2723"/>
                </a:lnTo>
                <a:lnTo>
                  <a:pt x="4813" y="2732"/>
                </a:lnTo>
                <a:lnTo>
                  <a:pt x="4813" y="2732"/>
                </a:lnTo>
                <a:lnTo>
                  <a:pt x="4813" y="2741"/>
                </a:lnTo>
                <a:lnTo>
                  <a:pt x="4813" y="2796"/>
                </a:lnTo>
                <a:lnTo>
                  <a:pt x="4813" y="2823"/>
                </a:lnTo>
                <a:lnTo>
                  <a:pt x="4813" y="2841"/>
                </a:lnTo>
                <a:lnTo>
                  <a:pt x="4813" y="2860"/>
                </a:lnTo>
                <a:lnTo>
                  <a:pt x="4813" y="2851"/>
                </a:lnTo>
                <a:lnTo>
                  <a:pt x="4821" y="2851"/>
                </a:lnTo>
                <a:lnTo>
                  <a:pt x="4821" y="2841"/>
                </a:lnTo>
                <a:lnTo>
                  <a:pt x="4821" y="2823"/>
                </a:lnTo>
                <a:lnTo>
                  <a:pt x="4821" y="2823"/>
                </a:lnTo>
                <a:lnTo>
                  <a:pt x="4821" y="2814"/>
                </a:lnTo>
                <a:lnTo>
                  <a:pt x="4821" y="2796"/>
                </a:lnTo>
                <a:lnTo>
                  <a:pt x="4821" y="2778"/>
                </a:lnTo>
                <a:lnTo>
                  <a:pt x="4821" y="2768"/>
                </a:lnTo>
                <a:lnTo>
                  <a:pt x="4829" y="2750"/>
                </a:lnTo>
                <a:lnTo>
                  <a:pt x="4829" y="2714"/>
                </a:lnTo>
                <a:lnTo>
                  <a:pt x="4829" y="2686"/>
                </a:lnTo>
                <a:lnTo>
                  <a:pt x="4829" y="2714"/>
                </a:lnTo>
                <a:lnTo>
                  <a:pt x="4829" y="2732"/>
                </a:lnTo>
                <a:lnTo>
                  <a:pt x="4829" y="2759"/>
                </a:lnTo>
                <a:lnTo>
                  <a:pt x="4829" y="2759"/>
                </a:lnTo>
                <a:lnTo>
                  <a:pt x="4829" y="2750"/>
                </a:lnTo>
                <a:lnTo>
                  <a:pt x="4837" y="2759"/>
                </a:lnTo>
                <a:lnTo>
                  <a:pt x="4837" y="2759"/>
                </a:lnTo>
                <a:lnTo>
                  <a:pt x="4837" y="2723"/>
                </a:lnTo>
                <a:lnTo>
                  <a:pt x="4837" y="2714"/>
                </a:lnTo>
                <a:lnTo>
                  <a:pt x="4837" y="2704"/>
                </a:lnTo>
                <a:lnTo>
                  <a:pt x="4837" y="2704"/>
                </a:lnTo>
                <a:lnTo>
                  <a:pt x="4837" y="2723"/>
                </a:lnTo>
                <a:lnTo>
                  <a:pt x="4837" y="2741"/>
                </a:lnTo>
                <a:lnTo>
                  <a:pt x="4846" y="2750"/>
                </a:lnTo>
                <a:lnTo>
                  <a:pt x="4846" y="2759"/>
                </a:lnTo>
                <a:lnTo>
                  <a:pt x="4846" y="2768"/>
                </a:lnTo>
                <a:lnTo>
                  <a:pt x="4846" y="2778"/>
                </a:lnTo>
                <a:lnTo>
                  <a:pt x="4846" y="2787"/>
                </a:lnTo>
                <a:lnTo>
                  <a:pt x="4846" y="2778"/>
                </a:lnTo>
                <a:lnTo>
                  <a:pt x="4846" y="2768"/>
                </a:lnTo>
                <a:lnTo>
                  <a:pt x="4846" y="2787"/>
                </a:lnTo>
                <a:lnTo>
                  <a:pt x="4854" y="2796"/>
                </a:lnTo>
                <a:lnTo>
                  <a:pt x="4854" y="2796"/>
                </a:lnTo>
                <a:lnTo>
                  <a:pt x="4854" y="2805"/>
                </a:lnTo>
                <a:lnTo>
                  <a:pt x="4854" y="2805"/>
                </a:lnTo>
                <a:lnTo>
                  <a:pt x="4854" y="2814"/>
                </a:lnTo>
                <a:lnTo>
                  <a:pt x="4854" y="2823"/>
                </a:lnTo>
                <a:lnTo>
                  <a:pt x="4854" y="2823"/>
                </a:lnTo>
                <a:lnTo>
                  <a:pt x="4854" y="2814"/>
                </a:lnTo>
                <a:lnTo>
                  <a:pt x="4862" y="2814"/>
                </a:lnTo>
                <a:lnTo>
                  <a:pt x="4862" y="2805"/>
                </a:lnTo>
                <a:lnTo>
                  <a:pt x="4862" y="2796"/>
                </a:lnTo>
                <a:lnTo>
                  <a:pt x="4862" y="2787"/>
                </a:lnTo>
                <a:lnTo>
                  <a:pt x="4862" y="2796"/>
                </a:lnTo>
                <a:lnTo>
                  <a:pt x="4862" y="2796"/>
                </a:lnTo>
                <a:lnTo>
                  <a:pt x="4862" y="2778"/>
                </a:lnTo>
                <a:lnTo>
                  <a:pt x="4862" y="2778"/>
                </a:lnTo>
                <a:lnTo>
                  <a:pt x="4870" y="2796"/>
                </a:lnTo>
                <a:lnTo>
                  <a:pt x="4870" y="2805"/>
                </a:lnTo>
                <a:lnTo>
                  <a:pt x="4870" y="2814"/>
                </a:lnTo>
                <a:lnTo>
                  <a:pt x="4870" y="2841"/>
                </a:lnTo>
                <a:lnTo>
                  <a:pt x="4870" y="2869"/>
                </a:lnTo>
                <a:lnTo>
                  <a:pt x="4870" y="2887"/>
                </a:lnTo>
                <a:lnTo>
                  <a:pt x="4870" y="2887"/>
                </a:lnTo>
                <a:lnTo>
                  <a:pt x="4879" y="2878"/>
                </a:lnTo>
                <a:lnTo>
                  <a:pt x="4879" y="2896"/>
                </a:lnTo>
                <a:lnTo>
                  <a:pt x="4879" y="2905"/>
                </a:lnTo>
                <a:lnTo>
                  <a:pt x="4879" y="2896"/>
                </a:lnTo>
                <a:lnTo>
                  <a:pt x="4879" y="2887"/>
                </a:lnTo>
                <a:lnTo>
                  <a:pt x="4879" y="2924"/>
                </a:lnTo>
                <a:lnTo>
                  <a:pt x="4879" y="2924"/>
                </a:lnTo>
                <a:lnTo>
                  <a:pt x="4879" y="2933"/>
                </a:lnTo>
                <a:lnTo>
                  <a:pt x="4887" y="2942"/>
                </a:lnTo>
                <a:lnTo>
                  <a:pt x="4887" y="2933"/>
                </a:lnTo>
                <a:lnTo>
                  <a:pt x="4887" y="2942"/>
                </a:lnTo>
                <a:lnTo>
                  <a:pt x="4887" y="2933"/>
                </a:lnTo>
                <a:lnTo>
                  <a:pt x="4887" y="2905"/>
                </a:lnTo>
                <a:lnTo>
                  <a:pt x="4887" y="2905"/>
                </a:lnTo>
                <a:lnTo>
                  <a:pt x="4887" y="2896"/>
                </a:lnTo>
                <a:lnTo>
                  <a:pt x="4887" y="2896"/>
                </a:lnTo>
                <a:lnTo>
                  <a:pt x="4895" y="2887"/>
                </a:lnTo>
                <a:lnTo>
                  <a:pt x="4895" y="2887"/>
                </a:lnTo>
                <a:lnTo>
                  <a:pt x="4895" y="2887"/>
                </a:lnTo>
                <a:lnTo>
                  <a:pt x="4895" y="2887"/>
                </a:lnTo>
                <a:lnTo>
                  <a:pt x="4895" y="2887"/>
                </a:lnTo>
                <a:lnTo>
                  <a:pt x="4895" y="2878"/>
                </a:lnTo>
                <a:lnTo>
                  <a:pt x="4895" y="2860"/>
                </a:lnTo>
                <a:lnTo>
                  <a:pt x="4895" y="2823"/>
                </a:lnTo>
                <a:lnTo>
                  <a:pt x="4903" y="2796"/>
                </a:lnTo>
                <a:lnTo>
                  <a:pt x="4903" y="2759"/>
                </a:lnTo>
                <a:lnTo>
                  <a:pt x="4903" y="2750"/>
                </a:lnTo>
                <a:lnTo>
                  <a:pt x="4903" y="2723"/>
                </a:lnTo>
                <a:lnTo>
                  <a:pt x="4903" y="2714"/>
                </a:lnTo>
                <a:lnTo>
                  <a:pt x="4903" y="2704"/>
                </a:lnTo>
                <a:lnTo>
                  <a:pt x="4903" y="2714"/>
                </a:lnTo>
                <a:lnTo>
                  <a:pt x="4903" y="2732"/>
                </a:lnTo>
                <a:lnTo>
                  <a:pt x="4912" y="2750"/>
                </a:lnTo>
                <a:lnTo>
                  <a:pt x="4912" y="2750"/>
                </a:lnTo>
                <a:lnTo>
                  <a:pt x="4912" y="2759"/>
                </a:lnTo>
                <a:lnTo>
                  <a:pt x="4912" y="2768"/>
                </a:lnTo>
                <a:lnTo>
                  <a:pt x="4912" y="2778"/>
                </a:lnTo>
                <a:lnTo>
                  <a:pt x="4912" y="2778"/>
                </a:lnTo>
                <a:lnTo>
                  <a:pt x="4912" y="2787"/>
                </a:lnTo>
                <a:lnTo>
                  <a:pt x="4912" y="2832"/>
                </a:lnTo>
                <a:lnTo>
                  <a:pt x="4920" y="2851"/>
                </a:lnTo>
                <a:lnTo>
                  <a:pt x="4920" y="2841"/>
                </a:lnTo>
                <a:lnTo>
                  <a:pt x="4920" y="2841"/>
                </a:lnTo>
                <a:lnTo>
                  <a:pt x="4920" y="2851"/>
                </a:lnTo>
                <a:lnTo>
                  <a:pt x="4920" y="2860"/>
                </a:lnTo>
                <a:lnTo>
                  <a:pt x="4920" y="2851"/>
                </a:lnTo>
                <a:lnTo>
                  <a:pt x="4920" y="2796"/>
                </a:lnTo>
                <a:lnTo>
                  <a:pt x="4920" y="2778"/>
                </a:lnTo>
                <a:lnTo>
                  <a:pt x="4928" y="2768"/>
                </a:lnTo>
                <a:lnTo>
                  <a:pt x="4928" y="2759"/>
                </a:lnTo>
                <a:lnTo>
                  <a:pt x="4928" y="2759"/>
                </a:lnTo>
                <a:lnTo>
                  <a:pt x="4928" y="2759"/>
                </a:lnTo>
                <a:lnTo>
                  <a:pt x="4928" y="2787"/>
                </a:lnTo>
                <a:lnTo>
                  <a:pt x="4928" y="2814"/>
                </a:lnTo>
                <a:lnTo>
                  <a:pt x="4928" y="2814"/>
                </a:lnTo>
                <a:lnTo>
                  <a:pt x="4928" y="2823"/>
                </a:lnTo>
                <a:lnTo>
                  <a:pt x="4936" y="2814"/>
                </a:lnTo>
                <a:lnTo>
                  <a:pt x="4936" y="2814"/>
                </a:lnTo>
                <a:lnTo>
                  <a:pt x="4936" y="2787"/>
                </a:lnTo>
                <a:lnTo>
                  <a:pt x="4936" y="2750"/>
                </a:lnTo>
                <a:lnTo>
                  <a:pt x="4936" y="2750"/>
                </a:lnTo>
                <a:lnTo>
                  <a:pt x="4936" y="2759"/>
                </a:lnTo>
                <a:lnTo>
                  <a:pt x="4936" y="2759"/>
                </a:lnTo>
                <a:lnTo>
                  <a:pt x="4945" y="2778"/>
                </a:lnTo>
                <a:lnTo>
                  <a:pt x="4945" y="2787"/>
                </a:lnTo>
                <a:lnTo>
                  <a:pt x="4945" y="2805"/>
                </a:lnTo>
                <a:lnTo>
                  <a:pt x="4945" y="2814"/>
                </a:lnTo>
                <a:lnTo>
                  <a:pt x="4945" y="2823"/>
                </a:lnTo>
                <a:lnTo>
                  <a:pt x="4945" y="2841"/>
                </a:lnTo>
                <a:lnTo>
                  <a:pt x="4945" y="2851"/>
                </a:lnTo>
                <a:lnTo>
                  <a:pt x="4945" y="2878"/>
                </a:lnTo>
                <a:lnTo>
                  <a:pt x="4953" y="2896"/>
                </a:lnTo>
                <a:lnTo>
                  <a:pt x="4953" y="2896"/>
                </a:lnTo>
                <a:lnTo>
                  <a:pt x="4953" y="2887"/>
                </a:lnTo>
                <a:lnTo>
                  <a:pt x="4953" y="2896"/>
                </a:lnTo>
                <a:lnTo>
                  <a:pt x="4953" y="2896"/>
                </a:lnTo>
                <a:lnTo>
                  <a:pt x="4953" y="2942"/>
                </a:lnTo>
                <a:lnTo>
                  <a:pt x="4953" y="2924"/>
                </a:lnTo>
                <a:lnTo>
                  <a:pt x="4953" y="2915"/>
                </a:lnTo>
                <a:lnTo>
                  <a:pt x="4961" y="2933"/>
                </a:lnTo>
                <a:lnTo>
                  <a:pt x="4961" y="2951"/>
                </a:lnTo>
                <a:lnTo>
                  <a:pt x="4961" y="2951"/>
                </a:lnTo>
                <a:lnTo>
                  <a:pt x="4961" y="2933"/>
                </a:lnTo>
                <a:lnTo>
                  <a:pt x="4961" y="2896"/>
                </a:lnTo>
                <a:lnTo>
                  <a:pt x="4961" y="2887"/>
                </a:lnTo>
                <a:lnTo>
                  <a:pt x="4961" y="2869"/>
                </a:lnTo>
                <a:lnTo>
                  <a:pt x="4961" y="2851"/>
                </a:lnTo>
                <a:lnTo>
                  <a:pt x="4969" y="2832"/>
                </a:lnTo>
                <a:lnTo>
                  <a:pt x="4969" y="2805"/>
                </a:lnTo>
                <a:lnTo>
                  <a:pt x="4969" y="2787"/>
                </a:lnTo>
                <a:lnTo>
                  <a:pt x="4969" y="2750"/>
                </a:lnTo>
                <a:lnTo>
                  <a:pt x="4969" y="2723"/>
                </a:lnTo>
                <a:lnTo>
                  <a:pt x="4969" y="2686"/>
                </a:lnTo>
                <a:lnTo>
                  <a:pt x="4969" y="2650"/>
                </a:lnTo>
                <a:lnTo>
                  <a:pt x="4969" y="2622"/>
                </a:lnTo>
                <a:lnTo>
                  <a:pt x="4978" y="2604"/>
                </a:lnTo>
                <a:lnTo>
                  <a:pt x="4978" y="2586"/>
                </a:lnTo>
                <a:lnTo>
                  <a:pt x="4978" y="2595"/>
                </a:lnTo>
                <a:lnTo>
                  <a:pt x="4978" y="2613"/>
                </a:lnTo>
                <a:lnTo>
                  <a:pt x="4978" y="2650"/>
                </a:lnTo>
                <a:lnTo>
                  <a:pt x="4978" y="2677"/>
                </a:lnTo>
                <a:lnTo>
                  <a:pt x="4978" y="2695"/>
                </a:lnTo>
                <a:lnTo>
                  <a:pt x="4978" y="2714"/>
                </a:lnTo>
                <a:lnTo>
                  <a:pt x="4986" y="2741"/>
                </a:lnTo>
                <a:lnTo>
                  <a:pt x="4986" y="2759"/>
                </a:lnTo>
                <a:lnTo>
                  <a:pt x="4986" y="2768"/>
                </a:lnTo>
                <a:lnTo>
                  <a:pt x="4986" y="2778"/>
                </a:lnTo>
                <a:lnTo>
                  <a:pt x="4986" y="2796"/>
                </a:lnTo>
                <a:lnTo>
                  <a:pt x="4986" y="2796"/>
                </a:lnTo>
                <a:lnTo>
                  <a:pt x="4986" y="2796"/>
                </a:lnTo>
                <a:lnTo>
                  <a:pt x="4986" y="2768"/>
                </a:lnTo>
                <a:lnTo>
                  <a:pt x="4994" y="2750"/>
                </a:lnTo>
                <a:lnTo>
                  <a:pt x="4994" y="2741"/>
                </a:lnTo>
                <a:lnTo>
                  <a:pt x="4994" y="2732"/>
                </a:lnTo>
                <a:lnTo>
                  <a:pt x="4994" y="2723"/>
                </a:lnTo>
                <a:lnTo>
                  <a:pt x="4994" y="2723"/>
                </a:lnTo>
                <a:lnTo>
                  <a:pt x="4994" y="2723"/>
                </a:lnTo>
                <a:lnTo>
                  <a:pt x="4994" y="2759"/>
                </a:lnTo>
                <a:lnTo>
                  <a:pt x="5003" y="2787"/>
                </a:lnTo>
                <a:lnTo>
                  <a:pt x="5003" y="2796"/>
                </a:lnTo>
                <a:lnTo>
                  <a:pt x="5003" y="2814"/>
                </a:lnTo>
                <a:lnTo>
                  <a:pt x="5003" y="2814"/>
                </a:lnTo>
                <a:lnTo>
                  <a:pt x="5003" y="2805"/>
                </a:lnTo>
                <a:lnTo>
                  <a:pt x="5003" y="2823"/>
                </a:lnTo>
                <a:lnTo>
                  <a:pt x="5003" y="2814"/>
                </a:lnTo>
                <a:lnTo>
                  <a:pt x="5003" y="2787"/>
                </a:lnTo>
                <a:lnTo>
                  <a:pt x="5011" y="2778"/>
                </a:lnTo>
                <a:lnTo>
                  <a:pt x="5011" y="2768"/>
                </a:lnTo>
                <a:lnTo>
                  <a:pt x="5011" y="2768"/>
                </a:lnTo>
                <a:lnTo>
                  <a:pt x="5011" y="2778"/>
                </a:lnTo>
                <a:lnTo>
                  <a:pt x="5011" y="2768"/>
                </a:lnTo>
                <a:lnTo>
                  <a:pt x="5011" y="2759"/>
                </a:lnTo>
                <a:lnTo>
                  <a:pt x="5011" y="2787"/>
                </a:lnTo>
                <a:lnTo>
                  <a:pt x="5011" y="2814"/>
                </a:lnTo>
                <a:lnTo>
                  <a:pt x="5019" y="2814"/>
                </a:lnTo>
                <a:lnTo>
                  <a:pt x="5019" y="2814"/>
                </a:lnTo>
                <a:lnTo>
                  <a:pt x="5019" y="2832"/>
                </a:lnTo>
                <a:lnTo>
                  <a:pt x="5019" y="2823"/>
                </a:lnTo>
                <a:lnTo>
                  <a:pt x="5019" y="2814"/>
                </a:lnTo>
                <a:lnTo>
                  <a:pt x="5019" y="2778"/>
                </a:lnTo>
                <a:lnTo>
                  <a:pt x="5019" y="2750"/>
                </a:lnTo>
                <a:lnTo>
                  <a:pt x="5019" y="2741"/>
                </a:lnTo>
                <a:lnTo>
                  <a:pt x="5027" y="2714"/>
                </a:lnTo>
                <a:lnTo>
                  <a:pt x="5027" y="2704"/>
                </a:lnTo>
                <a:lnTo>
                  <a:pt x="5027" y="2714"/>
                </a:lnTo>
                <a:lnTo>
                  <a:pt x="5027" y="2714"/>
                </a:lnTo>
                <a:lnTo>
                  <a:pt x="5027" y="2704"/>
                </a:lnTo>
                <a:lnTo>
                  <a:pt x="5027" y="2704"/>
                </a:lnTo>
                <a:lnTo>
                  <a:pt x="5027" y="2723"/>
                </a:lnTo>
                <a:lnTo>
                  <a:pt x="5027" y="2741"/>
                </a:lnTo>
                <a:lnTo>
                  <a:pt x="5036" y="2759"/>
                </a:lnTo>
                <a:lnTo>
                  <a:pt x="5036" y="2768"/>
                </a:lnTo>
                <a:lnTo>
                  <a:pt x="5036" y="2759"/>
                </a:lnTo>
                <a:lnTo>
                  <a:pt x="5036" y="2778"/>
                </a:lnTo>
                <a:lnTo>
                  <a:pt x="5036" y="2768"/>
                </a:lnTo>
                <a:lnTo>
                  <a:pt x="5036" y="2759"/>
                </a:lnTo>
                <a:lnTo>
                  <a:pt x="5036" y="2750"/>
                </a:lnTo>
                <a:lnTo>
                  <a:pt x="5036" y="2732"/>
                </a:lnTo>
                <a:lnTo>
                  <a:pt x="5044" y="2750"/>
                </a:lnTo>
                <a:lnTo>
                  <a:pt x="5044" y="2768"/>
                </a:lnTo>
                <a:lnTo>
                  <a:pt x="5044" y="2787"/>
                </a:lnTo>
                <a:lnTo>
                  <a:pt x="5044" y="2823"/>
                </a:lnTo>
                <a:lnTo>
                  <a:pt x="5044" y="2851"/>
                </a:lnTo>
                <a:lnTo>
                  <a:pt x="5044" y="2887"/>
                </a:lnTo>
                <a:lnTo>
                  <a:pt x="5044" y="2933"/>
                </a:lnTo>
                <a:lnTo>
                  <a:pt x="5044" y="2942"/>
                </a:lnTo>
                <a:lnTo>
                  <a:pt x="5052" y="2951"/>
                </a:lnTo>
                <a:lnTo>
                  <a:pt x="5052" y="2942"/>
                </a:lnTo>
                <a:lnTo>
                  <a:pt x="5052" y="2924"/>
                </a:lnTo>
                <a:lnTo>
                  <a:pt x="5052" y="2915"/>
                </a:lnTo>
                <a:lnTo>
                  <a:pt x="5052" y="2896"/>
                </a:lnTo>
                <a:lnTo>
                  <a:pt x="5052" y="2851"/>
                </a:lnTo>
                <a:lnTo>
                  <a:pt x="5052" y="2805"/>
                </a:lnTo>
                <a:lnTo>
                  <a:pt x="5052" y="2778"/>
                </a:lnTo>
                <a:lnTo>
                  <a:pt x="5060" y="2796"/>
                </a:lnTo>
                <a:lnTo>
                  <a:pt x="5060" y="2787"/>
                </a:lnTo>
                <a:lnTo>
                  <a:pt x="5060" y="2778"/>
                </a:lnTo>
                <a:lnTo>
                  <a:pt x="5060" y="2759"/>
                </a:lnTo>
                <a:lnTo>
                  <a:pt x="5060" y="2759"/>
                </a:lnTo>
                <a:lnTo>
                  <a:pt x="5060" y="2796"/>
                </a:lnTo>
                <a:lnTo>
                  <a:pt x="5060" y="2805"/>
                </a:lnTo>
                <a:lnTo>
                  <a:pt x="5069" y="2778"/>
                </a:lnTo>
                <a:lnTo>
                  <a:pt x="5069" y="2768"/>
                </a:lnTo>
                <a:lnTo>
                  <a:pt x="5069" y="2768"/>
                </a:lnTo>
                <a:lnTo>
                  <a:pt x="5069" y="2787"/>
                </a:lnTo>
                <a:lnTo>
                  <a:pt x="5069" y="2787"/>
                </a:lnTo>
                <a:lnTo>
                  <a:pt x="5069" y="2750"/>
                </a:lnTo>
                <a:lnTo>
                  <a:pt x="5069" y="2741"/>
                </a:lnTo>
                <a:lnTo>
                  <a:pt x="5069" y="2741"/>
                </a:lnTo>
                <a:lnTo>
                  <a:pt x="5077" y="2723"/>
                </a:lnTo>
                <a:lnTo>
                  <a:pt x="5077" y="2686"/>
                </a:lnTo>
                <a:lnTo>
                  <a:pt x="5077" y="2650"/>
                </a:lnTo>
                <a:lnTo>
                  <a:pt x="5077" y="2631"/>
                </a:lnTo>
                <a:lnTo>
                  <a:pt x="5077" y="2631"/>
                </a:lnTo>
                <a:lnTo>
                  <a:pt x="5077" y="2631"/>
                </a:lnTo>
                <a:lnTo>
                  <a:pt x="5077" y="2631"/>
                </a:lnTo>
                <a:lnTo>
                  <a:pt x="5077" y="2640"/>
                </a:lnTo>
                <a:lnTo>
                  <a:pt x="5085" y="2668"/>
                </a:lnTo>
                <a:lnTo>
                  <a:pt x="5085" y="2704"/>
                </a:lnTo>
                <a:lnTo>
                  <a:pt x="5085" y="2714"/>
                </a:lnTo>
                <a:lnTo>
                  <a:pt x="5085" y="2732"/>
                </a:lnTo>
                <a:lnTo>
                  <a:pt x="5085" y="2741"/>
                </a:lnTo>
                <a:lnTo>
                  <a:pt x="5085" y="2750"/>
                </a:lnTo>
                <a:lnTo>
                  <a:pt x="5085" y="2768"/>
                </a:lnTo>
                <a:lnTo>
                  <a:pt x="5085" y="2778"/>
                </a:lnTo>
                <a:lnTo>
                  <a:pt x="5093" y="2787"/>
                </a:lnTo>
                <a:lnTo>
                  <a:pt x="5093" y="2796"/>
                </a:lnTo>
                <a:lnTo>
                  <a:pt x="5093" y="2805"/>
                </a:lnTo>
                <a:lnTo>
                  <a:pt x="5093" y="2823"/>
                </a:lnTo>
                <a:lnTo>
                  <a:pt x="5093" y="2832"/>
                </a:lnTo>
                <a:lnTo>
                  <a:pt x="5093" y="2851"/>
                </a:lnTo>
                <a:lnTo>
                  <a:pt x="5093" y="2860"/>
                </a:lnTo>
                <a:lnTo>
                  <a:pt x="5093" y="2905"/>
                </a:lnTo>
                <a:lnTo>
                  <a:pt x="5102" y="2933"/>
                </a:lnTo>
                <a:lnTo>
                  <a:pt x="5102" y="2951"/>
                </a:lnTo>
                <a:lnTo>
                  <a:pt x="5102" y="3006"/>
                </a:lnTo>
                <a:lnTo>
                  <a:pt x="5102" y="3061"/>
                </a:lnTo>
                <a:lnTo>
                  <a:pt x="5102" y="3079"/>
                </a:lnTo>
                <a:lnTo>
                  <a:pt x="5102" y="3106"/>
                </a:lnTo>
                <a:lnTo>
                  <a:pt x="5102" y="3125"/>
                </a:lnTo>
                <a:lnTo>
                  <a:pt x="5102" y="3125"/>
                </a:lnTo>
                <a:lnTo>
                  <a:pt x="5110" y="3134"/>
                </a:lnTo>
                <a:lnTo>
                  <a:pt x="5110" y="3116"/>
                </a:lnTo>
                <a:lnTo>
                  <a:pt x="5110" y="3088"/>
                </a:lnTo>
                <a:lnTo>
                  <a:pt x="5110" y="3097"/>
                </a:lnTo>
                <a:lnTo>
                  <a:pt x="5110" y="3070"/>
                </a:lnTo>
                <a:lnTo>
                  <a:pt x="5110" y="3015"/>
                </a:lnTo>
                <a:lnTo>
                  <a:pt x="5110" y="2979"/>
                </a:lnTo>
                <a:lnTo>
                  <a:pt x="5110" y="2942"/>
                </a:lnTo>
                <a:lnTo>
                  <a:pt x="5118" y="2887"/>
                </a:lnTo>
                <a:lnTo>
                  <a:pt x="5118" y="2851"/>
                </a:lnTo>
                <a:lnTo>
                  <a:pt x="5118" y="2805"/>
                </a:lnTo>
                <a:lnTo>
                  <a:pt x="5118" y="2787"/>
                </a:lnTo>
                <a:lnTo>
                  <a:pt x="5118" y="2778"/>
                </a:lnTo>
                <a:lnTo>
                  <a:pt x="5118" y="2778"/>
                </a:lnTo>
                <a:lnTo>
                  <a:pt x="5118" y="2787"/>
                </a:lnTo>
                <a:lnTo>
                  <a:pt x="5126" y="2796"/>
                </a:lnTo>
                <a:lnTo>
                  <a:pt x="5126" y="2796"/>
                </a:lnTo>
                <a:lnTo>
                  <a:pt x="5126" y="2805"/>
                </a:lnTo>
                <a:lnTo>
                  <a:pt x="5126" y="2805"/>
                </a:lnTo>
                <a:lnTo>
                  <a:pt x="5126" y="2823"/>
                </a:lnTo>
                <a:lnTo>
                  <a:pt x="5126" y="2832"/>
                </a:lnTo>
                <a:lnTo>
                  <a:pt x="5126" y="2841"/>
                </a:lnTo>
                <a:lnTo>
                  <a:pt x="5126" y="2841"/>
                </a:lnTo>
                <a:lnTo>
                  <a:pt x="5135" y="2860"/>
                </a:lnTo>
                <a:lnTo>
                  <a:pt x="5135" y="2869"/>
                </a:lnTo>
                <a:lnTo>
                  <a:pt x="5135" y="2878"/>
                </a:lnTo>
                <a:lnTo>
                  <a:pt x="5135" y="2878"/>
                </a:lnTo>
                <a:lnTo>
                  <a:pt x="5135" y="2878"/>
                </a:lnTo>
                <a:lnTo>
                  <a:pt x="5135" y="2878"/>
                </a:lnTo>
                <a:lnTo>
                  <a:pt x="5135" y="2878"/>
                </a:lnTo>
                <a:lnTo>
                  <a:pt x="5135" y="2878"/>
                </a:lnTo>
                <a:lnTo>
                  <a:pt x="5143" y="2887"/>
                </a:lnTo>
                <a:lnTo>
                  <a:pt x="5143" y="2878"/>
                </a:lnTo>
                <a:lnTo>
                  <a:pt x="5143" y="2878"/>
                </a:lnTo>
                <a:lnTo>
                  <a:pt x="5143" y="2878"/>
                </a:lnTo>
                <a:lnTo>
                  <a:pt x="5143" y="2896"/>
                </a:lnTo>
                <a:lnTo>
                  <a:pt x="5143" y="2905"/>
                </a:lnTo>
                <a:lnTo>
                  <a:pt x="5143" y="2924"/>
                </a:lnTo>
                <a:lnTo>
                  <a:pt x="5143" y="2933"/>
                </a:lnTo>
                <a:lnTo>
                  <a:pt x="5151" y="2933"/>
                </a:lnTo>
                <a:lnTo>
                  <a:pt x="5151" y="2933"/>
                </a:lnTo>
                <a:lnTo>
                  <a:pt x="5151" y="2933"/>
                </a:lnTo>
                <a:lnTo>
                  <a:pt x="5151" y="2924"/>
                </a:lnTo>
                <a:lnTo>
                  <a:pt x="5151" y="2915"/>
                </a:lnTo>
                <a:lnTo>
                  <a:pt x="5151" y="2905"/>
                </a:lnTo>
                <a:lnTo>
                  <a:pt x="5151" y="2915"/>
                </a:lnTo>
                <a:lnTo>
                  <a:pt x="5151" y="2924"/>
                </a:lnTo>
                <a:lnTo>
                  <a:pt x="5159" y="2933"/>
                </a:lnTo>
                <a:lnTo>
                  <a:pt x="5159" y="2933"/>
                </a:lnTo>
                <a:lnTo>
                  <a:pt x="5159" y="2942"/>
                </a:lnTo>
                <a:lnTo>
                  <a:pt x="5159" y="2951"/>
                </a:lnTo>
                <a:lnTo>
                  <a:pt x="5159" y="2951"/>
                </a:lnTo>
                <a:lnTo>
                  <a:pt x="5159" y="2960"/>
                </a:lnTo>
                <a:lnTo>
                  <a:pt x="5159" y="2969"/>
                </a:lnTo>
                <a:lnTo>
                  <a:pt x="5159" y="2979"/>
                </a:lnTo>
                <a:lnTo>
                  <a:pt x="5168" y="2988"/>
                </a:lnTo>
                <a:lnTo>
                  <a:pt x="5168" y="2979"/>
                </a:lnTo>
                <a:lnTo>
                  <a:pt x="5168" y="2979"/>
                </a:lnTo>
                <a:lnTo>
                  <a:pt x="5168" y="2969"/>
                </a:lnTo>
                <a:lnTo>
                  <a:pt x="5168" y="2969"/>
                </a:lnTo>
                <a:lnTo>
                  <a:pt x="5168" y="2960"/>
                </a:lnTo>
                <a:lnTo>
                  <a:pt x="5168" y="2951"/>
                </a:lnTo>
                <a:lnTo>
                  <a:pt x="5168" y="2942"/>
                </a:lnTo>
                <a:lnTo>
                  <a:pt x="5176" y="2942"/>
                </a:lnTo>
                <a:lnTo>
                  <a:pt x="5176" y="2942"/>
                </a:lnTo>
                <a:lnTo>
                  <a:pt x="5176" y="2942"/>
                </a:lnTo>
                <a:lnTo>
                  <a:pt x="5176" y="2933"/>
                </a:lnTo>
                <a:lnTo>
                  <a:pt x="5176" y="2924"/>
                </a:lnTo>
                <a:lnTo>
                  <a:pt x="5176" y="2924"/>
                </a:lnTo>
                <a:lnTo>
                  <a:pt x="5176" y="2933"/>
                </a:lnTo>
                <a:lnTo>
                  <a:pt x="5176" y="2951"/>
                </a:lnTo>
                <a:lnTo>
                  <a:pt x="5184" y="2951"/>
                </a:lnTo>
                <a:lnTo>
                  <a:pt x="5184" y="2942"/>
                </a:lnTo>
                <a:lnTo>
                  <a:pt x="5184" y="2951"/>
                </a:lnTo>
                <a:lnTo>
                  <a:pt x="5184" y="2951"/>
                </a:lnTo>
                <a:lnTo>
                  <a:pt x="5184" y="2960"/>
                </a:lnTo>
                <a:lnTo>
                  <a:pt x="5184" y="2960"/>
                </a:lnTo>
                <a:lnTo>
                  <a:pt x="5184" y="2942"/>
                </a:lnTo>
                <a:lnTo>
                  <a:pt x="5192" y="2933"/>
                </a:lnTo>
                <a:lnTo>
                  <a:pt x="5192" y="2942"/>
                </a:lnTo>
                <a:lnTo>
                  <a:pt x="5192" y="2933"/>
                </a:lnTo>
                <a:lnTo>
                  <a:pt x="5192" y="2933"/>
                </a:lnTo>
                <a:lnTo>
                  <a:pt x="5192" y="2924"/>
                </a:lnTo>
                <a:lnTo>
                  <a:pt x="5192" y="2933"/>
                </a:lnTo>
                <a:lnTo>
                  <a:pt x="5192" y="2951"/>
                </a:lnTo>
                <a:lnTo>
                  <a:pt x="5192" y="2951"/>
                </a:lnTo>
                <a:lnTo>
                  <a:pt x="5201" y="2960"/>
                </a:lnTo>
                <a:lnTo>
                  <a:pt x="5201" y="2969"/>
                </a:lnTo>
                <a:lnTo>
                  <a:pt x="5201" y="2988"/>
                </a:lnTo>
                <a:lnTo>
                  <a:pt x="5201" y="3015"/>
                </a:lnTo>
                <a:lnTo>
                  <a:pt x="5201" y="3006"/>
                </a:lnTo>
                <a:lnTo>
                  <a:pt x="5201" y="3006"/>
                </a:lnTo>
                <a:lnTo>
                  <a:pt x="5201" y="3052"/>
                </a:lnTo>
                <a:lnTo>
                  <a:pt x="5201" y="3070"/>
                </a:lnTo>
                <a:lnTo>
                  <a:pt x="5209" y="3061"/>
                </a:lnTo>
                <a:lnTo>
                  <a:pt x="5209" y="3052"/>
                </a:lnTo>
                <a:lnTo>
                  <a:pt x="5209" y="3043"/>
                </a:lnTo>
                <a:lnTo>
                  <a:pt x="5209" y="3052"/>
                </a:lnTo>
                <a:lnTo>
                  <a:pt x="5209" y="3061"/>
                </a:lnTo>
                <a:lnTo>
                  <a:pt x="5209" y="3033"/>
                </a:lnTo>
                <a:lnTo>
                  <a:pt x="5209" y="3015"/>
                </a:lnTo>
                <a:lnTo>
                  <a:pt x="5209" y="3024"/>
                </a:lnTo>
                <a:lnTo>
                  <a:pt x="5217" y="3024"/>
                </a:lnTo>
                <a:lnTo>
                  <a:pt x="5217" y="3024"/>
                </a:lnTo>
                <a:lnTo>
                  <a:pt x="5217" y="3043"/>
                </a:lnTo>
                <a:lnTo>
                  <a:pt x="5217" y="3043"/>
                </a:lnTo>
              </a:path>
            </a:pathLst>
          </a:custGeom>
          <a:noFill/>
          <a:ln w="2857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kstboks 44">
            <a:extLst>
              <a:ext uri="{FF2B5EF4-FFF2-40B4-BE49-F238E27FC236}">
                <a16:creationId xmlns:a16="http://schemas.microsoft.com/office/drawing/2014/main" id="{764788B5-27ED-4EF8-BCC8-9639FF0C88D8}"/>
              </a:ext>
            </a:extLst>
          </p:cNvPr>
          <p:cNvSpPr txBox="1"/>
          <p:nvPr/>
        </p:nvSpPr>
        <p:spPr>
          <a:xfrm>
            <a:off x="1418019" y="484468"/>
            <a:ext cx="535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Sept. 1</a:t>
            </a:r>
            <a:r>
              <a:rPr lang="en-GB" baseline="30000" dirty="0"/>
              <a:t>st</a:t>
            </a:r>
            <a:r>
              <a:rPr lang="en-GB" dirty="0"/>
              <a:t>, 2010 – April 14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4" name="Tekstboks 45">
            <a:extLst>
              <a:ext uri="{FF2B5EF4-FFF2-40B4-BE49-F238E27FC236}">
                <a16:creationId xmlns:a16="http://schemas.microsoft.com/office/drawing/2014/main" id="{089BC8A4-AB18-DAA8-5881-C2A752DF627A}"/>
              </a:ext>
            </a:extLst>
          </p:cNvPr>
          <p:cNvSpPr txBox="1"/>
          <p:nvPr/>
        </p:nvSpPr>
        <p:spPr>
          <a:xfrm>
            <a:off x="1965490" y="1654352"/>
            <a:ext cx="425739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Current prices</a:t>
            </a:r>
          </a:p>
          <a:p>
            <a:pPr algn="ctr"/>
            <a:r>
              <a:rPr lang="en-GB" dirty="0"/>
              <a:t>(no correction for inflation)</a:t>
            </a:r>
          </a:p>
        </p:txBody>
      </p:sp>
      <p:sp>
        <p:nvSpPr>
          <p:cNvPr id="5" name="Tekstboks 46">
            <a:extLst>
              <a:ext uri="{FF2B5EF4-FFF2-40B4-BE49-F238E27FC236}">
                <a16:creationId xmlns:a16="http://schemas.microsoft.com/office/drawing/2014/main" id="{9CE5CD41-5666-3FD5-1444-B6E85B336307}"/>
              </a:ext>
            </a:extLst>
          </p:cNvPr>
          <p:cNvSpPr txBox="1"/>
          <p:nvPr/>
        </p:nvSpPr>
        <p:spPr>
          <a:xfrm>
            <a:off x="2218400" y="1153475"/>
            <a:ext cx="375157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0000FF"/>
                </a:solidFill>
              </a:rPr>
              <a:t>Moving 7-days average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kstboks 46">
            <a:extLst>
              <a:ext uri="{FF2B5EF4-FFF2-40B4-BE49-F238E27FC236}">
                <a16:creationId xmlns:a16="http://schemas.microsoft.com/office/drawing/2014/main" id="{30744FF5-6914-E698-3776-E8F1FE39885D}"/>
              </a:ext>
            </a:extLst>
          </p:cNvPr>
          <p:cNvSpPr txBox="1"/>
          <p:nvPr/>
        </p:nvSpPr>
        <p:spPr>
          <a:xfrm>
            <a:off x="2047073" y="2463005"/>
            <a:ext cx="4094231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008000"/>
                </a:solidFill>
              </a:rPr>
              <a:t>Moving 365-day average</a:t>
            </a:r>
          </a:p>
          <a:p>
            <a:pPr algn="ctr"/>
            <a:r>
              <a:rPr lang="en-GB" i="1" dirty="0">
                <a:solidFill>
                  <a:srgbClr val="008000"/>
                </a:solidFill>
              </a:rPr>
              <a:t>(moving annual average)</a:t>
            </a:r>
            <a:endParaRPr lang="en-GB" dirty="0">
              <a:solidFill>
                <a:srgbClr val="008000"/>
              </a:solidFill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2AD3A50D-FD70-B14F-ACB6-E42BC536FE17}"/>
              </a:ext>
            </a:extLst>
          </p:cNvPr>
          <p:cNvGrpSpPr/>
          <p:nvPr/>
        </p:nvGrpSpPr>
        <p:grpSpPr>
          <a:xfrm>
            <a:off x="2085976" y="4142782"/>
            <a:ext cx="5809604" cy="1613251"/>
            <a:chOff x="2085976" y="4142782"/>
            <a:chExt cx="5809604" cy="1613251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780D67A5-E085-DCC5-D75B-F3E5D14313C2}"/>
                </a:ext>
              </a:extLst>
            </p:cNvPr>
            <p:cNvGrpSpPr/>
            <p:nvPr/>
          </p:nvGrpSpPr>
          <p:grpSpPr>
            <a:xfrm>
              <a:off x="2085976" y="4142782"/>
              <a:ext cx="5809604" cy="739813"/>
              <a:chOff x="1609166" y="3728899"/>
              <a:chExt cx="5809604" cy="739813"/>
            </a:xfrm>
          </p:grpSpPr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6AB3D600-A2B0-BD52-F5F3-CD8A5E5F2132}"/>
                  </a:ext>
                </a:extLst>
              </p:cNvPr>
              <p:cNvSpPr txBox="1"/>
              <p:nvPr/>
            </p:nvSpPr>
            <p:spPr>
              <a:xfrm>
                <a:off x="2550944" y="4068602"/>
                <a:ext cx="4867826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dirty="0">
                    <a:solidFill>
                      <a:srgbClr val="CC0000"/>
                    </a:solidFill>
                  </a:rPr>
                  <a:t> four months March – June 2020</a:t>
                </a:r>
              </a:p>
            </p:txBody>
          </p:sp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B1171E25-D728-D0A3-892B-BE165B7AFCA7}"/>
                  </a:ext>
                </a:extLst>
              </p:cNvPr>
              <p:cNvSpPr txBox="1"/>
              <p:nvPr/>
            </p:nvSpPr>
            <p:spPr>
              <a:xfrm>
                <a:off x="1609166" y="3728899"/>
                <a:ext cx="580960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solidFill>
                      <a:srgbClr val="CC0000"/>
                    </a:solidFill>
                    <a:highlight>
                      <a:srgbClr val="FFFF00"/>
                    </a:highlight>
                  </a:rPr>
                  <a:t>27.15 €/MWh</a:t>
                </a:r>
                <a:r>
                  <a:rPr lang="en-GB" dirty="0">
                    <a:solidFill>
                      <a:srgbClr val="CC0000"/>
                    </a:solidFill>
                  </a:rPr>
                  <a:t> average price during the</a:t>
                </a:r>
              </a:p>
            </p:txBody>
          </p:sp>
        </p:grp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EF0B3D8C-3E53-863D-A311-61207B235F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79907" y="4904631"/>
              <a:ext cx="1" cy="8514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948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2" grpId="0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1229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B2333CE1-98E1-4AA3-AF31-B6415263F296}" type="slidenum">
              <a:rPr lang="en-GB" smtClean="0"/>
              <a:pPr defTabSz="762000"/>
              <a:t>3</a:t>
            </a:fld>
            <a:endParaRPr lang="en-GB" dirty="0"/>
          </a:p>
        </p:txBody>
      </p:sp>
      <p:sp>
        <p:nvSpPr>
          <p:cNvPr id="12293" name="Tekstboks 98"/>
          <p:cNvSpPr txBox="1">
            <a:spLocks noChangeArrowheads="1"/>
          </p:cNvSpPr>
          <p:nvPr/>
        </p:nvSpPr>
        <p:spPr bwMode="auto">
          <a:xfrm>
            <a:off x="583314" y="2598738"/>
            <a:ext cx="85218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Anders Plejdrup Houmøller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Houmoller Consulting ApS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Tel. +45  28 11 23 00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anders@houmollerconsulting.dk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Web 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6D6D386-5960-CEF1-8F85-E2A2D681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13 April 2024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23583</TotalTime>
  <Words>185</Words>
  <Application>Microsoft Office PowerPoint</Application>
  <PresentationFormat>A4-papir (210 x 297 mm)</PresentationFormat>
  <Paragraphs>62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Verdana</vt:lpstr>
      <vt:lpstr>Wingdings</vt:lpstr>
      <vt:lpstr>Standarddesign</vt:lpstr>
      <vt:lpstr>Introduction</vt:lpstr>
      <vt:lpstr>Hungarian spot prices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2306</cp:revision>
  <cp:lastPrinted>2020-06-23T18:38:07Z</cp:lastPrinted>
  <dcterms:created xsi:type="dcterms:W3CDTF">1998-01-18T15:08:52Z</dcterms:created>
  <dcterms:modified xsi:type="dcterms:W3CDTF">2024-04-13T19:10:14Z</dcterms:modified>
</cp:coreProperties>
</file>